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42F5-0716-43AA-8210-DC5BACB2D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A7D23-31C7-4B04-886E-2F056F4D5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BBF8B-21D4-4EF7-BB39-51AE2FEC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A1AE-0DEB-4652-9D13-41CA5EC5F3C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53BF-E7AB-4642-9382-9D24315C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08FE-5E36-4BB1-8387-E86E9679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323A-8F04-433B-B119-76D56E68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3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8821-4D7A-4ED1-A198-6DC7276F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8304F-945A-4CB9-A6F6-CFE8D4116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5AEB3-1FA0-4BAC-802C-8587D71B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A1AE-0DEB-4652-9D13-41CA5EC5F3C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16798-A9FC-42F3-B965-2DE8C026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B7CF-0388-4046-A3A3-D29F33C0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323A-8F04-433B-B119-76D56E68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5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9AA11-2AF6-40CC-A633-414BA8698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8D4AD-0AE9-4D9E-BDA4-D7B7A0D1A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0EDEC-D39C-45A0-A195-E3D35204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A1AE-0DEB-4652-9D13-41CA5EC5F3C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6557D-3F02-4FE9-922F-DF71EFEF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D1F30-FE59-459B-8D00-040670A0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323A-8F04-433B-B119-76D56E68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1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EA7D-97D2-4BD1-BD9D-9BB9FEC1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66764-F8C7-4D79-95DE-EF6867B48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61045-8111-498A-B769-F2931A6D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A1AE-0DEB-4652-9D13-41CA5EC5F3C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ED1A0-2793-4575-B3C1-CF5644E2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E2AFA-A10C-4712-9E29-6B3ABDC4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323A-8F04-433B-B119-76D56E68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DBB3-66D5-46D8-814F-6B66BEE4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4AC0E-6B67-4311-A8B2-894268FD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0A9B6-394E-4B8A-A5FF-30D2B526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A1AE-0DEB-4652-9D13-41CA5EC5F3C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9E35-FC1F-4D05-9AF8-B9D2E242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CFD1C-EE38-4AAD-9CA6-F1E30356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323A-8F04-433B-B119-76D56E68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0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8202-7884-4E39-A362-05E26FBE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DBF6-8D3C-419E-8333-05BE65623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6BD87-56EF-44ED-ACBC-FCB99C588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FFDD3-99BB-4854-B51B-B0C661E0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A1AE-0DEB-4652-9D13-41CA5EC5F3C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CF494-9074-4B05-A876-32B31B06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6E1E4-7DCA-48E4-A6E1-AAB1EBB8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323A-8F04-433B-B119-76D56E68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2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B464-87C5-4C0F-B7AC-3A58ED48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88849-11E6-48AC-91E7-27E2FEAAD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E01FC-202B-4957-A546-A0F800B18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AC232-F08F-4274-A8A0-90ED3E406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C936F-24CF-462B-975A-0566CEAE1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C5DDF-4985-4AE7-BCDD-0C828512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A1AE-0DEB-4652-9D13-41CA5EC5F3C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4D64F-C44A-493B-8556-99AB4114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DBD64-2DC0-43A1-A9EC-14DDF866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323A-8F04-433B-B119-76D56E68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A010-DEE4-45E6-A6FF-2B04FEB6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93B3D-2670-4B0F-8FC6-968E4429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A1AE-0DEB-4652-9D13-41CA5EC5F3C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E4638-D86D-4A33-AA42-F27D35C8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5D775-CB12-42EB-8A26-31A683D2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323A-8F04-433B-B119-76D56E68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10ADA-6288-417B-A1D0-C1272DAA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A1AE-0DEB-4652-9D13-41CA5EC5F3C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6CCBB-7000-4B3B-AFC7-A4729FB7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5B10B-FADE-40F0-ACA4-E092638B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323A-8F04-433B-B119-76D56E68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7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8777-B3A1-401C-B649-9CD2C902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CFB21-2EEC-4C21-B641-6A49955A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5996D-3BB0-4D1D-94C9-3FB1BC0ED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4D3C9-E2EB-41CD-966C-5C815090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A1AE-0DEB-4652-9D13-41CA5EC5F3C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2EC41-CE67-469E-BDC4-35671B5A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DD5BB-14D1-42CA-BCA5-835836A2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323A-8F04-433B-B119-76D56E68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3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D962-5FC5-4DF5-BE75-19FAE371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FD8C7-A381-4814-AC9A-622289EF6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1D2ED-6B0E-4C7A-86C8-4A3C2C19C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A3785-8AFB-4457-B92F-4809FD3F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A1AE-0DEB-4652-9D13-41CA5EC5F3C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5063-65F0-4228-B5A9-24E6F119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9DA3F-748B-402D-BE59-F8801824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323A-8F04-433B-B119-76D56E68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8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6E5BC-142D-4EB1-9B0C-A0C7FBA4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65EC-6F6A-415B-B321-87C277FC6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60234-A787-4772-8253-F516E44AE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7A1AE-0DEB-4652-9D13-41CA5EC5F3C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D3859-1D76-418C-9FB4-E421ADCEB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8B2C-4D9C-4FF7-8882-8B15A1E40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7323A-8F04-433B-B119-76D56E68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4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8A67-F306-46ED-87CA-1A68272BE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1-11-2022 Meeting</a:t>
            </a:r>
          </a:p>
        </p:txBody>
      </p:sp>
    </p:spTree>
    <p:extLst>
      <p:ext uri="{BB962C8B-B14F-4D97-AF65-F5344CB8AC3E}">
        <p14:creationId xmlns:p14="http://schemas.microsoft.com/office/powerpoint/2010/main" val="94625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65EF-60E9-4EAE-8F80-E3353587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Sample set: 23,981 Events</a:t>
            </a:r>
            <a:br>
              <a:rPr lang="en-US" dirty="0"/>
            </a:br>
            <a:r>
              <a:rPr lang="en-US" dirty="0"/>
              <a:t>18.5-19.5 log(eV) range</a:t>
            </a:r>
          </a:p>
        </p:txBody>
      </p:sp>
    </p:spTree>
    <p:extLst>
      <p:ext uri="{BB962C8B-B14F-4D97-AF65-F5344CB8AC3E}">
        <p14:creationId xmlns:p14="http://schemas.microsoft.com/office/powerpoint/2010/main" val="199604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49C343F-EF08-4E74-A927-5ABF05EFE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9" y="187362"/>
            <a:ext cx="8095128" cy="64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2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E1166F-2616-46F3-A493-153E22A20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17" y="56075"/>
            <a:ext cx="10289754" cy="686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1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E04F040-177B-41B2-8F63-BA642CE4B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3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0BA6771B-CF3C-4AF7-86DE-E105E2BF1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6" y="643466"/>
            <a:ext cx="8346167" cy="557106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EB48E24-837C-43E8-8AA0-CCC55446D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0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C537D07-8CF7-4A40-8330-2668893BF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1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E553AAC-6964-4241-8518-382F6C7DD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6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AA4094E-D9C3-4E89-B3CD-9818549BC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8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1-11-2022 Meeting</vt:lpstr>
      <vt:lpstr>Sample set: 23,981 Events 18.5-19.5 log(eV) range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1-11-2022 Meeting</dc:title>
  <dc:creator>Benjamin Hanson</dc:creator>
  <cp:lastModifiedBy>Benjamin Hanson</cp:lastModifiedBy>
  <cp:revision>1</cp:revision>
  <dcterms:created xsi:type="dcterms:W3CDTF">2022-01-10T21:09:45Z</dcterms:created>
  <dcterms:modified xsi:type="dcterms:W3CDTF">2022-01-10T21:21:46Z</dcterms:modified>
</cp:coreProperties>
</file>