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16B08-AA66-49D0-9AF9-ACCCC71E1FD2}" v="4" dt="2022-01-31T21:53:23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nson" userId="df68d629-235b-4f76-9ad2-5da2620e892e" providerId="ADAL" clId="{3DA16B08-AA66-49D0-9AF9-ACCCC71E1FD2}"/>
    <pc:docChg chg="addSld modSld">
      <pc:chgData name="Benjamin Hanson" userId="df68d629-235b-4f76-9ad2-5da2620e892e" providerId="ADAL" clId="{3DA16B08-AA66-49D0-9AF9-ACCCC71E1FD2}" dt="2022-01-31T21:53:31.633" v="96" actId="1076"/>
      <pc:docMkLst>
        <pc:docMk/>
      </pc:docMkLst>
      <pc:sldChg chg="modSp new mod">
        <pc:chgData name="Benjamin Hanson" userId="df68d629-235b-4f76-9ad2-5da2620e892e" providerId="ADAL" clId="{3DA16B08-AA66-49D0-9AF9-ACCCC71E1FD2}" dt="2022-01-31T21:49:54.396" v="22" actId="20577"/>
        <pc:sldMkLst>
          <pc:docMk/>
          <pc:sldMk cId="4050155325" sldId="256"/>
        </pc:sldMkLst>
        <pc:spChg chg="mod">
          <ac:chgData name="Benjamin Hanson" userId="df68d629-235b-4f76-9ad2-5da2620e892e" providerId="ADAL" clId="{3DA16B08-AA66-49D0-9AF9-ACCCC71E1FD2}" dt="2022-01-31T21:49:54.396" v="22" actId="20577"/>
          <ac:spMkLst>
            <pc:docMk/>
            <pc:sldMk cId="4050155325" sldId="256"/>
            <ac:spMk id="2" creationId="{9A9E59D5-EA52-4539-BE42-2DCA2158261B}"/>
          </ac:spMkLst>
        </pc:spChg>
      </pc:sldChg>
      <pc:sldChg chg="modSp add mod">
        <pc:chgData name="Benjamin Hanson" userId="df68d629-235b-4f76-9ad2-5da2620e892e" providerId="ADAL" clId="{3DA16B08-AA66-49D0-9AF9-ACCCC71E1FD2}" dt="2022-01-31T21:50:33.154" v="78" actId="20577"/>
        <pc:sldMkLst>
          <pc:docMk/>
          <pc:sldMk cId="403067201" sldId="257"/>
        </pc:sldMkLst>
        <pc:spChg chg="mod">
          <ac:chgData name="Benjamin Hanson" userId="df68d629-235b-4f76-9ad2-5da2620e892e" providerId="ADAL" clId="{3DA16B08-AA66-49D0-9AF9-ACCCC71E1FD2}" dt="2022-01-31T21:50:33.154" v="78" actId="20577"/>
          <ac:spMkLst>
            <pc:docMk/>
            <pc:sldMk cId="403067201" sldId="257"/>
            <ac:spMk id="2" creationId="{9A9E59D5-EA52-4539-BE42-2DCA2158261B}"/>
          </ac:spMkLst>
        </pc:spChg>
      </pc:sldChg>
      <pc:sldChg chg="addSp modSp new mod">
        <pc:chgData name="Benjamin Hanson" userId="df68d629-235b-4f76-9ad2-5da2620e892e" providerId="ADAL" clId="{3DA16B08-AA66-49D0-9AF9-ACCCC71E1FD2}" dt="2022-01-31T21:51:52.494" v="83" actId="27614"/>
        <pc:sldMkLst>
          <pc:docMk/>
          <pc:sldMk cId="1906570930" sldId="258"/>
        </pc:sldMkLst>
        <pc:picChg chg="add mod">
          <ac:chgData name="Benjamin Hanson" userId="df68d629-235b-4f76-9ad2-5da2620e892e" providerId="ADAL" clId="{3DA16B08-AA66-49D0-9AF9-ACCCC71E1FD2}" dt="2022-01-31T21:51:52.494" v="83" actId="27614"/>
          <ac:picMkLst>
            <pc:docMk/>
            <pc:sldMk cId="1906570930" sldId="258"/>
            <ac:picMk id="5" creationId="{8A968AA9-C404-44DB-A9E2-6D1047D6F0D0}"/>
          </ac:picMkLst>
        </pc:picChg>
      </pc:sldChg>
      <pc:sldChg chg="addSp modSp new mod">
        <pc:chgData name="Benjamin Hanson" userId="df68d629-235b-4f76-9ad2-5da2620e892e" providerId="ADAL" clId="{3DA16B08-AA66-49D0-9AF9-ACCCC71E1FD2}" dt="2022-01-31T21:52:05.952" v="88" actId="962"/>
        <pc:sldMkLst>
          <pc:docMk/>
          <pc:sldMk cId="1176011657" sldId="259"/>
        </pc:sldMkLst>
        <pc:picChg chg="add mod">
          <ac:chgData name="Benjamin Hanson" userId="df68d629-235b-4f76-9ad2-5da2620e892e" providerId="ADAL" clId="{3DA16B08-AA66-49D0-9AF9-ACCCC71E1FD2}" dt="2022-01-31T21:52:05.952" v="88" actId="962"/>
          <ac:picMkLst>
            <pc:docMk/>
            <pc:sldMk cId="1176011657" sldId="259"/>
            <ac:picMk id="5" creationId="{2B9D712B-115D-40FD-A7CE-C0DDCD2A2A38}"/>
          </ac:picMkLst>
        </pc:picChg>
      </pc:sldChg>
      <pc:sldChg chg="addSp modSp new mod">
        <pc:chgData name="Benjamin Hanson" userId="df68d629-235b-4f76-9ad2-5da2620e892e" providerId="ADAL" clId="{3DA16B08-AA66-49D0-9AF9-ACCCC71E1FD2}" dt="2022-01-31T21:51:56.742" v="85" actId="27614"/>
        <pc:sldMkLst>
          <pc:docMk/>
          <pc:sldMk cId="1453324002" sldId="260"/>
        </pc:sldMkLst>
        <pc:picChg chg="add mod">
          <ac:chgData name="Benjamin Hanson" userId="df68d629-235b-4f76-9ad2-5da2620e892e" providerId="ADAL" clId="{3DA16B08-AA66-49D0-9AF9-ACCCC71E1FD2}" dt="2022-01-31T21:51:56.742" v="85" actId="27614"/>
          <ac:picMkLst>
            <pc:docMk/>
            <pc:sldMk cId="1453324002" sldId="260"/>
            <ac:picMk id="5" creationId="{22C684A4-CA1A-4D2C-A913-DE25432E111C}"/>
          </ac:picMkLst>
        </pc:picChg>
      </pc:sldChg>
      <pc:sldChg chg="add">
        <pc:chgData name="Benjamin Hanson" userId="df68d629-235b-4f76-9ad2-5da2620e892e" providerId="ADAL" clId="{3DA16B08-AA66-49D0-9AF9-ACCCC71E1FD2}" dt="2022-01-31T21:52:27.603" v="89" actId="2890"/>
        <pc:sldMkLst>
          <pc:docMk/>
          <pc:sldMk cId="708110262" sldId="261"/>
        </pc:sldMkLst>
      </pc:sldChg>
      <pc:sldChg chg="addSp modSp new mod">
        <pc:chgData name="Benjamin Hanson" userId="df68d629-235b-4f76-9ad2-5da2620e892e" providerId="ADAL" clId="{3DA16B08-AA66-49D0-9AF9-ACCCC71E1FD2}" dt="2022-01-31T21:53:31.633" v="96" actId="1076"/>
        <pc:sldMkLst>
          <pc:docMk/>
          <pc:sldMk cId="1323040017" sldId="262"/>
        </pc:sldMkLst>
        <pc:picChg chg="add mod">
          <ac:chgData name="Benjamin Hanson" userId="df68d629-235b-4f76-9ad2-5da2620e892e" providerId="ADAL" clId="{3DA16B08-AA66-49D0-9AF9-ACCCC71E1FD2}" dt="2022-01-31T21:53:31.633" v="96" actId="1076"/>
          <ac:picMkLst>
            <pc:docMk/>
            <pc:sldMk cId="1323040017" sldId="262"/>
            <ac:picMk id="5" creationId="{E8C53820-3FF4-457D-AEF5-71778BEEAF41}"/>
          </ac:picMkLst>
        </pc:picChg>
      </pc:sldChg>
      <pc:sldMasterChg chg="addSldLayout">
        <pc:chgData name="Benjamin Hanson" userId="df68d629-235b-4f76-9ad2-5da2620e892e" providerId="ADAL" clId="{3DA16B08-AA66-49D0-9AF9-ACCCC71E1FD2}" dt="2022-01-31T21:49:48.778" v="0" actId="680"/>
        <pc:sldMasterMkLst>
          <pc:docMk/>
          <pc:sldMasterMk cId="2490364213" sldId="2147483648"/>
        </pc:sldMasterMkLst>
        <pc:sldLayoutChg chg="add">
          <pc:chgData name="Benjamin Hanson" userId="df68d629-235b-4f76-9ad2-5da2620e892e" providerId="ADAL" clId="{3DA16B08-AA66-49D0-9AF9-ACCCC71E1FD2}" dt="2022-01-31T21:49:48.778" v="0" actId="680"/>
          <pc:sldLayoutMkLst>
            <pc:docMk/>
            <pc:sldMasterMk cId="2490364213" sldId="2147483648"/>
            <pc:sldLayoutMk cId="120980366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0EE7-7206-4470-9AD8-12813E11C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8BFE4-7527-4847-BDB1-560D4F3D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80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59D5-EA52-4539-BE42-2DCA21582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2-1-2022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FE56D-1BC4-49D6-81E2-E8BFD29A2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59D5-EA52-4539-BE42-2DCA21582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Reduced Chi-Square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FE56D-1BC4-49D6-81E2-E8BFD29A2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59D5-EA52-4539-BE42-2DCA21582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Reduced Chi-Square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FE56D-1BC4-49D6-81E2-E8BFD29A2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EF3-303D-42B9-875D-69D380F85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0E5AA-162F-4096-A046-5BE872066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A968AA9-C404-44DB-A9E2-6D1047D6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16F0-80B6-4A99-B760-F9AB7705D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06A2-24CA-4C00-8FDB-408CC317A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2C684A4-CA1A-4D2C-A913-DE25432E1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D2F2-4B6E-4315-985B-5AB94FA3B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68648-E3CC-43F9-A8B2-D34C25126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B9D712B-115D-40FD-A7CE-C0DDCD2A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1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1EAA-D878-46AC-B092-14592C4D0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81863-91CC-4FD8-B00A-26D148AE2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C53820-3FF4-457D-AEF5-71778BEE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8" y="739612"/>
            <a:ext cx="11218119" cy="53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4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2-1-2022 Meeting</vt:lpstr>
      <vt:lpstr>Reduced Chi-Square Values</vt:lpstr>
      <vt:lpstr>Reduced Chi-Square Values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2-1-2022 Meeting</dc:title>
  <dc:creator>Benjamin Hanson</dc:creator>
  <cp:lastModifiedBy>Benjamin Hanson</cp:lastModifiedBy>
  <cp:revision>1</cp:revision>
  <dcterms:created xsi:type="dcterms:W3CDTF">2022-01-31T21:49:43Z</dcterms:created>
  <dcterms:modified xsi:type="dcterms:W3CDTF">2022-01-31T21:53:41Z</dcterms:modified>
</cp:coreProperties>
</file>