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8A329F-A504-45B7-A18E-C753B32C0F46}" v="6" dt="2022-02-08T16:23:34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Hanson" userId="df68d629-235b-4f76-9ad2-5da2620e892e" providerId="ADAL" clId="{918A329F-A504-45B7-A18E-C753B32C0F46}"/>
    <pc:docChg chg="custSel addSld modSld">
      <pc:chgData name="Benjamin Hanson" userId="df68d629-235b-4f76-9ad2-5da2620e892e" providerId="ADAL" clId="{918A329F-A504-45B7-A18E-C753B32C0F46}" dt="2022-02-08T16:23:37.331" v="81" actId="962"/>
      <pc:docMkLst>
        <pc:docMk/>
      </pc:docMkLst>
      <pc:sldChg chg="delSp modSp new mod">
        <pc:chgData name="Benjamin Hanson" userId="df68d629-235b-4f76-9ad2-5da2620e892e" providerId="ADAL" clId="{918A329F-A504-45B7-A18E-C753B32C0F46}" dt="2022-02-08T16:22:39.097" v="67" actId="478"/>
        <pc:sldMkLst>
          <pc:docMk/>
          <pc:sldMk cId="2766113660" sldId="256"/>
        </pc:sldMkLst>
        <pc:spChg chg="mod">
          <ac:chgData name="Benjamin Hanson" userId="df68d629-235b-4f76-9ad2-5da2620e892e" providerId="ADAL" clId="{918A329F-A504-45B7-A18E-C753B32C0F46}" dt="2022-02-08T16:19:32.393" v="24" actId="20577"/>
          <ac:spMkLst>
            <pc:docMk/>
            <pc:sldMk cId="2766113660" sldId="256"/>
            <ac:spMk id="2" creationId="{B4953F21-F68D-4AE1-AB6D-E90D0F94F1E9}"/>
          </ac:spMkLst>
        </pc:spChg>
        <pc:spChg chg="del">
          <ac:chgData name="Benjamin Hanson" userId="df68d629-235b-4f76-9ad2-5da2620e892e" providerId="ADAL" clId="{918A329F-A504-45B7-A18E-C753B32C0F46}" dt="2022-02-08T16:22:39.097" v="67" actId="478"/>
          <ac:spMkLst>
            <pc:docMk/>
            <pc:sldMk cId="2766113660" sldId="256"/>
            <ac:spMk id="3" creationId="{C14D1C03-2F93-4CE4-84DF-017CB2202B60}"/>
          </ac:spMkLst>
        </pc:spChg>
      </pc:sldChg>
      <pc:sldChg chg="addSp delSp modSp new mod">
        <pc:chgData name="Benjamin Hanson" userId="df68d629-235b-4f76-9ad2-5da2620e892e" providerId="ADAL" clId="{918A329F-A504-45B7-A18E-C753B32C0F46}" dt="2022-02-08T16:20:34.859" v="36" actId="1076"/>
        <pc:sldMkLst>
          <pc:docMk/>
          <pc:sldMk cId="893016244" sldId="257"/>
        </pc:sldMkLst>
        <pc:spChg chg="del">
          <ac:chgData name="Benjamin Hanson" userId="df68d629-235b-4f76-9ad2-5da2620e892e" providerId="ADAL" clId="{918A329F-A504-45B7-A18E-C753B32C0F46}" dt="2022-02-08T16:20:21.286" v="33" actId="478"/>
          <ac:spMkLst>
            <pc:docMk/>
            <pc:sldMk cId="893016244" sldId="257"/>
            <ac:spMk id="2" creationId="{401F03FC-E57E-470C-A6D4-42A7D768E326}"/>
          </ac:spMkLst>
        </pc:spChg>
        <pc:spChg chg="del">
          <ac:chgData name="Benjamin Hanson" userId="df68d629-235b-4f76-9ad2-5da2620e892e" providerId="ADAL" clId="{918A329F-A504-45B7-A18E-C753B32C0F46}" dt="2022-02-08T16:20:04.996" v="26" actId="931"/>
          <ac:spMkLst>
            <pc:docMk/>
            <pc:sldMk cId="893016244" sldId="257"/>
            <ac:spMk id="3" creationId="{7F3C217E-BF98-44F6-A7A4-D02F949C9E79}"/>
          </ac:spMkLst>
        </pc:spChg>
        <pc:picChg chg="add mod modCrop">
          <ac:chgData name="Benjamin Hanson" userId="df68d629-235b-4f76-9ad2-5da2620e892e" providerId="ADAL" clId="{918A329F-A504-45B7-A18E-C753B32C0F46}" dt="2022-02-08T16:20:34.859" v="36" actId="1076"/>
          <ac:picMkLst>
            <pc:docMk/>
            <pc:sldMk cId="893016244" sldId="257"/>
            <ac:picMk id="5" creationId="{82C3E28E-0EEA-4CD6-93C2-851BB3E29DAA}"/>
          </ac:picMkLst>
        </pc:picChg>
      </pc:sldChg>
      <pc:sldChg chg="addSp delSp modSp new mod">
        <pc:chgData name="Benjamin Hanson" userId="df68d629-235b-4f76-9ad2-5da2620e892e" providerId="ADAL" clId="{918A329F-A504-45B7-A18E-C753B32C0F46}" dt="2022-02-08T16:20:52.357" v="41" actId="962"/>
        <pc:sldMkLst>
          <pc:docMk/>
          <pc:sldMk cId="3459326456" sldId="258"/>
        </pc:sldMkLst>
        <pc:spChg chg="del">
          <ac:chgData name="Benjamin Hanson" userId="df68d629-235b-4f76-9ad2-5da2620e892e" providerId="ADAL" clId="{918A329F-A504-45B7-A18E-C753B32C0F46}" dt="2022-02-08T16:20:38.121" v="37" actId="478"/>
          <ac:spMkLst>
            <pc:docMk/>
            <pc:sldMk cId="3459326456" sldId="258"/>
            <ac:spMk id="2" creationId="{92CCCA16-560D-4FEE-ADA2-D04C18563D9D}"/>
          </ac:spMkLst>
        </pc:spChg>
        <pc:spChg chg="del">
          <ac:chgData name="Benjamin Hanson" userId="df68d629-235b-4f76-9ad2-5da2620e892e" providerId="ADAL" clId="{918A329F-A504-45B7-A18E-C753B32C0F46}" dt="2022-02-08T16:20:39.049" v="38" actId="478"/>
          <ac:spMkLst>
            <pc:docMk/>
            <pc:sldMk cId="3459326456" sldId="258"/>
            <ac:spMk id="3" creationId="{03DA7471-CF50-453A-AEC4-08B7D7E2D5B8}"/>
          </ac:spMkLst>
        </pc:spChg>
        <pc:picChg chg="add mod">
          <ac:chgData name="Benjamin Hanson" userId="df68d629-235b-4f76-9ad2-5da2620e892e" providerId="ADAL" clId="{918A329F-A504-45B7-A18E-C753B32C0F46}" dt="2022-02-08T16:20:52.357" v="41" actId="962"/>
          <ac:picMkLst>
            <pc:docMk/>
            <pc:sldMk cId="3459326456" sldId="258"/>
            <ac:picMk id="5" creationId="{23164F09-9375-4456-8265-4C507939F2ED}"/>
          </ac:picMkLst>
        </pc:picChg>
      </pc:sldChg>
      <pc:sldChg chg="addSp delSp modSp new mod">
        <pc:chgData name="Benjamin Hanson" userId="df68d629-235b-4f76-9ad2-5da2620e892e" providerId="ADAL" clId="{918A329F-A504-45B7-A18E-C753B32C0F46}" dt="2022-02-08T16:21:48.713" v="53" actId="1076"/>
        <pc:sldMkLst>
          <pc:docMk/>
          <pc:sldMk cId="2018896692" sldId="259"/>
        </pc:sldMkLst>
        <pc:spChg chg="del">
          <ac:chgData name="Benjamin Hanson" userId="df68d629-235b-4f76-9ad2-5da2620e892e" providerId="ADAL" clId="{918A329F-A504-45B7-A18E-C753B32C0F46}" dt="2022-02-08T16:21:03.721" v="44" actId="478"/>
          <ac:spMkLst>
            <pc:docMk/>
            <pc:sldMk cId="2018896692" sldId="259"/>
            <ac:spMk id="2" creationId="{084F4D73-C7D2-4ABD-8BE4-4F3A3DBEB348}"/>
          </ac:spMkLst>
        </pc:spChg>
        <pc:spChg chg="del">
          <ac:chgData name="Benjamin Hanson" userId="df68d629-235b-4f76-9ad2-5da2620e892e" providerId="ADAL" clId="{918A329F-A504-45B7-A18E-C753B32C0F46}" dt="2022-02-08T16:21:02.995" v="43" actId="478"/>
          <ac:spMkLst>
            <pc:docMk/>
            <pc:sldMk cId="2018896692" sldId="259"/>
            <ac:spMk id="3" creationId="{BB412F0B-0B43-49AA-A1FF-860F99E14467}"/>
          </ac:spMkLst>
        </pc:spChg>
        <pc:picChg chg="add mod">
          <ac:chgData name="Benjamin Hanson" userId="df68d629-235b-4f76-9ad2-5da2620e892e" providerId="ADAL" clId="{918A329F-A504-45B7-A18E-C753B32C0F46}" dt="2022-02-08T16:21:48.713" v="53" actId="1076"/>
          <ac:picMkLst>
            <pc:docMk/>
            <pc:sldMk cId="2018896692" sldId="259"/>
            <ac:picMk id="5" creationId="{7274177D-91B3-4EA3-A97A-520A50481A77}"/>
          </ac:picMkLst>
        </pc:picChg>
      </pc:sldChg>
      <pc:sldChg chg="addSp delSp modSp new mod">
        <pc:chgData name="Benjamin Hanson" userId="df68d629-235b-4f76-9ad2-5da2620e892e" providerId="ADAL" clId="{918A329F-A504-45B7-A18E-C753B32C0F46}" dt="2022-02-08T16:22:32.348" v="66" actId="1076"/>
        <pc:sldMkLst>
          <pc:docMk/>
          <pc:sldMk cId="3328675679" sldId="260"/>
        </pc:sldMkLst>
        <pc:spChg chg="del">
          <ac:chgData name="Benjamin Hanson" userId="df68d629-235b-4f76-9ad2-5da2620e892e" providerId="ADAL" clId="{918A329F-A504-45B7-A18E-C753B32C0F46}" dt="2022-02-08T16:21:53.369" v="55" actId="478"/>
          <ac:spMkLst>
            <pc:docMk/>
            <pc:sldMk cId="3328675679" sldId="260"/>
            <ac:spMk id="2" creationId="{D0ABADD8-351D-48BD-B478-4A42C9510A42}"/>
          </ac:spMkLst>
        </pc:spChg>
        <pc:spChg chg="del mod">
          <ac:chgData name="Benjamin Hanson" userId="df68d629-235b-4f76-9ad2-5da2620e892e" providerId="ADAL" clId="{918A329F-A504-45B7-A18E-C753B32C0F46}" dt="2022-02-08T16:21:54.051" v="57" actId="478"/>
          <ac:spMkLst>
            <pc:docMk/>
            <pc:sldMk cId="3328675679" sldId="260"/>
            <ac:spMk id="3" creationId="{0E762768-530C-4242-8A67-E8B5A655B10F}"/>
          </ac:spMkLst>
        </pc:spChg>
        <pc:picChg chg="add mod modCrop">
          <ac:chgData name="Benjamin Hanson" userId="df68d629-235b-4f76-9ad2-5da2620e892e" providerId="ADAL" clId="{918A329F-A504-45B7-A18E-C753B32C0F46}" dt="2022-02-08T16:22:32.348" v="66" actId="1076"/>
          <ac:picMkLst>
            <pc:docMk/>
            <pc:sldMk cId="3328675679" sldId="260"/>
            <ac:picMk id="5" creationId="{4C09469B-41F3-4781-90E1-977D8415ADF8}"/>
          </ac:picMkLst>
        </pc:picChg>
      </pc:sldChg>
      <pc:sldChg chg="addSp delSp modSp new mod setBg">
        <pc:chgData name="Benjamin Hanson" userId="df68d629-235b-4f76-9ad2-5da2620e892e" providerId="ADAL" clId="{918A329F-A504-45B7-A18E-C753B32C0F46}" dt="2022-02-08T16:23:08.700" v="74" actId="962"/>
        <pc:sldMkLst>
          <pc:docMk/>
          <pc:sldMk cId="1640143080" sldId="261"/>
        </pc:sldMkLst>
        <pc:spChg chg="del">
          <ac:chgData name="Benjamin Hanson" userId="df68d629-235b-4f76-9ad2-5da2620e892e" providerId="ADAL" clId="{918A329F-A504-45B7-A18E-C753B32C0F46}" dt="2022-02-08T16:22:50.721" v="69" actId="478"/>
          <ac:spMkLst>
            <pc:docMk/>
            <pc:sldMk cId="1640143080" sldId="261"/>
            <ac:spMk id="2" creationId="{026DF0E1-7C5E-4C5D-B448-87F1287486CE}"/>
          </ac:spMkLst>
        </pc:spChg>
        <pc:spChg chg="del">
          <ac:chgData name="Benjamin Hanson" userId="df68d629-235b-4f76-9ad2-5da2620e892e" providerId="ADAL" clId="{918A329F-A504-45B7-A18E-C753B32C0F46}" dt="2022-02-08T16:22:51.466" v="70" actId="478"/>
          <ac:spMkLst>
            <pc:docMk/>
            <pc:sldMk cId="1640143080" sldId="261"/>
            <ac:spMk id="3" creationId="{B11369D9-2DE3-4D19-90B0-5EE23217CD54}"/>
          </ac:spMkLst>
        </pc:spChg>
        <pc:spChg chg="add">
          <ac:chgData name="Benjamin Hanson" userId="df68d629-235b-4f76-9ad2-5da2620e892e" providerId="ADAL" clId="{918A329F-A504-45B7-A18E-C753B32C0F46}" dt="2022-02-08T16:23:07.702" v="72" actId="26606"/>
          <ac:spMkLst>
            <pc:docMk/>
            <pc:sldMk cId="1640143080" sldId="261"/>
            <ac:spMk id="10" creationId="{42A4FC2C-047E-45A5-965D-8E1E3BF09BC6}"/>
          </ac:spMkLst>
        </pc:spChg>
        <pc:picChg chg="add mod">
          <ac:chgData name="Benjamin Hanson" userId="df68d629-235b-4f76-9ad2-5da2620e892e" providerId="ADAL" clId="{918A329F-A504-45B7-A18E-C753B32C0F46}" dt="2022-02-08T16:23:08.700" v="74" actId="962"/>
          <ac:picMkLst>
            <pc:docMk/>
            <pc:sldMk cId="1640143080" sldId="261"/>
            <ac:picMk id="5" creationId="{73E1C806-A457-4D5F-A5B8-F88B666EE7A3}"/>
          </ac:picMkLst>
        </pc:picChg>
      </pc:sldChg>
      <pc:sldChg chg="addSp delSp modSp new mod setBg">
        <pc:chgData name="Benjamin Hanson" userId="df68d629-235b-4f76-9ad2-5da2620e892e" providerId="ADAL" clId="{918A329F-A504-45B7-A18E-C753B32C0F46}" dt="2022-02-08T16:23:37.331" v="81" actId="962"/>
        <pc:sldMkLst>
          <pc:docMk/>
          <pc:sldMk cId="3560129295" sldId="262"/>
        </pc:sldMkLst>
        <pc:spChg chg="del">
          <ac:chgData name="Benjamin Hanson" userId="df68d629-235b-4f76-9ad2-5da2620e892e" providerId="ADAL" clId="{918A329F-A504-45B7-A18E-C753B32C0F46}" dt="2022-02-08T16:23:20.329" v="76" actId="478"/>
          <ac:spMkLst>
            <pc:docMk/>
            <pc:sldMk cId="3560129295" sldId="262"/>
            <ac:spMk id="2" creationId="{ED6499ED-8865-4701-87BC-DFBDB522142D}"/>
          </ac:spMkLst>
        </pc:spChg>
        <pc:spChg chg="del">
          <ac:chgData name="Benjamin Hanson" userId="df68d629-235b-4f76-9ad2-5da2620e892e" providerId="ADAL" clId="{918A329F-A504-45B7-A18E-C753B32C0F46}" dt="2022-02-08T16:23:21.617" v="77" actId="478"/>
          <ac:spMkLst>
            <pc:docMk/>
            <pc:sldMk cId="3560129295" sldId="262"/>
            <ac:spMk id="3" creationId="{90A7CFD3-F101-4A45-B106-27FDE92AD5E2}"/>
          </ac:spMkLst>
        </pc:spChg>
        <pc:spChg chg="add">
          <ac:chgData name="Benjamin Hanson" userId="df68d629-235b-4f76-9ad2-5da2620e892e" providerId="ADAL" clId="{918A329F-A504-45B7-A18E-C753B32C0F46}" dt="2022-02-08T16:23:36.756" v="79" actId="26606"/>
          <ac:spMkLst>
            <pc:docMk/>
            <pc:sldMk cId="3560129295" sldId="262"/>
            <ac:spMk id="10" creationId="{42A4FC2C-047E-45A5-965D-8E1E3BF09BC6}"/>
          </ac:spMkLst>
        </pc:spChg>
        <pc:picChg chg="add mod">
          <ac:chgData name="Benjamin Hanson" userId="df68d629-235b-4f76-9ad2-5da2620e892e" providerId="ADAL" clId="{918A329F-A504-45B7-A18E-C753B32C0F46}" dt="2022-02-08T16:23:37.331" v="81" actId="962"/>
          <ac:picMkLst>
            <pc:docMk/>
            <pc:sldMk cId="3560129295" sldId="262"/>
            <ac:picMk id="5" creationId="{2FE6E9EE-FD8F-4A28-8B38-C33FA40231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C1AA-0AF5-45C4-A6F6-A6A06AC82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5AE3A-20E1-4F74-BBAC-2EA2C01DC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8CF3A-3853-4314-ADC3-88FDF576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B36B-154F-48CD-835F-B8698383592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00A1-B88E-4666-BC44-15A8AA81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7445D-AEEA-424D-94CF-815D5DE0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8BC5-B1FF-4155-97C2-04CCB24C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6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AC9E-753C-46C0-A7D6-63B4BDBC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AE62D-7869-4240-A954-FC759C385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215D-504E-47D9-9345-28AA874F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B36B-154F-48CD-835F-B8698383592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435A-D72C-40D1-97B6-50312995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E448E-2755-4192-A5F8-C926B150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8BC5-B1FF-4155-97C2-04CCB24C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78EE9-5918-498E-BB8C-99F0A8680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9C224-BAEE-41A1-9BAF-DFF41D1FF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591CD-B22D-4ABC-A9BA-0441F49F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B36B-154F-48CD-835F-B8698383592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679DF-3FB7-454E-A45A-43C223FC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FA42B-414F-442F-81D8-CA4A7595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8BC5-B1FF-4155-97C2-04CCB24C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450E-F93C-41C7-9FB5-4C90B1F2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66DF4-ECF6-4D7C-B45F-FF6AA6B69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4F4DF-A72C-4869-B013-F5EE97BA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B36B-154F-48CD-835F-B8698383592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1D438-D0E6-46AC-95D3-AC076A22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8AE6C-534C-4C6F-ABF3-FC7821B2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8BC5-B1FF-4155-97C2-04CCB24C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BEC0-77E1-41F2-9ED4-82EA1C40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6ABF5-BF4C-48C4-B04C-B33051ED1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5F98B-BBCF-4D41-A2B3-7BF8E565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B36B-154F-48CD-835F-B8698383592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CFB06-9381-45C1-8E6D-597ABFD0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AE9F4-F9B1-4465-B26A-C7303F7C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8BC5-B1FF-4155-97C2-04CCB24C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09EA-8FD6-438D-977B-744E57EF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44A4-929B-493A-9EB3-21C7B9E36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8B177-6E27-4844-B420-1953AEC66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9F32F-68AD-4048-A73F-7A4DC393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B36B-154F-48CD-835F-B8698383592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7FBF1-7BF8-45CC-BCC9-D252CC69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1C99E-BF62-425F-8E04-2FE5CEEC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8BC5-B1FF-4155-97C2-04CCB24C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4E6E-6102-4577-98A2-AD18BC2E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FB22D-8D21-44DB-A17F-07C986FA9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3707C-ABC6-4592-9850-C000521CE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10340-1880-4139-8E7E-09CC9D3A9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AEF1A-0908-49D7-86DF-537B5EC6E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B29AB-F52A-42AE-BE00-17977CBA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B36B-154F-48CD-835F-B8698383592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AD2AB-B938-4AF3-90F2-9564A773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40F8C-9400-4BD4-A6C9-12127CE3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8BC5-B1FF-4155-97C2-04CCB24C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1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87CA-4A62-4B5B-B684-B865F21C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D1CAD-8AB6-4451-9BF4-C4C51DA3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B36B-154F-48CD-835F-B8698383592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CC758-25D2-4C40-B91B-9644DBE1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5F48F-B9E4-4DE9-ACF6-EBC7FBF7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8BC5-B1FF-4155-97C2-04CCB24C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3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A1D56-D83B-473B-AD6E-B853F1EA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B36B-154F-48CD-835F-B8698383592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EFEA2-F9FB-45FD-9559-3966B18C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FF951-0D78-4DF3-80FC-C035EF10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8BC5-B1FF-4155-97C2-04CCB24C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1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4889-0490-4AC7-B881-A4392CE8C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39CD-043C-489F-AC42-A0A986C4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BDF44-2EBB-4616-8603-BB493D39D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B3F14-2DE2-4A6E-BA90-F1FB58FB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B36B-154F-48CD-835F-B8698383592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D6F6C-D437-4491-A6B4-43BCA8A6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6475A-9A6B-4BF4-A406-17A8606A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8BC5-B1FF-4155-97C2-04CCB24C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2067-F4D1-4F14-A6DA-80DECB87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5F06E-EECE-49E1-93BB-4933A3224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F7B25-D69C-4ECB-93B6-B0A05E051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BFADF-351C-417D-AC77-F4831E98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B36B-154F-48CD-835F-B8698383592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9923A-B6D4-479B-A590-3D86303E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91E33-6F77-46CD-81CD-382DD690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8BC5-B1FF-4155-97C2-04CCB24C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0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9F2C7-4138-4F1D-A576-7A389CE0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F515A-8214-4A47-86C8-AC7CE2B3C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A3CAF-684E-4518-B609-2DA1954CC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9B36B-154F-48CD-835F-B8698383592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AAD99-58A7-4029-A8C6-5E647915A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2C710-BF42-4C38-B9E7-295B9ECA0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F8BC5-B1FF-4155-97C2-04CCB24C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1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3F21-F68D-4AE1-AB6D-E90D0F94F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2-8-2022 Meeting</a:t>
            </a:r>
          </a:p>
        </p:txBody>
      </p:sp>
    </p:spTree>
    <p:extLst>
      <p:ext uri="{BB962C8B-B14F-4D97-AF65-F5344CB8AC3E}">
        <p14:creationId xmlns:p14="http://schemas.microsoft.com/office/powerpoint/2010/main" val="276611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2C3E28E-0EEA-4CD6-93C2-851BB3E29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63"/>
          <a:stretch/>
        </p:blipFill>
        <p:spPr>
          <a:xfrm>
            <a:off x="2493103" y="136321"/>
            <a:ext cx="7205794" cy="6585358"/>
          </a:xfrm>
        </p:spPr>
      </p:pic>
    </p:spTree>
    <p:extLst>
      <p:ext uri="{BB962C8B-B14F-4D97-AF65-F5344CB8AC3E}">
        <p14:creationId xmlns:p14="http://schemas.microsoft.com/office/powerpoint/2010/main" val="89301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3164F09-9375-4456-8265-4C507939F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2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274177D-91B3-4EA3-A97A-520A50481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46" y="-77638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9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4C09469B-41F3-4781-90E1-977D8415AD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26"/>
          <a:stretch/>
        </p:blipFill>
        <p:spPr>
          <a:xfrm>
            <a:off x="362309" y="808180"/>
            <a:ext cx="11205083" cy="524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7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3E1C806-A457-4D5F-A5B8-F88B666EE7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5" b="465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4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FE6E9EE-FD8F-4A28-8B38-C33FA40231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5" b="483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2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2-8-2022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2-8-2022 Meeting</dc:title>
  <dc:creator>Benjamin Hanson</dc:creator>
  <cp:lastModifiedBy>Benjamin Hanson</cp:lastModifiedBy>
  <cp:revision>1</cp:revision>
  <dcterms:created xsi:type="dcterms:W3CDTF">2022-02-08T16:19:10Z</dcterms:created>
  <dcterms:modified xsi:type="dcterms:W3CDTF">2022-02-08T16:23:54Z</dcterms:modified>
</cp:coreProperties>
</file>