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1.xml" ContentType="application/vnd.ms-office.chartstyle+xml"/>
  <Override PartName="/ppt/charts/colors1.xml" ContentType="application/vnd.ms-office.chartcolorstyle+xml"/>
  <Override PartName="/ppt/charts/chart10.xml" ContentType="application/vnd.openxmlformats-officedocument.drawingml.chart+xml"/>
  <Override PartName="/ppt/charts/style2.xml" ContentType="application/vnd.ms-office.chartstyle+xml"/>
  <Override PartName="/ppt/charts/colors2.xml" ContentType="application/vnd.ms-office.chartcolorstyle+xml"/>
  <Override PartName="/ppt/charts/chart11.xml" ContentType="application/vnd.openxmlformats-officedocument.drawingml.chart+xml"/>
  <Override PartName="/ppt/charts/style3.xml" ContentType="application/vnd.ms-office.chartstyle+xml"/>
  <Override PartName="/ppt/charts/colors3.xml" ContentType="application/vnd.ms-office.chartcolorstyle+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3.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6" r:id="rId3"/>
  </p:sldMasterIdLst>
  <p:notesMasterIdLst>
    <p:notesMasterId r:id="rId26"/>
  </p:notesMasterIdLst>
  <p:sldIdLst>
    <p:sldId id="263" r:id="rId4"/>
    <p:sldId id="285" r:id="rId5"/>
    <p:sldId id="265" r:id="rId6"/>
    <p:sldId id="260" r:id="rId7"/>
    <p:sldId id="262" r:id="rId8"/>
    <p:sldId id="266" r:id="rId9"/>
    <p:sldId id="278" r:id="rId10"/>
    <p:sldId id="277" r:id="rId11"/>
    <p:sldId id="259" r:id="rId12"/>
    <p:sldId id="257" r:id="rId13"/>
    <p:sldId id="270" r:id="rId14"/>
    <p:sldId id="272" r:id="rId15"/>
    <p:sldId id="274" r:id="rId16"/>
    <p:sldId id="271" r:id="rId17"/>
    <p:sldId id="282" r:id="rId18"/>
    <p:sldId id="283" r:id="rId19"/>
    <p:sldId id="284" r:id="rId20"/>
    <p:sldId id="275" r:id="rId21"/>
    <p:sldId id="286" r:id="rId22"/>
    <p:sldId id="281"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682" y="51"/>
      </p:cViewPr>
      <p:guideLst/>
    </p:cSldViewPr>
  </p:slideViewPr>
  <p:notesTextViewPr>
    <p:cViewPr>
      <p:scale>
        <a:sx n="1" d="1"/>
        <a:sy n="1" d="1"/>
      </p:scale>
      <p:origin x="0" y="0"/>
    </p:cViewPr>
  </p:notesTextViewPr>
  <p:sorterViewPr>
    <p:cViewPr>
      <p:scale>
        <a:sx n="100" d="100"/>
        <a:sy n="100" d="100"/>
      </p:scale>
      <p:origin x="0" y="-1164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microsoft.com/office/2011/relationships/chartColorStyle" Target="colors2.xml"/><Relationship Id="rId1" Type="http://schemas.microsoft.com/office/2011/relationships/chartStyle" Target="style2.xml"/></Relationships>
</file>

<file path=ppt/charts/_rels/char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microsoft.com/office/2011/relationships/chartColorStyle" Target="colors3.xml"/><Relationship Id="rId1" Type="http://schemas.microsoft.com/office/2011/relationships/chartStyle" Target="style3.xml"/></Relationships>
</file>

<file path=ppt/charts/_rels/char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microsoft.com/office/2011/relationships/chartColorStyle" Target="colors5.xml"/><Relationship Id="rId1" Type="http://schemas.microsoft.com/office/2011/relationships/chartStyle" Target="style5.xm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1" Type="http://schemas.openxmlformats.org/officeDocument/2006/relationships/oleObject" Target="../embeddings/oleObject6.bin"/></Relationships>
</file>

<file path=ppt/charts/_rels/chart7.xml.rels><?xml version="1.0" encoding="UTF-8" standalone="yes"?>
<Relationships xmlns="http://schemas.openxmlformats.org/package/2006/relationships"><Relationship Id="rId1" Type="http://schemas.openxmlformats.org/officeDocument/2006/relationships/oleObject" Target="../embeddings/oleObject7.bin"/></Relationships>
</file>

<file path=ppt/charts/_rels/chart8.xml.rels><?xml version="1.0" encoding="UTF-8" standalone="yes"?>
<Relationships xmlns="http://schemas.openxmlformats.org/package/2006/relationships"><Relationship Id="rId1" Type="http://schemas.openxmlformats.org/officeDocument/2006/relationships/oleObject" Target="../embeddings/oleObject8.bin"/></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9.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7C3E64"/>
            </a:solidFill>
            <a:ln>
              <a:noFill/>
            </a:ln>
          </c:spPr>
          <c:dPt>
            <c:idx val="0"/>
            <c:bubble3D val="0"/>
            <c:spPr>
              <a:solidFill>
                <a:schemeClr val="accent6"/>
              </a:solidFill>
              <a:ln w="19050">
                <a:noFill/>
              </a:ln>
              <a:effectLst/>
            </c:spPr>
            <c:extLst>
              <c:ext xmlns:c16="http://schemas.microsoft.com/office/drawing/2014/chart" uri="{C3380CC4-5D6E-409C-BE32-E72D297353CC}">
                <c16:uniqueId val="{00000001-3F88-42BB-9331-21051A90B30A}"/>
              </c:ext>
            </c:extLst>
          </c:dPt>
          <c:dPt>
            <c:idx val="1"/>
            <c:bubble3D val="0"/>
            <c:spPr>
              <a:solidFill>
                <a:schemeClr val="accent5"/>
              </a:solidFill>
              <a:ln w="19050">
                <a:noFill/>
              </a:ln>
              <a:effectLst/>
            </c:spPr>
            <c:extLst>
              <c:ext xmlns:c16="http://schemas.microsoft.com/office/drawing/2014/chart" uri="{C3380CC4-5D6E-409C-BE32-E72D297353CC}">
                <c16:uniqueId val="{00000003-3F88-42BB-9331-21051A90B30A}"/>
              </c:ext>
            </c:extLst>
          </c:dPt>
          <c:cat>
            <c:numRef>
              <c:f>Sheet1!$A$2:$A$3</c:f>
              <c:numCache>
                <c:formatCode>General</c:formatCode>
                <c:ptCount val="2"/>
                <c:pt idx="0">
                  <c:v>1</c:v>
                </c:pt>
                <c:pt idx="1">
                  <c:v>2</c:v>
                </c:pt>
              </c:numCache>
            </c:numRef>
          </c:cat>
          <c:val>
            <c:numRef>
              <c:f>Sheet1!$B$2:$B$3</c:f>
              <c:numCache>
                <c:formatCode>General</c:formatCode>
                <c:ptCount val="2"/>
                <c:pt idx="0">
                  <c:v>40</c:v>
                </c:pt>
                <c:pt idx="1">
                  <c:v>92</c:v>
                </c:pt>
              </c:numCache>
            </c:numRef>
          </c:val>
          <c:extLst>
            <c:ext xmlns:c16="http://schemas.microsoft.com/office/drawing/2014/chart" uri="{C3380CC4-5D6E-409C-BE32-E72D297353CC}">
              <c16:uniqueId val="{00000004-3F88-42BB-9331-21051A90B30A}"/>
            </c:ext>
          </c:extLst>
        </c:ser>
        <c:dLbls>
          <c:showLegendKey val="0"/>
          <c:showVal val="0"/>
          <c:showCatName val="0"/>
          <c:showSerName val="0"/>
          <c:showPercent val="0"/>
          <c:showBubbleSize val="0"/>
          <c:showLeaderLines val="1"/>
        </c:dLbls>
        <c:firstSliceAng val="320"/>
        <c:holeSize val="3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Female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Sheet1!$B$2:$B$37</c:f>
              <c:numCache>
                <c:formatCode>General</c:formatCode>
                <c:ptCount val="36"/>
                <c:pt idx="0">
                  <c:v>91.98</c:v>
                </c:pt>
                <c:pt idx="1">
                  <c:v>88.25</c:v>
                </c:pt>
                <c:pt idx="2">
                  <c:v>89.4</c:v>
                </c:pt>
                <c:pt idx="3">
                  <c:v>83.15</c:v>
                </c:pt>
                <c:pt idx="4">
                  <c:v>81.84</c:v>
                </c:pt>
                <c:pt idx="5">
                  <c:v>79.59</c:v>
                </c:pt>
                <c:pt idx="6">
                  <c:v>81.22</c:v>
                </c:pt>
                <c:pt idx="7">
                  <c:v>81.38</c:v>
                </c:pt>
                <c:pt idx="8">
                  <c:v>80.930000000000007</c:v>
                </c:pt>
                <c:pt idx="9">
                  <c:v>81.84</c:v>
                </c:pt>
                <c:pt idx="10">
                  <c:v>76.599999999999994</c:v>
                </c:pt>
                <c:pt idx="11">
                  <c:v>75.48</c:v>
                </c:pt>
                <c:pt idx="12">
                  <c:v>76.430000000000007</c:v>
                </c:pt>
                <c:pt idx="13">
                  <c:v>73.86</c:v>
                </c:pt>
                <c:pt idx="14">
                  <c:v>76.69</c:v>
                </c:pt>
                <c:pt idx="15">
                  <c:v>73.17</c:v>
                </c:pt>
                <c:pt idx="16">
                  <c:v>70.7</c:v>
                </c:pt>
                <c:pt idx="17">
                  <c:v>70.73</c:v>
                </c:pt>
                <c:pt idx="18">
                  <c:v>65.930000000000007</c:v>
                </c:pt>
                <c:pt idx="19">
                  <c:v>71.16</c:v>
                </c:pt>
                <c:pt idx="20">
                  <c:v>71.34</c:v>
                </c:pt>
                <c:pt idx="21">
                  <c:v>66.77</c:v>
                </c:pt>
                <c:pt idx="22">
                  <c:v>68.13</c:v>
                </c:pt>
                <c:pt idx="23">
                  <c:v>73.78</c:v>
                </c:pt>
                <c:pt idx="24">
                  <c:v>64.36</c:v>
                </c:pt>
                <c:pt idx="25">
                  <c:v>67.27</c:v>
                </c:pt>
                <c:pt idx="26">
                  <c:v>60.59</c:v>
                </c:pt>
                <c:pt idx="27">
                  <c:v>60.02</c:v>
                </c:pt>
                <c:pt idx="28">
                  <c:v>59.26</c:v>
                </c:pt>
                <c:pt idx="29">
                  <c:v>58.01</c:v>
                </c:pt>
                <c:pt idx="30">
                  <c:v>59.74</c:v>
                </c:pt>
                <c:pt idx="31">
                  <c:v>56.21</c:v>
                </c:pt>
                <c:pt idx="32">
                  <c:v>52.66</c:v>
                </c:pt>
                <c:pt idx="33">
                  <c:v>59.57</c:v>
                </c:pt>
                <c:pt idx="34">
                  <c:v>57.92</c:v>
                </c:pt>
                <c:pt idx="35">
                  <c:v>53.33</c:v>
                </c:pt>
              </c:numCache>
            </c:numRef>
          </c:val>
          <c:smooth val="0"/>
          <c:extLst>
            <c:ext xmlns:c16="http://schemas.microsoft.com/office/drawing/2014/chart" uri="{C3380CC4-5D6E-409C-BE32-E72D297353CC}">
              <c16:uniqueId val="{00000000-4EFD-4C00-AF89-9798A329EBF8}"/>
            </c:ext>
          </c:extLst>
        </c:ser>
        <c:ser>
          <c:idx val="1"/>
          <c:order val="1"/>
          <c:tx>
            <c:strRef>
              <c:f>Sheet1!$C$1</c:f>
              <c:strCache>
                <c:ptCount val="1"/>
                <c:pt idx="0">
                  <c:v>Male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Sheet1!$C$2:$C$37</c:f>
              <c:numCache>
                <c:formatCode>General</c:formatCode>
                <c:ptCount val="36"/>
                <c:pt idx="0">
                  <c:v>96.02</c:v>
                </c:pt>
                <c:pt idx="1">
                  <c:v>96.11</c:v>
                </c:pt>
                <c:pt idx="2">
                  <c:v>93.72</c:v>
                </c:pt>
                <c:pt idx="3">
                  <c:v>92.18</c:v>
                </c:pt>
                <c:pt idx="4">
                  <c:v>92.81</c:v>
                </c:pt>
                <c:pt idx="5">
                  <c:v>91.48</c:v>
                </c:pt>
                <c:pt idx="6">
                  <c:v>92.12</c:v>
                </c:pt>
                <c:pt idx="7">
                  <c:v>90.54</c:v>
                </c:pt>
                <c:pt idx="8">
                  <c:v>91.03</c:v>
                </c:pt>
                <c:pt idx="9">
                  <c:v>90.11</c:v>
                </c:pt>
                <c:pt idx="10">
                  <c:v>90.83</c:v>
                </c:pt>
                <c:pt idx="11">
                  <c:v>89.82</c:v>
                </c:pt>
                <c:pt idx="12">
                  <c:v>87.29</c:v>
                </c:pt>
                <c:pt idx="13">
                  <c:v>86.81</c:v>
                </c:pt>
                <c:pt idx="14">
                  <c:v>83.29</c:v>
                </c:pt>
                <c:pt idx="15">
                  <c:v>86.49</c:v>
                </c:pt>
                <c:pt idx="16">
                  <c:v>88.33</c:v>
                </c:pt>
                <c:pt idx="17">
                  <c:v>87.23</c:v>
                </c:pt>
                <c:pt idx="18">
                  <c:v>86.46</c:v>
                </c:pt>
                <c:pt idx="19">
                  <c:v>82.67</c:v>
                </c:pt>
                <c:pt idx="20">
                  <c:v>81.48</c:v>
                </c:pt>
                <c:pt idx="21">
                  <c:v>85.38</c:v>
                </c:pt>
                <c:pt idx="22">
                  <c:v>82.85</c:v>
                </c:pt>
                <c:pt idx="23">
                  <c:v>77.17</c:v>
                </c:pt>
                <c:pt idx="24">
                  <c:v>82.4</c:v>
                </c:pt>
                <c:pt idx="25">
                  <c:v>78.81</c:v>
                </c:pt>
                <c:pt idx="26">
                  <c:v>81.45</c:v>
                </c:pt>
                <c:pt idx="27">
                  <c:v>80.53</c:v>
                </c:pt>
                <c:pt idx="28">
                  <c:v>79.239999999999995</c:v>
                </c:pt>
                <c:pt idx="29">
                  <c:v>78.260000000000005</c:v>
                </c:pt>
                <c:pt idx="30">
                  <c:v>75.56</c:v>
                </c:pt>
                <c:pt idx="31">
                  <c:v>78.45</c:v>
                </c:pt>
                <c:pt idx="32">
                  <c:v>80.510000000000005</c:v>
                </c:pt>
                <c:pt idx="33">
                  <c:v>73.69</c:v>
                </c:pt>
                <c:pt idx="34">
                  <c:v>74.95</c:v>
                </c:pt>
                <c:pt idx="35">
                  <c:v>73.39</c:v>
                </c:pt>
              </c:numCache>
            </c:numRef>
          </c:val>
          <c:smooth val="0"/>
          <c:extLst>
            <c:ext xmlns:c16="http://schemas.microsoft.com/office/drawing/2014/chart" uri="{C3380CC4-5D6E-409C-BE32-E72D297353CC}">
              <c16:uniqueId val="{00000001-4EFD-4C00-AF89-9798A329EBF8}"/>
            </c:ext>
          </c:extLst>
        </c:ser>
        <c:dLbls>
          <c:showLegendKey val="0"/>
          <c:showVal val="0"/>
          <c:showCatName val="0"/>
          <c:showSerName val="0"/>
          <c:showPercent val="0"/>
          <c:showBubbleSize val="0"/>
        </c:dLbls>
        <c:marker val="1"/>
        <c:smooth val="0"/>
        <c:axId val="525638928"/>
        <c:axId val="525639248"/>
      </c:lineChart>
      <c:catAx>
        <c:axId val="52563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5639248"/>
        <c:crosses val="autoZero"/>
        <c:auto val="1"/>
        <c:lblAlgn val="ctr"/>
        <c:lblOffset val="100"/>
        <c:noMultiLvlLbl val="0"/>
      </c:catAx>
      <c:valAx>
        <c:axId val="52563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5638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Female</c:v>
                </c:pt>
              </c:strCache>
            </c:strRef>
          </c:tx>
          <c:spPr>
            <a:solidFill>
              <a:schemeClr val="accent2"/>
            </a:solidFill>
            <a:ln>
              <a:noFill/>
            </a:ln>
            <a:effectLst/>
          </c:spPr>
          <c:invertIfNegative val="0"/>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Sheet1!$B$2:$B$37</c:f>
              <c:numCache>
                <c:formatCode>General</c:formatCode>
                <c:ptCount val="36"/>
                <c:pt idx="0">
                  <c:v>91.98</c:v>
                </c:pt>
                <c:pt idx="1">
                  <c:v>88.25</c:v>
                </c:pt>
                <c:pt idx="2">
                  <c:v>89.4</c:v>
                </c:pt>
                <c:pt idx="3">
                  <c:v>83.15</c:v>
                </c:pt>
                <c:pt idx="4">
                  <c:v>81.84</c:v>
                </c:pt>
                <c:pt idx="5">
                  <c:v>79.59</c:v>
                </c:pt>
                <c:pt idx="6">
                  <c:v>81.22</c:v>
                </c:pt>
                <c:pt idx="7">
                  <c:v>81.38</c:v>
                </c:pt>
                <c:pt idx="8">
                  <c:v>80.930000000000007</c:v>
                </c:pt>
                <c:pt idx="9">
                  <c:v>81.84</c:v>
                </c:pt>
                <c:pt idx="10">
                  <c:v>76.599999999999994</c:v>
                </c:pt>
                <c:pt idx="11">
                  <c:v>75.48</c:v>
                </c:pt>
                <c:pt idx="12">
                  <c:v>76.430000000000007</c:v>
                </c:pt>
                <c:pt idx="13">
                  <c:v>73.86</c:v>
                </c:pt>
                <c:pt idx="14">
                  <c:v>76.69</c:v>
                </c:pt>
                <c:pt idx="15">
                  <c:v>73.17</c:v>
                </c:pt>
                <c:pt idx="16">
                  <c:v>70.7</c:v>
                </c:pt>
                <c:pt idx="17">
                  <c:v>70.73</c:v>
                </c:pt>
                <c:pt idx="18">
                  <c:v>65.930000000000007</c:v>
                </c:pt>
                <c:pt idx="19">
                  <c:v>71.16</c:v>
                </c:pt>
                <c:pt idx="20">
                  <c:v>71.34</c:v>
                </c:pt>
                <c:pt idx="21">
                  <c:v>66.77</c:v>
                </c:pt>
                <c:pt idx="22">
                  <c:v>68.13</c:v>
                </c:pt>
                <c:pt idx="23">
                  <c:v>73.78</c:v>
                </c:pt>
                <c:pt idx="24">
                  <c:v>64.36</c:v>
                </c:pt>
                <c:pt idx="25">
                  <c:v>67.27</c:v>
                </c:pt>
                <c:pt idx="26">
                  <c:v>60.59</c:v>
                </c:pt>
                <c:pt idx="27">
                  <c:v>60.02</c:v>
                </c:pt>
                <c:pt idx="28">
                  <c:v>59.26</c:v>
                </c:pt>
                <c:pt idx="29">
                  <c:v>58.01</c:v>
                </c:pt>
                <c:pt idx="30">
                  <c:v>59.74</c:v>
                </c:pt>
                <c:pt idx="31">
                  <c:v>56.21</c:v>
                </c:pt>
                <c:pt idx="32">
                  <c:v>52.66</c:v>
                </c:pt>
                <c:pt idx="33">
                  <c:v>59.57</c:v>
                </c:pt>
                <c:pt idx="34">
                  <c:v>57.92</c:v>
                </c:pt>
                <c:pt idx="35">
                  <c:v>53.33</c:v>
                </c:pt>
              </c:numCache>
            </c:numRef>
          </c:val>
          <c:extLst>
            <c:ext xmlns:c16="http://schemas.microsoft.com/office/drawing/2014/chart" uri="{C3380CC4-5D6E-409C-BE32-E72D297353CC}">
              <c16:uniqueId val="{00000000-D7E9-4798-AA1A-29DA6AB1E5CC}"/>
            </c:ext>
          </c:extLst>
        </c:ser>
        <c:ser>
          <c:idx val="1"/>
          <c:order val="1"/>
          <c:tx>
            <c:strRef>
              <c:f>Sheet1!$C$1</c:f>
              <c:strCache>
                <c:ptCount val="1"/>
                <c:pt idx="0">
                  <c:v>Male</c:v>
                </c:pt>
              </c:strCache>
            </c:strRef>
          </c:tx>
          <c:spPr>
            <a:solidFill>
              <a:schemeClr val="accent4"/>
            </a:solidFill>
            <a:ln>
              <a:noFill/>
            </a:ln>
            <a:effectLst/>
          </c:spPr>
          <c:invertIfNegative val="0"/>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Sheet1!$C$2:$C$37</c:f>
              <c:numCache>
                <c:formatCode>General</c:formatCode>
                <c:ptCount val="36"/>
                <c:pt idx="0">
                  <c:v>96.02</c:v>
                </c:pt>
                <c:pt idx="1">
                  <c:v>96.11</c:v>
                </c:pt>
                <c:pt idx="2">
                  <c:v>93.72</c:v>
                </c:pt>
                <c:pt idx="3">
                  <c:v>92.18</c:v>
                </c:pt>
                <c:pt idx="4">
                  <c:v>92.81</c:v>
                </c:pt>
                <c:pt idx="5">
                  <c:v>91.48</c:v>
                </c:pt>
                <c:pt idx="6">
                  <c:v>92.12</c:v>
                </c:pt>
                <c:pt idx="7">
                  <c:v>90.54</c:v>
                </c:pt>
                <c:pt idx="8">
                  <c:v>91.03</c:v>
                </c:pt>
                <c:pt idx="9">
                  <c:v>90.11</c:v>
                </c:pt>
                <c:pt idx="10">
                  <c:v>90.83</c:v>
                </c:pt>
                <c:pt idx="11">
                  <c:v>89.82</c:v>
                </c:pt>
                <c:pt idx="12">
                  <c:v>87.29</c:v>
                </c:pt>
                <c:pt idx="13">
                  <c:v>86.81</c:v>
                </c:pt>
                <c:pt idx="14">
                  <c:v>83.29</c:v>
                </c:pt>
                <c:pt idx="15">
                  <c:v>86.49</c:v>
                </c:pt>
                <c:pt idx="16">
                  <c:v>88.33</c:v>
                </c:pt>
                <c:pt idx="17">
                  <c:v>87.23</c:v>
                </c:pt>
                <c:pt idx="18">
                  <c:v>86.46</c:v>
                </c:pt>
                <c:pt idx="19">
                  <c:v>82.67</c:v>
                </c:pt>
                <c:pt idx="20">
                  <c:v>81.48</c:v>
                </c:pt>
                <c:pt idx="21">
                  <c:v>85.38</c:v>
                </c:pt>
                <c:pt idx="22">
                  <c:v>82.85</c:v>
                </c:pt>
                <c:pt idx="23">
                  <c:v>77.17</c:v>
                </c:pt>
                <c:pt idx="24">
                  <c:v>82.4</c:v>
                </c:pt>
                <c:pt idx="25">
                  <c:v>78.81</c:v>
                </c:pt>
                <c:pt idx="26">
                  <c:v>81.45</c:v>
                </c:pt>
                <c:pt idx="27">
                  <c:v>80.53</c:v>
                </c:pt>
                <c:pt idx="28">
                  <c:v>79.239999999999995</c:v>
                </c:pt>
                <c:pt idx="29">
                  <c:v>78.260000000000005</c:v>
                </c:pt>
                <c:pt idx="30">
                  <c:v>75.56</c:v>
                </c:pt>
                <c:pt idx="31">
                  <c:v>78.45</c:v>
                </c:pt>
                <c:pt idx="32">
                  <c:v>80.510000000000005</c:v>
                </c:pt>
                <c:pt idx="33">
                  <c:v>73.69</c:v>
                </c:pt>
                <c:pt idx="34">
                  <c:v>74.95</c:v>
                </c:pt>
                <c:pt idx="35">
                  <c:v>73.39</c:v>
                </c:pt>
              </c:numCache>
            </c:numRef>
          </c:val>
          <c:extLst>
            <c:ext xmlns:c16="http://schemas.microsoft.com/office/drawing/2014/chart" uri="{C3380CC4-5D6E-409C-BE32-E72D297353CC}">
              <c16:uniqueId val="{00000001-D7E9-4798-AA1A-29DA6AB1E5CC}"/>
            </c:ext>
          </c:extLst>
        </c:ser>
        <c:dLbls>
          <c:showLegendKey val="0"/>
          <c:showVal val="0"/>
          <c:showCatName val="0"/>
          <c:showSerName val="0"/>
          <c:showPercent val="0"/>
          <c:showBubbleSize val="0"/>
        </c:dLbls>
        <c:gapWidth val="219"/>
        <c:overlap val="-27"/>
        <c:axId val="609441912"/>
        <c:axId val="609449912"/>
      </c:barChart>
      <c:lineChart>
        <c:grouping val="standard"/>
        <c:varyColors val="0"/>
        <c:ser>
          <c:idx val="2"/>
          <c:order val="2"/>
          <c:tx>
            <c:strRef>
              <c:f>Sheet1!$D$1</c:f>
              <c:strCache>
                <c:ptCount val="1"/>
                <c:pt idx="0">
                  <c:v>Overall</c:v>
                </c:pt>
              </c:strCache>
            </c:strRef>
          </c:tx>
          <c:spPr>
            <a:ln w="28575" cap="rnd">
              <a:solidFill>
                <a:schemeClr val="accent6"/>
              </a:solidFill>
              <a:round/>
            </a:ln>
            <a:effectLst/>
          </c:spPr>
          <c:marker>
            <c:symbol val="none"/>
          </c:marker>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Sheet1!$D$2:$D$37</c:f>
              <c:numCache>
                <c:formatCode>General</c:formatCode>
                <c:ptCount val="36"/>
                <c:pt idx="0">
                  <c:v>93.91</c:v>
                </c:pt>
                <c:pt idx="1">
                  <c:v>92.28</c:v>
                </c:pt>
                <c:pt idx="2">
                  <c:v>91.58</c:v>
                </c:pt>
                <c:pt idx="3">
                  <c:v>87.75</c:v>
                </c:pt>
                <c:pt idx="4">
                  <c:v>87.4</c:v>
                </c:pt>
                <c:pt idx="5">
                  <c:v>87.07</c:v>
                </c:pt>
                <c:pt idx="6">
                  <c:v>86.55</c:v>
                </c:pt>
                <c:pt idx="7">
                  <c:v>86.43</c:v>
                </c:pt>
                <c:pt idx="8">
                  <c:v>86.34</c:v>
                </c:pt>
                <c:pt idx="9">
                  <c:v>86.27</c:v>
                </c:pt>
                <c:pt idx="10">
                  <c:v>83.78</c:v>
                </c:pt>
                <c:pt idx="11">
                  <c:v>82.91</c:v>
                </c:pt>
                <c:pt idx="12">
                  <c:v>82.2</c:v>
                </c:pt>
                <c:pt idx="13">
                  <c:v>80.3</c:v>
                </c:pt>
                <c:pt idx="14">
                  <c:v>80.11</c:v>
                </c:pt>
                <c:pt idx="15">
                  <c:v>79.849999999999994</c:v>
                </c:pt>
                <c:pt idx="16">
                  <c:v>79.63</c:v>
                </c:pt>
                <c:pt idx="17">
                  <c:v>79.31</c:v>
                </c:pt>
                <c:pt idx="18">
                  <c:v>77.650000000000006</c:v>
                </c:pt>
                <c:pt idx="19">
                  <c:v>77.08</c:v>
                </c:pt>
                <c:pt idx="20">
                  <c:v>76.680000000000007</c:v>
                </c:pt>
                <c:pt idx="21">
                  <c:v>76.64</c:v>
                </c:pt>
                <c:pt idx="22">
                  <c:v>75.599999999999994</c:v>
                </c:pt>
                <c:pt idx="23">
                  <c:v>75.48</c:v>
                </c:pt>
                <c:pt idx="24">
                  <c:v>73.45</c:v>
                </c:pt>
                <c:pt idx="25">
                  <c:v>73.180000000000007</c:v>
                </c:pt>
                <c:pt idx="26">
                  <c:v>71.040000000000006</c:v>
                </c:pt>
                <c:pt idx="27">
                  <c:v>70.63</c:v>
                </c:pt>
                <c:pt idx="28">
                  <c:v>69.72</c:v>
                </c:pt>
                <c:pt idx="29">
                  <c:v>68.739999999999995</c:v>
                </c:pt>
                <c:pt idx="30">
                  <c:v>67.66</c:v>
                </c:pt>
                <c:pt idx="31">
                  <c:v>67.63</c:v>
                </c:pt>
                <c:pt idx="32">
                  <c:v>67.06</c:v>
                </c:pt>
                <c:pt idx="33">
                  <c:v>66.95</c:v>
                </c:pt>
                <c:pt idx="34">
                  <c:v>66.459999999999994</c:v>
                </c:pt>
                <c:pt idx="35">
                  <c:v>63.82</c:v>
                </c:pt>
              </c:numCache>
            </c:numRef>
          </c:val>
          <c:smooth val="0"/>
          <c:extLst>
            <c:ext xmlns:c16="http://schemas.microsoft.com/office/drawing/2014/chart" uri="{C3380CC4-5D6E-409C-BE32-E72D297353CC}">
              <c16:uniqueId val="{00000002-D7E9-4798-AA1A-29DA6AB1E5CC}"/>
            </c:ext>
          </c:extLst>
        </c:ser>
        <c:dLbls>
          <c:showLegendKey val="0"/>
          <c:showVal val="0"/>
          <c:showCatName val="0"/>
          <c:showSerName val="0"/>
          <c:showPercent val="0"/>
          <c:showBubbleSize val="0"/>
        </c:dLbls>
        <c:marker val="1"/>
        <c:smooth val="0"/>
        <c:axId val="609441912"/>
        <c:axId val="609449912"/>
      </c:lineChart>
      <c:catAx>
        <c:axId val="609441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9449912"/>
        <c:crosses val="autoZero"/>
        <c:auto val="1"/>
        <c:lblAlgn val="ctr"/>
        <c:lblOffset val="100"/>
        <c:noMultiLvlLbl val="0"/>
      </c:catAx>
      <c:valAx>
        <c:axId val="609449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9441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 Govt Schools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Sheet1!$B$2:$B$37</c:f>
              <c:numCache>
                <c:formatCode>General</c:formatCode>
                <c:ptCount val="36"/>
                <c:pt idx="0">
                  <c:v>0.27785879207680153</c:v>
                </c:pt>
                <c:pt idx="1">
                  <c:v>1</c:v>
                </c:pt>
                <c:pt idx="2">
                  <c:v>0.7412109375</c:v>
                </c:pt>
                <c:pt idx="3">
                  <c:v>0.89223781998348473</c:v>
                </c:pt>
                <c:pt idx="4">
                  <c:v>0.60601915184678523</c:v>
                </c:pt>
                <c:pt idx="5">
                  <c:v>0.78333333333333333</c:v>
                </c:pt>
                <c:pt idx="6">
                  <c:v>0.58553546592489569</c:v>
                </c:pt>
                <c:pt idx="7">
                  <c:v>0.57213930348258701</c:v>
                </c:pt>
                <c:pt idx="8">
                  <c:v>0.49139280125195617</c:v>
                </c:pt>
                <c:pt idx="9">
                  <c:v>0.82926829268292679</c:v>
                </c:pt>
                <c:pt idx="10">
                  <c:v>0.85363959165557035</c:v>
                </c:pt>
                <c:pt idx="11">
                  <c:v>0.68518424241190068</c:v>
                </c:pt>
                <c:pt idx="12">
                  <c:v>0.68021892103205628</c:v>
                </c:pt>
                <c:pt idx="13">
                  <c:v>0.66389753037070509</c:v>
                </c:pt>
                <c:pt idx="14">
                  <c:v>0.74740978921043233</c:v>
                </c:pt>
                <c:pt idx="15">
                  <c:v>0.67995889003083243</c:v>
                </c:pt>
                <c:pt idx="16">
                  <c:v>0.73985629754860527</c:v>
                </c:pt>
                <c:pt idx="17">
                  <c:v>0.76826859776168532</c:v>
                </c:pt>
                <c:pt idx="18">
                  <c:v>0.85139318885448911</c:v>
                </c:pt>
                <c:pt idx="19">
                  <c:v>0.86433772447583135</c:v>
                </c:pt>
                <c:pt idx="20">
                  <c:v>0.71198220739505147</c:v>
                </c:pt>
                <c:pt idx="21">
                  <c:v>0.65555954733249511</c:v>
                </c:pt>
                <c:pt idx="22">
                  <c:v>0.73788043214175802</c:v>
                </c:pt>
                <c:pt idx="23">
                  <c:v>0.58477065602169165</c:v>
                </c:pt>
                <c:pt idx="24">
                  <c:v>0.84774855751109046</c:v>
                </c:pt>
                <c:pt idx="25">
                  <c:v>0.76096457947612828</c:v>
                </c:pt>
                <c:pt idx="26">
                  <c:v>0.87539690365841638</c:v>
                </c:pt>
                <c:pt idx="27">
                  <c:v>0.80277304382587478</c:v>
                </c:pt>
                <c:pt idx="28">
                  <c:v>0.65602495130510452</c:v>
                </c:pt>
                <c:pt idx="29">
                  <c:v>0.81632724473371121</c:v>
                </c:pt>
                <c:pt idx="30">
                  <c:v>0.73465706957888643</c:v>
                </c:pt>
                <c:pt idx="31">
                  <c:v>0.85236398895470167</c:v>
                </c:pt>
                <c:pt idx="32">
                  <c:v>0.65471458617079425</c:v>
                </c:pt>
                <c:pt idx="33">
                  <c:v>0.86340977068793623</c:v>
                </c:pt>
                <c:pt idx="34">
                  <c:v>0.70260669312558188</c:v>
                </c:pt>
                <c:pt idx="35">
                  <c:v>0.89078911259137294</c:v>
                </c:pt>
              </c:numCache>
            </c:numRef>
          </c:val>
          <c:smooth val="0"/>
          <c:extLst>
            <c:ext xmlns:c16="http://schemas.microsoft.com/office/drawing/2014/chart" uri="{C3380CC4-5D6E-409C-BE32-E72D297353CC}">
              <c16:uniqueId val="{00000000-9AF8-410B-A344-0A3FC578CE29}"/>
            </c:ext>
          </c:extLst>
        </c:ser>
        <c:ser>
          <c:idx val="1"/>
          <c:order val="1"/>
          <c:tx>
            <c:strRef>
              <c:f>Sheet1!$C$1</c:f>
              <c:strCache>
                <c:ptCount val="1"/>
                <c:pt idx="0">
                  <c:v>% Private Schools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Sheet1!$C$2:$C$37</c:f>
              <c:numCache>
                <c:formatCode>General</c:formatCode>
                <c:ptCount val="36"/>
                <c:pt idx="0">
                  <c:v>0.62127840563859527</c:v>
                </c:pt>
                <c:pt idx="1">
                  <c:v>0</c:v>
                </c:pt>
                <c:pt idx="2">
                  <c:v>0.25748697916666669</c:v>
                </c:pt>
                <c:pt idx="3">
                  <c:v>6.9157720891824939E-2</c:v>
                </c:pt>
                <c:pt idx="4">
                  <c:v>0.39398084815321477</c:v>
                </c:pt>
                <c:pt idx="5">
                  <c:v>0.21666666666666667</c:v>
                </c:pt>
                <c:pt idx="6">
                  <c:v>0.41446453407510431</c:v>
                </c:pt>
                <c:pt idx="7">
                  <c:v>0.39800995024875624</c:v>
                </c:pt>
                <c:pt idx="8">
                  <c:v>0.50860719874804383</c:v>
                </c:pt>
                <c:pt idx="9">
                  <c:v>0.17073170731707318</c:v>
                </c:pt>
                <c:pt idx="10">
                  <c:v>0.14630492676431425</c:v>
                </c:pt>
                <c:pt idx="11">
                  <c:v>0.30935823159866821</c:v>
                </c:pt>
                <c:pt idx="12">
                  <c:v>0.31978107896794372</c:v>
                </c:pt>
                <c:pt idx="13">
                  <c:v>0.33304367472496915</c:v>
                </c:pt>
                <c:pt idx="14">
                  <c:v>0.25259021078956773</c:v>
                </c:pt>
                <c:pt idx="15">
                  <c:v>0.29434737923946558</c:v>
                </c:pt>
                <c:pt idx="16">
                  <c:v>0.24459002535925614</c:v>
                </c:pt>
                <c:pt idx="17">
                  <c:v>0.23166329935756283</c:v>
                </c:pt>
                <c:pt idx="18">
                  <c:v>0.13622291021671826</c:v>
                </c:pt>
                <c:pt idx="19">
                  <c:v>0.10189818538909144</c:v>
                </c:pt>
                <c:pt idx="20">
                  <c:v>0.24892271337225466</c:v>
                </c:pt>
                <c:pt idx="21">
                  <c:v>0.30689779055146399</c:v>
                </c:pt>
                <c:pt idx="22">
                  <c:v>0.26169844020797228</c:v>
                </c:pt>
                <c:pt idx="23">
                  <c:v>0.40656774873841983</c:v>
                </c:pt>
                <c:pt idx="24">
                  <c:v>0.12376409869813564</c:v>
                </c:pt>
                <c:pt idx="25">
                  <c:v>0.11896379032992381</c:v>
                </c:pt>
                <c:pt idx="26">
                  <c:v>0.12030371758209249</c:v>
                </c:pt>
                <c:pt idx="27">
                  <c:v>0.18551480850287894</c:v>
                </c:pt>
                <c:pt idx="28">
                  <c:v>0.32687592255986725</c:v>
                </c:pt>
                <c:pt idx="29">
                  <c:v>0.1836027713625866</c:v>
                </c:pt>
                <c:pt idx="30">
                  <c:v>0.25672209812194918</c:v>
                </c:pt>
                <c:pt idx="31">
                  <c:v>5.4509812187770075E-2</c:v>
                </c:pt>
                <c:pt idx="32">
                  <c:v>0.32309531089307059</c:v>
                </c:pt>
                <c:pt idx="33">
                  <c:v>0.12911266201395813</c:v>
                </c:pt>
                <c:pt idx="34">
                  <c:v>0.28274290754079084</c:v>
                </c:pt>
                <c:pt idx="35">
                  <c:v>4.3372502058229172E-2</c:v>
                </c:pt>
              </c:numCache>
            </c:numRef>
          </c:val>
          <c:smooth val="0"/>
          <c:extLst>
            <c:ext xmlns:c16="http://schemas.microsoft.com/office/drawing/2014/chart" uri="{C3380CC4-5D6E-409C-BE32-E72D297353CC}">
              <c16:uniqueId val="{00000001-9AF8-410B-A344-0A3FC578CE29}"/>
            </c:ext>
          </c:extLst>
        </c:ser>
        <c:dLbls>
          <c:showLegendKey val="0"/>
          <c:showVal val="0"/>
          <c:showCatName val="0"/>
          <c:showSerName val="0"/>
          <c:showPercent val="0"/>
          <c:showBubbleSize val="0"/>
        </c:dLbls>
        <c:marker val="1"/>
        <c:smooth val="0"/>
        <c:axId val="467049168"/>
        <c:axId val="467048528"/>
      </c:lineChart>
      <c:catAx>
        <c:axId val="46704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7048528"/>
        <c:crosses val="autoZero"/>
        <c:auto val="1"/>
        <c:lblAlgn val="ctr"/>
        <c:lblOffset val="100"/>
        <c:noMultiLvlLbl val="0"/>
      </c:catAx>
      <c:valAx>
        <c:axId val="46704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7049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Train Score</c:v>
                </c:pt>
              </c:strCache>
            </c:strRef>
          </c:tx>
          <c:spPr>
            <a:ln w="28575" cap="rnd">
              <a:solidFill>
                <a:schemeClr val="accent1"/>
              </a:solidFill>
              <a:round/>
            </a:ln>
            <a:effectLst/>
          </c:spPr>
          <c:marker>
            <c:symbol val="none"/>
          </c:marker>
          <c:cat>
            <c:strRef>
              <c:f>Sheet1!$A$2:$A$9</c:f>
              <c:strCache>
                <c:ptCount val="8"/>
                <c:pt idx="0">
                  <c:v>OLS</c:v>
                </c:pt>
                <c:pt idx="1">
                  <c:v>KNN</c:v>
                </c:pt>
                <c:pt idx="2">
                  <c:v>KNN WITH GRID SEARCH</c:v>
                </c:pt>
                <c:pt idx="3">
                  <c:v>Decision Tree (MAE)</c:v>
                </c:pt>
                <c:pt idx="4">
                  <c:v>Decision Tree( MSE)</c:v>
                </c:pt>
                <c:pt idx="5">
                  <c:v>Random Forest</c:v>
                </c:pt>
                <c:pt idx="6">
                  <c:v>AdaBoost Regressor</c:v>
                </c:pt>
                <c:pt idx="7">
                  <c:v>Gradient Boosting Regressor</c:v>
                </c:pt>
              </c:strCache>
            </c:strRef>
          </c:cat>
          <c:val>
            <c:numRef>
              <c:f>Sheet1!$B$2:$B$9</c:f>
              <c:numCache>
                <c:formatCode>General</c:formatCode>
                <c:ptCount val="8"/>
                <c:pt idx="0">
                  <c:v>0.68700000000000006</c:v>
                </c:pt>
                <c:pt idx="1">
                  <c:v>0.81200000000000006</c:v>
                </c:pt>
                <c:pt idx="2">
                  <c:v>0.61499999999999999</c:v>
                </c:pt>
                <c:pt idx="3">
                  <c:v>0.745</c:v>
                </c:pt>
                <c:pt idx="4">
                  <c:v>0.59699999999999998</c:v>
                </c:pt>
                <c:pt idx="5">
                  <c:v>0.754</c:v>
                </c:pt>
                <c:pt idx="6">
                  <c:v>0.76900000000000002</c:v>
                </c:pt>
                <c:pt idx="7">
                  <c:v>0.58499999999999996</c:v>
                </c:pt>
              </c:numCache>
            </c:numRef>
          </c:val>
          <c:smooth val="0"/>
          <c:extLst>
            <c:ext xmlns:c16="http://schemas.microsoft.com/office/drawing/2014/chart" uri="{C3380CC4-5D6E-409C-BE32-E72D297353CC}">
              <c16:uniqueId val="{00000000-1C45-4667-9A82-A15BE3B6E9B8}"/>
            </c:ext>
          </c:extLst>
        </c:ser>
        <c:ser>
          <c:idx val="1"/>
          <c:order val="1"/>
          <c:tx>
            <c:strRef>
              <c:f>Sheet1!$C$1</c:f>
              <c:strCache>
                <c:ptCount val="1"/>
                <c:pt idx="0">
                  <c:v>Test Score</c:v>
                </c:pt>
              </c:strCache>
            </c:strRef>
          </c:tx>
          <c:spPr>
            <a:ln w="28575" cap="rnd">
              <a:solidFill>
                <a:schemeClr val="accent3"/>
              </a:solidFill>
              <a:round/>
            </a:ln>
            <a:effectLst/>
          </c:spPr>
          <c:marker>
            <c:symbol val="none"/>
          </c:marker>
          <c:cat>
            <c:strRef>
              <c:f>Sheet1!$A$2:$A$9</c:f>
              <c:strCache>
                <c:ptCount val="8"/>
                <c:pt idx="0">
                  <c:v>OLS</c:v>
                </c:pt>
                <c:pt idx="1">
                  <c:v>KNN</c:v>
                </c:pt>
                <c:pt idx="2">
                  <c:v>KNN WITH GRID SEARCH</c:v>
                </c:pt>
                <c:pt idx="3">
                  <c:v>Decision Tree (MAE)</c:v>
                </c:pt>
                <c:pt idx="4">
                  <c:v>Decision Tree( MSE)</c:v>
                </c:pt>
                <c:pt idx="5">
                  <c:v>Random Forest</c:v>
                </c:pt>
                <c:pt idx="6">
                  <c:v>AdaBoost Regressor</c:v>
                </c:pt>
                <c:pt idx="7">
                  <c:v>Gradient Boosting Regressor</c:v>
                </c:pt>
              </c:strCache>
            </c:strRef>
          </c:cat>
          <c:val>
            <c:numRef>
              <c:f>Sheet1!$C$2:$C$9</c:f>
              <c:numCache>
                <c:formatCode>General</c:formatCode>
                <c:ptCount val="8"/>
                <c:pt idx="0">
                  <c:v>0.79300000000000004</c:v>
                </c:pt>
                <c:pt idx="1">
                  <c:v>0.57699999999999996</c:v>
                </c:pt>
                <c:pt idx="2">
                  <c:v>0.59599999999999997</c:v>
                </c:pt>
                <c:pt idx="3">
                  <c:v>0.627</c:v>
                </c:pt>
                <c:pt idx="4">
                  <c:v>0.56899999999999995</c:v>
                </c:pt>
                <c:pt idx="5">
                  <c:v>0.66900000000000004</c:v>
                </c:pt>
                <c:pt idx="6">
                  <c:v>0.66400000000000003</c:v>
                </c:pt>
                <c:pt idx="7">
                  <c:v>0.53900000000000003</c:v>
                </c:pt>
              </c:numCache>
            </c:numRef>
          </c:val>
          <c:smooth val="0"/>
          <c:extLst>
            <c:ext xmlns:c16="http://schemas.microsoft.com/office/drawing/2014/chart" uri="{C3380CC4-5D6E-409C-BE32-E72D297353CC}">
              <c16:uniqueId val="{00000001-1C45-4667-9A82-A15BE3B6E9B8}"/>
            </c:ext>
          </c:extLst>
        </c:ser>
        <c:dLbls>
          <c:showLegendKey val="0"/>
          <c:showVal val="0"/>
          <c:showCatName val="0"/>
          <c:showSerName val="0"/>
          <c:showPercent val="0"/>
          <c:showBubbleSize val="0"/>
        </c:dLbls>
        <c:smooth val="0"/>
        <c:axId val="268135736"/>
        <c:axId val="268135096"/>
      </c:lineChart>
      <c:catAx>
        <c:axId val="268135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8135096"/>
        <c:crosses val="autoZero"/>
        <c:auto val="1"/>
        <c:lblAlgn val="ctr"/>
        <c:lblOffset val="100"/>
        <c:noMultiLvlLbl val="0"/>
      </c:catAx>
      <c:valAx>
        <c:axId val="268135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8135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3470A1"/>
            </a:solidFill>
            <a:ln>
              <a:noFill/>
            </a:ln>
          </c:spPr>
          <c:dPt>
            <c:idx val="0"/>
            <c:bubble3D val="0"/>
            <c:spPr>
              <a:solidFill>
                <a:schemeClr val="bg2"/>
              </a:solidFill>
              <a:ln w="19050">
                <a:noFill/>
              </a:ln>
              <a:effectLst/>
            </c:spPr>
            <c:extLst>
              <c:ext xmlns:c16="http://schemas.microsoft.com/office/drawing/2014/chart" uri="{C3380CC4-5D6E-409C-BE32-E72D297353CC}">
                <c16:uniqueId val="{00000001-0BC3-4BFC-A2FA-7BA66465422C}"/>
              </c:ext>
            </c:extLst>
          </c:dPt>
          <c:dPt>
            <c:idx val="1"/>
            <c:bubble3D val="0"/>
            <c:spPr>
              <a:solidFill>
                <a:schemeClr val="tx2"/>
              </a:solidFill>
              <a:ln w="19050">
                <a:noFill/>
              </a:ln>
              <a:effectLst/>
            </c:spPr>
            <c:extLst>
              <c:ext xmlns:c16="http://schemas.microsoft.com/office/drawing/2014/chart" uri="{C3380CC4-5D6E-409C-BE32-E72D297353CC}">
                <c16:uniqueId val="{00000003-0BC3-4BFC-A2FA-7BA66465422C}"/>
              </c:ext>
            </c:extLst>
          </c:dPt>
          <c:cat>
            <c:numRef>
              <c:f>Sheet1!$A$2:$A$3</c:f>
              <c:numCache>
                <c:formatCode>General</c:formatCode>
                <c:ptCount val="2"/>
                <c:pt idx="0">
                  <c:v>1</c:v>
                </c:pt>
                <c:pt idx="1">
                  <c:v>2</c:v>
                </c:pt>
              </c:numCache>
            </c:num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0BC3-4BFC-A2FA-7BA66465422C}"/>
            </c:ext>
          </c:extLst>
        </c:ser>
        <c:dLbls>
          <c:showLegendKey val="0"/>
          <c:showVal val="0"/>
          <c:showCatName val="0"/>
          <c:showSerName val="0"/>
          <c:showPercent val="0"/>
          <c:showBubbleSize val="0"/>
          <c:showLeaderLines val="1"/>
        </c:dLbls>
        <c:firstSliceAng val="180"/>
        <c:holeSize val="3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E5921F"/>
            </a:solidFill>
            <a:ln>
              <a:noFill/>
            </a:ln>
          </c:spPr>
          <c:dPt>
            <c:idx val="0"/>
            <c:bubble3D val="0"/>
            <c:spPr>
              <a:solidFill>
                <a:schemeClr val="accent3"/>
              </a:solidFill>
              <a:ln w="19050">
                <a:noFill/>
              </a:ln>
              <a:effectLst/>
            </c:spPr>
            <c:extLst>
              <c:ext xmlns:c16="http://schemas.microsoft.com/office/drawing/2014/chart" uri="{C3380CC4-5D6E-409C-BE32-E72D297353CC}">
                <c16:uniqueId val="{00000001-8356-4F33-9718-EEC1B97E9AF4}"/>
              </c:ext>
            </c:extLst>
          </c:dPt>
          <c:dPt>
            <c:idx val="1"/>
            <c:bubble3D val="0"/>
            <c:spPr>
              <a:solidFill>
                <a:schemeClr val="accent4"/>
              </a:solidFill>
              <a:ln w="19050">
                <a:noFill/>
              </a:ln>
              <a:effectLst/>
            </c:spPr>
            <c:extLst>
              <c:ext xmlns:c16="http://schemas.microsoft.com/office/drawing/2014/chart" uri="{C3380CC4-5D6E-409C-BE32-E72D297353CC}">
                <c16:uniqueId val="{00000003-8356-4F33-9718-EEC1B97E9AF4}"/>
              </c:ext>
            </c:extLst>
          </c:dPt>
          <c:cat>
            <c:numRef>
              <c:f>Sheet1!$A$2:$A$3</c:f>
              <c:numCache>
                <c:formatCode>General</c:formatCode>
                <c:ptCount val="2"/>
                <c:pt idx="0">
                  <c:v>1</c:v>
                </c:pt>
                <c:pt idx="1">
                  <c:v>2</c:v>
                </c:pt>
              </c:numCache>
            </c:num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8356-4F33-9718-EEC1B97E9AF4}"/>
            </c:ext>
          </c:extLst>
        </c:ser>
        <c:dLbls>
          <c:showLegendKey val="0"/>
          <c:showVal val="0"/>
          <c:showCatName val="0"/>
          <c:showSerName val="0"/>
          <c:showPercent val="0"/>
          <c:showBubbleSize val="0"/>
          <c:showLeaderLines val="1"/>
        </c:dLbls>
        <c:firstSliceAng val="0"/>
        <c:holeSize val="3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a:ln>
              <a:noFill/>
            </a:ln>
          </c:spPr>
          <c:dPt>
            <c:idx val="0"/>
            <c:bubble3D val="0"/>
            <c:spPr>
              <a:solidFill>
                <a:schemeClr val="accent2"/>
              </a:solidFill>
              <a:ln w="19050">
                <a:noFill/>
              </a:ln>
              <a:effectLst/>
            </c:spPr>
            <c:extLst>
              <c:ext xmlns:c16="http://schemas.microsoft.com/office/drawing/2014/chart" uri="{C3380CC4-5D6E-409C-BE32-E72D297353CC}">
                <c16:uniqueId val="{00000001-37B1-4EE5-A720-8D6531517FE9}"/>
              </c:ext>
            </c:extLst>
          </c:dPt>
          <c:dPt>
            <c:idx val="1"/>
            <c:bubble3D val="0"/>
            <c:spPr>
              <a:solidFill>
                <a:schemeClr val="accent1"/>
              </a:solidFill>
              <a:ln w="19050">
                <a:noFill/>
              </a:ln>
              <a:effectLst/>
            </c:spPr>
            <c:extLst>
              <c:ext xmlns:c16="http://schemas.microsoft.com/office/drawing/2014/chart" uri="{C3380CC4-5D6E-409C-BE32-E72D297353CC}">
                <c16:uniqueId val="{00000003-37B1-4EE5-A720-8D6531517FE9}"/>
              </c:ext>
            </c:extLst>
          </c:dPt>
          <c:cat>
            <c:numRef>
              <c:f>Sheet1!$A$2:$A$3</c:f>
              <c:numCache>
                <c:formatCode>General</c:formatCode>
                <c:ptCount val="2"/>
                <c:pt idx="0">
                  <c:v>1</c:v>
                </c:pt>
                <c:pt idx="1">
                  <c:v>2</c:v>
                </c:pt>
              </c:numCache>
            </c:numRef>
          </c:cat>
          <c:val>
            <c:numRef>
              <c:f>Sheet1!$B$2:$B$3</c:f>
              <c:numCache>
                <c:formatCode>General</c:formatCode>
                <c:ptCount val="2"/>
                <c:pt idx="0">
                  <c:v>18</c:v>
                </c:pt>
                <c:pt idx="1">
                  <c:v>82</c:v>
                </c:pt>
              </c:numCache>
            </c:numRef>
          </c:val>
          <c:extLst>
            <c:ext xmlns:c16="http://schemas.microsoft.com/office/drawing/2014/chart" uri="{C3380CC4-5D6E-409C-BE32-E72D297353CC}">
              <c16:uniqueId val="{00000004-37B1-4EE5-A720-8D6531517FE9}"/>
            </c:ext>
          </c:extLst>
        </c:ser>
        <c:dLbls>
          <c:showLegendKey val="0"/>
          <c:showVal val="0"/>
          <c:showCatName val="0"/>
          <c:showSerName val="0"/>
          <c:showPercent val="0"/>
          <c:showBubbleSize val="0"/>
          <c:showLeaderLines val="1"/>
        </c:dLbls>
        <c:firstSliceAng val="90"/>
        <c:holeSize val="3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rgbClr val="3470A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D8CB-4C49-9371-1CD8C2C86A9D}"/>
              </c:ext>
            </c:extLst>
          </c:dPt>
          <c:cat>
            <c:strRef>
              <c:f>Sheet1!$A$2</c:f>
              <c:strCache>
                <c:ptCount val="1"/>
                <c:pt idx="0">
                  <c:v>Category 1</c:v>
                </c:pt>
              </c:strCache>
            </c:strRef>
          </c:cat>
          <c:val>
            <c:numRef>
              <c:f>Sheet1!$B$2</c:f>
              <c:numCache>
                <c:formatCode>General</c:formatCode>
                <c:ptCount val="1"/>
                <c:pt idx="0">
                  <c:v>18</c:v>
                </c:pt>
              </c:numCache>
            </c:numRef>
          </c:val>
          <c:extLst>
            <c:ext xmlns:c16="http://schemas.microsoft.com/office/drawing/2014/chart" uri="{C3380CC4-5D6E-409C-BE32-E72D297353CC}">
              <c16:uniqueId val="{00000002-D8CB-4C49-9371-1CD8C2C86A9D}"/>
            </c:ext>
          </c:extLst>
        </c:ser>
        <c:ser>
          <c:idx val="1"/>
          <c:order val="1"/>
          <c:tx>
            <c:strRef>
              <c:f>Sheet1!$C$1</c:f>
              <c:strCache>
                <c:ptCount val="1"/>
                <c:pt idx="0">
                  <c:v>Series 2</c:v>
                </c:pt>
              </c:strCache>
            </c:strRef>
          </c:tx>
          <c:spPr>
            <a:solidFill>
              <a:schemeClr val="bg1">
                <a:lumMod val="90000"/>
                <a:alpha val="70000"/>
              </a:schemeClr>
            </a:solidFill>
            <a:ln>
              <a:noFill/>
            </a:ln>
            <a:effectLst/>
          </c:spPr>
          <c:invertIfNegative val="0"/>
          <c:dPt>
            <c:idx val="0"/>
            <c:invertIfNegative val="0"/>
            <c:bubble3D val="0"/>
            <c:spPr>
              <a:solidFill>
                <a:schemeClr val="tx1">
                  <a:lumMod val="60000"/>
                  <a:lumOff val="40000"/>
                  <a:alpha val="10000"/>
                </a:schemeClr>
              </a:solidFill>
              <a:ln>
                <a:noFill/>
              </a:ln>
              <a:effectLst/>
            </c:spPr>
            <c:extLst>
              <c:ext xmlns:c16="http://schemas.microsoft.com/office/drawing/2014/chart" uri="{C3380CC4-5D6E-409C-BE32-E72D297353CC}">
                <c16:uniqueId val="{00000004-D8CB-4C49-9371-1CD8C2C86A9D}"/>
              </c:ext>
            </c:extLst>
          </c:dPt>
          <c:cat>
            <c:strRef>
              <c:f>Sheet1!$A$2</c:f>
              <c:strCache>
                <c:ptCount val="1"/>
                <c:pt idx="0">
                  <c:v>Category 1</c:v>
                </c:pt>
              </c:strCache>
            </c:strRef>
          </c:cat>
          <c:val>
            <c:numRef>
              <c:f>Sheet1!$C$2</c:f>
              <c:numCache>
                <c:formatCode>General</c:formatCode>
                <c:ptCount val="1"/>
                <c:pt idx="0">
                  <c:v>82</c:v>
                </c:pt>
              </c:numCache>
            </c:numRef>
          </c:val>
          <c:extLst>
            <c:ext xmlns:c16="http://schemas.microsoft.com/office/drawing/2014/chart" uri="{C3380CC4-5D6E-409C-BE32-E72D297353CC}">
              <c16:uniqueId val="{00000005-D8CB-4C49-9371-1CD8C2C86A9D}"/>
            </c:ext>
          </c:extLst>
        </c:ser>
        <c:dLbls>
          <c:showLegendKey val="0"/>
          <c:showVal val="0"/>
          <c:showCatName val="0"/>
          <c:showSerName val="0"/>
          <c:showPercent val="0"/>
          <c:showBubbleSize val="0"/>
        </c:dLbls>
        <c:gapWidth val="182"/>
        <c:overlap val="100"/>
        <c:axId val="383990496"/>
        <c:axId val="383991056"/>
      </c:barChart>
      <c:catAx>
        <c:axId val="383990496"/>
        <c:scaling>
          <c:orientation val="minMax"/>
        </c:scaling>
        <c:delete val="1"/>
        <c:axPos val="l"/>
        <c:numFmt formatCode="General" sourceLinked="1"/>
        <c:majorTickMark val="none"/>
        <c:minorTickMark val="none"/>
        <c:tickLblPos val="nextTo"/>
        <c:crossAx val="383991056"/>
        <c:crosses val="autoZero"/>
        <c:auto val="1"/>
        <c:lblAlgn val="ctr"/>
        <c:lblOffset val="100"/>
        <c:noMultiLvlLbl val="0"/>
      </c:catAx>
      <c:valAx>
        <c:axId val="383991056"/>
        <c:scaling>
          <c:orientation val="minMax"/>
        </c:scaling>
        <c:delete val="1"/>
        <c:axPos val="b"/>
        <c:numFmt formatCode="General" sourceLinked="1"/>
        <c:majorTickMark val="none"/>
        <c:minorTickMark val="none"/>
        <c:tickLblPos val="nextTo"/>
        <c:crossAx val="383990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278648587013289E-2"/>
          <c:y val="0.53495491942169726"/>
          <c:w val="0.93348914425714224"/>
          <c:h val="0.46504508057830274"/>
        </c:manualLayout>
      </c:layout>
      <c:barChart>
        <c:barDir val="bar"/>
        <c:grouping val="stack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extLst>
              <c:ext xmlns:c16="http://schemas.microsoft.com/office/drawing/2014/chart" uri="{C3380CC4-5D6E-409C-BE32-E72D297353CC}">
                <c16:uniqueId val="{00000000-8FC4-4411-B1B3-92418A26E2D2}"/>
              </c:ext>
            </c:extLst>
          </c:dPt>
          <c:cat>
            <c:strRef>
              <c:f>Sheet1!$A$2</c:f>
              <c:strCache>
                <c:ptCount val="1"/>
                <c:pt idx="0">
                  <c:v>Category 1</c:v>
                </c:pt>
              </c:strCache>
            </c:strRef>
          </c:cat>
          <c:val>
            <c:numRef>
              <c:f>Sheet1!$B$2</c:f>
              <c:numCache>
                <c:formatCode>General</c:formatCode>
                <c:ptCount val="1"/>
                <c:pt idx="0">
                  <c:v>60</c:v>
                </c:pt>
              </c:numCache>
            </c:numRef>
          </c:val>
          <c:extLst>
            <c:ext xmlns:c16="http://schemas.microsoft.com/office/drawing/2014/chart" uri="{C3380CC4-5D6E-409C-BE32-E72D297353CC}">
              <c16:uniqueId val="{00000001-8FC4-4411-B1B3-92418A26E2D2}"/>
            </c:ext>
          </c:extLst>
        </c:ser>
        <c:ser>
          <c:idx val="1"/>
          <c:order val="1"/>
          <c:tx>
            <c:strRef>
              <c:f>Sheet1!$C$1</c:f>
              <c:strCache>
                <c:ptCount val="1"/>
                <c:pt idx="0">
                  <c:v>Series 2</c:v>
                </c:pt>
              </c:strCache>
            </c:strRef>
          </c:tx>
          <c:spPr>
            <a:solidFill>
              <a:schemeClr val="tx1">
                <a:lumMod val="60000"/>
                <a:lumOff val="40000"/>
                <a:alpha val="10000"/>
              </a:schemeClr>
            </a:solidFill>
            <a:ln>
              <a:noFill/>
            </a:ln>
            <a:effectLst/>
          </c:spPr>
          <c:invertIfNegative val="0"/>
          <c:cat>
            <c:strRef>
              <c:f>Sheet1!$A$2</c:f>
              <c:strCache>
                <c:ptCount val="1"/>
                <c:pt idx="0">
                  <c:v>Category 1</c:v>
                </c:pt>
              </c:strCache>
            </c:strRef>
          </c:cat>
          <c:val>
            <c:numRef>
              <c:f>Sheet1!$C$2</c:f>
              <c:numCache>
                <c:formatCode>General</c:formatCode>
                <c:ptCount val="1"/>
                <c:pt idx="0">
                  <c:v>60</c:v>
                </c:pt>
              </c:numCache>
            </c:numRef>
          </c:val>
          <c:extLst>
            <c:ext xmlns:c16="http://schemas.microsoft.com/office/drawing/2014/chart" uri="{C3380CC4-5D6E-409C-BE32-E72D297353CC}">
              <c16:uniqueId val="{00000002-8FC4-4411-B1B3-92418A26E2D2}"/>
            </c:ext>
          </c:extLst>
        </c:ser>
        <c:dLbls>
          <c:showLegendKey val="0"/>
          <c:showVal val="0"/>
          <c:showCatName val="0"/>
          <c:showSerName val="0"/>
          <c:showPercent val="0"/>
          <c:showBubbleSize val="0"/>
        </c:dLbls>
        <c:gapWidth val="182"/>
        <c:overlap val="100"/>
        <c:axId val="384000016"/>
        <c:axId val="383984896"/>
      </c:barChart>
      <c:catAx>
        <c:axId val="384000016"/>
        <c:scaling>
          <c:orientation val="minMax"/>
        </c:scaling>
        <c:delete val="1"/>
        <c:axPos val="l"/>
        <c:numFmt formatCode="General" sourceLinked="1"/>
        <c:majorTickMark val="none"/>
        <c:minorTickMark val="none"/>
        <c:tickLblPos val="nextTo"/>
        <c:crossAx val="383984896"/>
        <c:crosses val="autoZero"/>
        <c:auto val="1"/>
        <c:lblAlgn val="ctr"/>
        <c:lblOffset val="100"/>
        <c:noMultiLvlLbl val="0"/>
      </c:catAx>
      <c:valAx>
        <c:axId val="383984896"/>
        <c:scaling>
          <c:orientation val="minMax"/>
        </c:scaling>
        <c:delete val="1"/>
        <c:axPos val="b"/>
        <c:numFmt formatCode="General" sourceLinked="1"/>
        <c:majorTickMark val="none"/>
        <c:minorTickMark val="none"/>
        <c:tickLblPos val="nextTo"/>
        <c:crossAx val="384000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3"/>
            </a:solidFill>
            <a:ln>
              <a:noFill/>
            </a:ln>
            <a:effectLst/>
          </c:spPr>
          <c:invertIfNegative val="0"/>
          <c:cat>
            <c:strRef>
              <c:f>Sheet1!$A$2</c:f>
              <c:strCache>
                <c:ptCount val="1"/>
                <c:pt idx="0">
                  <c:v>Category 1</c:v>
                </c:pt>
              </c:strCache>
            </c:strRef>
          </c:cat>
          <c:val>
            <c:numRef>
              <c:f>Sheet1!$B$2</c:f>
              <c:numCache>
                <c:formatCode>General</c:formatCode>
                <c:ptCount val="1"/>
                <c:pt idx="0">
                  <c:v>55</c:v>
                </c:pt>
              </c:numCache>
            </c:numRef>
          </c:val>
          <c:extLst>
            <c:ext xmlns:c16="http://schemas.microsoft.com/office/drawing/2014/chart" uri="{C3380CC4-5D6E-409C-BE32-E72D297353CC}">
              <c16:uniqueId val="{00000000-59B6-4CA3-B56B-1A94D16E7D9D}"/>
            </c:ext>
          </c:extLst>
        </c:ser>
        <c:ser>
          <c:idx val="1"/>
          <c:order val="1"/>
          <c:tx>
            <c:strRef>
              <c:f>Sheet1!$C$1</c:f>
              <c:strCache>
                <c:ptCount val="1"/>
                <c:pt idx="0">
                  <c:v>Series 2</c:v>
                </c:pt>
              </c:strCache>
            </c:strRef>
          </c:tx>
          <c:spPr>
            <a:solidFill>
              <a:schemeClr val="tx1">
                <a:lumMod val="60000"/>
                <a:lumOff val="40000"/>
                <a:alpha val="10000"/>
              </a:schemeClr>
            </a:solidFill>
            <a:ln>
              <a:noFill/>
            </a:ln>
            <a:effectLst/>
          </c:spPr>
          <c:invertIfNegative val="0"/>
          <c:cat>
            <c:strRef>
              <c:f>Sheet1!$A$2</c:f>
              <c:strCache>
                <c:ptCount val="1"/>
                <c:pt idx="0">
                  <c:v>Category 1</c:v>
                </c:pt>
              </c:strCache>
            </c:strRef>
          </c:cat>
          <c:val>
            <c:numRef>
              <c:f>Sheet1!$C$2</c:f>
              <c:numCache>
                <c:formatCode>General</c:formatCode>
                <c:ptCount val="1"/>
                <c:pt idx="0">
                  <c:v>45</c:v>
                </c:pt>
              </c:numCache>
            </c:numRef>
          </c:val>
          <c:extLst>
            <c:ext xmlns:c16="http://schemas.microsoft.com/office/drawing/2014/chart" uri="{C3380CC4-5D6E-409C-BE32-E72D297353CC}">
              <c16:uniqueId val="{00000001-59B6-4CA3-B56B-1A94D16E7D9D}"/>
            </c:ext>
          </c:extLst>
        </c:ser>
        <c:dLbls>
          <c:showLegendKey val="0"/>
          <c:showVal val="0"/>
          <c:showCatName val="0"/>
          <c:showSerName val="0"/>
          <c:showPercent val="0"/>
          <c:showBubbleSize val="0"/>
        </c:dLbls>
        <c:gapWidth val="182"/>
        <c:overlap val="100"/>
        <c:axId val="383995536"/>
        <c:axId val="383989376"/>
      </c:barChart>
      <c:catAx>
        <c:axId val="383995536"/>
        <c:scaling>
          <c:orientation val="minMax"/>
        </c:scaling>
        <c:delete val="1"/>
        <c:axPos val="l"/>
        <c:numFmt formatCode="General" sourceLinked="1"/>
        <c:majorTickMark val="none"/>
        <c:minorTickMark val="none"/>
        <c:tickLblPos val="nextTo"/>
        <c:crossAx val="383989376"/>
        <c:crosses val="autoZero"/>
        <c:auto val="1"/>
        <c:lblAlgn val="ctr"/>
        <c:lblOffset val="100"/>
        <c:noMultiLvlLbl val="0"/>
      </c:catAx>
      <c:valAx>
        <c:axId val="383989376"/>
        <c:scaling>
          <c:orientation val="minMax"/>
        </c:scaling>
        <c:delete val="1"/>
        <c:axPos val="b"/>
        <c:numFmt formatCode="General" sourceLinked="1"/>
        <c:majorTickMark val="none"/>
        <c:minorTickMark val="none"/>
        <c:tickLblPos val="nextTo"/>
        <c:crossAx val="383995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232207155844411E-2"/>
          <c:y val="0.53495491942169726"/>
          <c:w val="0.93348914425714224"/>
          <c:h val="0.46504508057830274"/>
        </c:manualLayout>
      </c:layout>
      <c:barChart>
        <c:barDir val="bar"/>
        <c:grouping val="stacked"/>
        <c:varyColors val="0"/>
        <c:ser>
          <c:idx val="0"/>
          <c:order val="0"/>
          <c:tx>
            <c:strRef>
              <c:f>Sheet1!$B$1</c:f>
              <c:strCache>
                <c:ptCount val="1"/>
                <c:pt idx="0">
                  <c:v>Series 1</c:v>
                </c:pt>
              </c:strCache>
            </c:strRef>
          </c:tx>
          <c:spPr>
            <a:solidFill>
              <a:schemeClr val="accent5"/>
            </a:solidFill>
            <a:ln>
              <a:noFill/>
            </a:ln>
            <a:effectLst/>
          </c:spPr>
          <c:invertIfNegative val="0"/>
          <c:cat>
            <c:strRef>
              <c:f>Sheet1!$A$2</c:f>
              <c:strCache>
                <c:ptCount val="1"/>
                <c:pt idx="0">
                  <c:v>Category 1</c:v>
                </c:pt>
              </c:strCache>
            </c:strRef>
          </c:cat>
          <c:val>
            <c:numRef>
              <c:f>Sheet1!$B$2</c:f>
              <c:numCache>
                <c:formatCode>General</c:formatCode>
                <c:ptCount val="1"/>
                <c:pt idx="0">
                  <c:v>40</c:v>
                </c:pt>
              </c:numCache>
            </c:numRef>
          </c:val>
          <c:extLst>
            <c:ext xmlns:c16="http://schemas.microsoft.com/office/drawing/2014/chart" uri="{C3380CC4-5D6E-409C-BE32-E72D297353CC}">
              <c16:uniqueId val="{00000000-18B9-4179-93C1-5FE9038A03D5}"/>
            </c:ext>
          </c:extLst>
        </c:ser>
        <c:ser>
          <c:idx val="1"/>
          <c:order val="1"/>
          <c:tx>
            <c:strRef>
              <c:f>Sheet1!$C$1</c:f>
              <c:strCache>
                <c:ptCount val="1"/>
                <c:pt idx="0">
                  <c:v>Series 2</c:v>
                </c:pt>
              </c:strCache>
            </c:strRef>
          </c:tx>
          <c:spPr>
            <a:solidFill>
              <a:schemeClr val="tx1">
                <a:lumMod val="60000"/>
                <a:lumOff val="40000"/>
                <a:alpha val="10000"/>
              </a:schemeClr>
            </a:solidFill>
            <a:ln>
              <a:noFill/>
            </a:ln>
            <a:effectLst/>
          </c:spPr>
          <c:invertIfNegative val="0"/>
          <c:cat>
            <c:strRef>
              <c:f>Sheet1!$A$2</c:f>
              <c:strCache>
                <c:ptCount val="1"/>
                <c:pt idx="0">
                  <c:v>Category 1</c:v>
                </c:pt>
              </c:strCache>
            </c:strRef>
          </c:cat>
          <c:val>
            <c:numRef>
              <c:f>Sheet1!$C$2</c:f>
              <c:numCache>
                <c:formatCode>General</c:formatCode>
                <c:ptCount val="1"/>
                <c:pt idx="0">
                  <c:v>92</c:v>
                </c:pt>
              </c:numCache>
            </c:numRef>
          </c:val>
          <c:extLst>
            <c:ext xmlns:c16="http://schemas.microsoft.com/office/drawing/2014/chart" uri="{C3380CC4-5D6E-409C-BE32-E72D297353CC}">
              <c16:uniqueId val="{00000001-18B9-4179-93C1-5FE9038A03D5}"/>
            </c:ext>
          </c:extLst>
        </c:ser>
        <c:dLbls>
          <c:showLegendKey val="0"/>
          <c:showVal val="0"/>
          <c:showCatName val="0"/>
          <c:showSerName val="0"/>
          <c:showPercent val="0"/>
          <c:showBubbleSize val="0"/>
        </c:dLbls>
        <c:gapWidth val="182"/>
        <c:overlap val="100"/>
        <c:axId val="623088416"/>
        <c:axId val="623086736"/>
      </c:barChart>
      <c:catAx>
        <c:axId val="623088416"/>
        <c:scaling>
          <c:orientation val="minMax"/>
        </c:scaling>
        <c:delete val="1"/>
        <c:axPos val="l"/>
        <c:numFmt formatCode="General" sourceLinked="1"/>
        <c:majorTickMark val="none"/>
        <c:minorTickMark val="none"/>
        <c:tickLblPos val="nextTo"/>
        <c:crossAx val="623086736"/>
        <c:crosses val="autoZero"/>
        <c:auto val="1"/>
        <c:lblAlgn val="ctr"/>
        <c:lblOffset val="100"/>
        <c:noMultiLvlLbl val="0"/>
      </c:catAx>
      <c:valAx>
        <c:axId val="623086736"/>
        <c:scaling>
          <c:orientation val="minMax"/>
        </c:scaling>
        <c:delete val="1"/>
        <c:axPos val="b"/>
        <c:numFmt formatCode="General" sourceLinked="1"/>
        <c:majorTickMark val="none"/>
        <c:minorTickMark val="none"/>
        <c:tickLblPos val="nextTo"/>
        <c:crossAx val="623088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3.4467626789138499E-2"/>
          <c:y val="9.3933260951296726E-2"/>
          <c:w val="0.95124249228704083"/>
          <c:h val="0.62554875070713034"/>
        </c:manualLayout>
      </c:layout>
      <c:barChart>
        <c:barDir val="col"/>
        <c:grouping val="clustered"/>
        <c:varyColors val="0"/>
        <c:ser>
          <c:idx val="0"/>
          <c:order val="0"/>
          <c:tx>
            <c:strRef>
              <c:f>Sheet1!$B$1</c:f>
              <c:strCache>
                <c:ptCount val="1"/>
                <c:pt idx="0">
                  <c:v>Literacy Percentage</c:v>
                </c:pt>
              </c:strCache>
            </c:strRef>
          </c:tx>
          <c:spPr>
            <a:solidFill>
              <a:schemeClr val="accent3"/>
            </a:solidFill>
            <a:ln>
              <a:noFill/>
            </a:ln>
            <a:effectLst/>
          </c:spPr>
          <c:invertIfNegative val="0"/>
          <c:cat>
            <c:strRef>
              <c:f>Sheet1!$A$2:$A$37</c:f>
              <c:strCache>
                <c:ptCount val="36"/>
                <c:pt idx="0">
                  <c:v>KERALA</c:v>
                </c:pt>
                <c:pt idx="1">
                  <c:v>LAKSHADWEEP</c:v>
                </c:pt>
                <c:pt idx="2">
                  <c:v>MIZORAM</c:v>
                </c:pt>
                <c:pt idx="3">
                  <c:v>TRIPURA</c:v>
                </c:pt>
                <c:pt idx="4">
                  <c:v>GOA</c:v>
                </c:pt>
                <c:pt idx="5">
                  <c:v>DAMAN &amp; DIU</c:v>
                </c:pt>
                <c:pt idx="6">
                  <c:v>PUDUCHERRY</c:v>
                </c:pt>
                <c:pt idx="7">
                  <c:v>CHANDIGARH</c:v>
                </c:pt>
                <c:pt idx="8">
                  <c:v>DELHI</c:v>
                </c:pt>
                <c:pt idx="9">
                  <c:v>A &amp; N ISLANDS</c:v>
                </c:pt>
                <c:pt idx="10">
                  <c:v>HIMACHAL PRADESH</c:v>
                </c:pt>
                <c:pt idx="11">
                  <c:v>MAHARASHTRA</c:v>
                </c:pt>
                <c:pt idx="12">
                  <c:v>SIKKIM</c:v>
                </c:pt>
                <c:pt idx="13">
                  <c:v>TAMIL NADU</c:v>
                </c:pt>
                <c:pt idx="14">
                  <c:v>NAGALAND</c:v>
                </c:pt>
                <c:pt idx="15">
                  <c:v>MANIPUR</c:v>
                </c:pt>
                <c:pt idx="16">
                  <c:v>UTTARAKHAND</c:v>
                </c:pt>
                <c:pt idx="17">
                  <c:v>GUJARAT</c:v>
                </c:pt>
                <c:pt idx="18">
                  <c:v>DADRA &amp; NAGAR HAVELI</c:v>
                </c:pt>
                <c:pt idx="19">
                  <c:v>WEST BENGAL</c:v>
                </c:pt>
                <c:pt idx="20">
                  <c:v>PUNJAB</c:v>
                </c:pt>
                <c:pt idx="21">
                  <c:v>HARYANA</c:v>
                </c:pt>
                <c:pt idx="22">
                  <c:v>KARNATAKA</c:v>
                </c:pt>
                <c:pt idx="23">
                  <c:v>MEGHALAYA</c:v>
                </c:pt>
                <c:pt idx="24">
                  <c:v>ODISHA</c:v>
                </c:pt>
                <c:pt idx="25">
                  <c:v>ASSAM</c:v>
                </c:pt>
                <c:pt idx="26">
                  <c:v>CHHATTISGARH</c:v>
                </c:pt>
                <c:pt idx="27">
                  <c:v>MADHYA PRADESH</c:v>
                </c:pt>
                <c:pt idx="28">
                  <c:v>UTTAR PRADESH</c:v>
                </c:pt>
                <c:pt idx="29">
                  <c:v>JAMMU &amp; KASHMIR</c:v>
                </c:pt>
                <c:pt idx="30">
                  <c:v>ANDHRA PRADESH</c:v>
                </c:pt>
                <c:pt idx="31">
                  <c:v>JHARKHAND</c:v>
                </c:pt>
                <c:pt idx="32">
                  <c:v>RAJASTHAN</c:v>
                </c:pt>
                <c:pt idx="33">
                  <c:v>ARUNACHAL PRADESH</c:v>
                </c:pt>
                <c:pt idx="34">
                  <c:v>TELANGANA</c:v>
                </c:pt>
                <c:pt idx="35">
                  <c:v>BIHAR</c:v>
                </c:pt>
              </c:strCache>
            </c:strRef>
          </c:cat>
          <c:val>
            <c:numRef>
              <c:f>Sheet1!$B$2:$B$37</c:f>
              <c:numCache>
                <c:formatCode>General</c:formatCode>
                <c:ptCount val="36"/>
                <c:pt idx="0">
                  <c:v>93.91</c:v>
                </c:pt>
                <c:pt idx="1">
                  <c:v>92.28</c:v>
                </c:pt>
                <c:pt idx="2">
                  <c:v>91.58</c:v>
                </c:pt>
                <c:pt idx="3">
                  <c:v>87.75</c:v>
                </c:pt>
                <c:pt idx="4">
                  <c:v>87.4</c:v>
                </c:pt>
                <c:pt idx="5">
                  <c:v>87.07</c:v>
                </c:pt>
                <c:pt idx="6">
                  <c:v>86.55</c:v>
                </c:pt>
                <c:pt idx="7">
                  <c:v>86.43</c:v>
                </c:pt>
                <c:pt idx="8">
                  <c:v>86.34</c:v>
                </c:pt>
                <c:pt idx="9">
                  <c:v>86.27</c:v>
                </c:pt>
                <c:pt idx="10">
                  <c:v>83.78</c:v>
                </c:pt>
                <c:pt idx="11">
                  <c:v>82.91</c:v>
                </c:pt>
                <c:pt idx="12">
                  <c:v>82.2</c:v>
                </c:pt>
                <c:pt idx="13">
                  <c:v>80.3</c:v>
                </c:pt>
                <c:pt idx="14">
                  <c:v>80.11</c:v>
                </c:pt>
                <c:pt idx="15">
                  <c:v>79.849999999999994</c:v>
                </c:pt>
                <c:pt idx="16">
                  <c:v>79.63</c:v>
                </c:pt>
                <c:pt idx="17">
                  <c:v>79.31</c:v>
                </c:pt>
                <c:pt idx="18">
                  <c:v>77.650000000000006</c:v>
                </c:pt>
                <c:pt idx="19">
                  <c:v>77.08</c:v>
                </c:pt>
                <c:pt idx="20">
                  <c:v>76.680000000000007</c:v>
                </c:pt>
                <c:pt idx="21">
                  <c:v>76.64</c:v>
                </c:pt>
                <c:pt idx="22">
                  <c:v>75.599999999999994</c:v>
                </c:pt>
                <c:pt idx="23">
                  <c:v>75.48</c:v>
                </c:pt>
                <c:pt idx="24">
                  <c:v>73.45</c:v>
                </c:pt>
                <c:pt idx="25">
                  <c:v>73.180000000000007</c:v>
                </c:pt>
                <c:pt idx="26">
                  <c:v>71.040000000000006</c:v>
                </c:pt>
                <c:pt idx="27">
                  <c:v>70.63</c:v>
                </c:pt>
                <c:pt idx="28">
                  <c:v>69.72</c:v>
                </c:pt>
                <c:pt idx="29">
                  <c:v>68.739999999999995</c:v>
                </c:pt>
                <c:pt idx="30">
                  <c:v>67.66</c:v>
                </c:pt>
                <c:pt idx="31">
                  <c:v>67.63</c:v>
                </c:pt>
                <c:pt idx="32">
                  <c:v>67.06</c:v>
                </c:pt>
                <c:pt idx="33">
                  <c:v>66.95</c:v>
                </c:pt>
                <c:pt idx="34">
                  <c:v>66.459999999999994</c:v>
                </c:pt>
                <c:pt idx="35">
                  <c:v>63.82</c:v>
                </c:pt>
              </c:numCache>
            </c:numRef>
          </c:val>
          <c:extLst>
            <c:ext xmlns:c16="http://schemas.microsoft.com/office/drawing/2014/chart" uri="{C3380CC4-5D6E-409C-BE32-E72D297353CC}">
              <c16:uniqueId val="{00000000-9F13-4EE0-876B-89A00FF97A64}"/>
            </c:ext>
          </c:extLst>
        </c:ser>
        <c:dLbls>
          <c:showLegendKey val="0"/>
          <c:showVal val="0"/>
          <c:showCatName val="0"/>
          <c:showSerName val="0"/>
          <c:showPercent val="0"/>
          <c:showBubbleSize val="0"/>
        </c:dLbls>
        <c:gapWidth val="219"/>
        <c:overlap val="-27"/>
        <c:axId val="609432312"/>
        <c:axId val="609432632"/>
      </c:barChart>
      <c:catAx>
        <c:axId val="609432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9432632"/>
        <c:crosses val="autoZero"/>
        <c:auto val="1"/>
        <c:lblAlgn val="ctr"/>
        <c:lblOffset val="100"/>
        <c:noMultiLvlLbl val="0"/>
      </c:catAx>
      <c:valAx>
        <c:axId val="609432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9432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5D577-A064-4C3B-9333-707800D0D87D}" type="datetimeFigureOut">
              <a:rPr lang="en-IN" smtClean="0"/>
              <a:t>05-09-2019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73ADF-558E-4F95-882D-B96895B4645B}" type="slidenum">
              <a:rPr lang="en-IN" smtClean="0"/>
              <a:t>‹#›</a:t>
            </a:fld>
            <a:endParaRPr lang="en-IN"/>
          </a:p>
        </p:txBody>
      </p:sp>
    </p:spTree>
    <p:extLst>
      <p:ext uri="{BB962C8B-B14F-4D97-AF65-F5344CB8AC3E}">
        <p14:creationId xmlns:p14="http://schemas.microsoft.com/office/powerpoint/2010/main" val="297327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marL="0" marR="0" lvl="0" indent="0" algn="r" defTabSz="825500" rtl="0" eaLnBrk="1" fontAlgn="base" latinLnBrk="0" hangingPunct="0">
              <a:lnSpc>
                <a:spcPct val="100000"/>
              </a:lnSpc>
              <a:spcBef>
                <a:spcPct val="0"/>
              </a:spcBef>
              <a:spcAft>
                <a:spcPct val="0"/>
              </a:spcAft>
              <a:buClrTx/>
              <a:buSzTx/>
              <a:buFontTx/>
              <a:buNone/>
              <a:tabLst/>
              <a:defRPr/>
            </a:pPr>
            <a:fld id="{5700194D-96AF-7742-89F5-075982327549}" type="slidenum">
              <a:rPr kumimoji="0" lang="en-US" sz="1200" b="0" i="0" u="none" strike="noStrike" kern="1200" cap="none" spc="0" normalizeH="0" baseline="0" noProof="0" smtClean="0">
                <a:ln>
                  <a:noFill/>
                </a:ln>
                <a:solidFill>
                  <a:srgbClr val="000000"/>
                </a:solidFill>
                <a:effectLst/>
                <a:uLnTx/>
                <a:uFillTx/>
                <a:latin typeface="Lato" panose="020F0502020204030203" pitchFamily="34" charset="0"/>
                <a:cs typeface="Arial" panose="020B0604020202020204" pitchFamily="34" charset="0"/>
                <a:sym typeface="Gill Sans" charset="0"/>
              </a:rPr>
              <a:pPr marL="0" marR="0" lvl="0" indent="0" algn="r" defTabSz="825500" rtl="0" eaLnBrk="1"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000000"/>
              </a:solidFill>
              <a:effectLst/>
              <a:uLnTx/>
              <a:uFillTx/>
              <a:latin typeface="Lato" panose="020F0502020204030203"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419952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30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160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88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grpSp>
        <p:nvGrpSpPr>
          <p:cNvPr id="34" name="Group 33"/>
          <p:cNvGrpSpPr/>
          <p:nvPr userDrawn="1"/>
        </p:nvGrpSpPr>
        <p:grpSpPr>
          <a:xfrm>
            <a:off x="721153" y="-1917"/>
            <a:ext cx="11610547" cy="6901986"/>
            <a:chOff x="4630060" y="-3834"/>
            <a:chExt cx="16424861" cy="13803971"/>
          </a:xfrm>
        </p:grpSpPr>
        <p:sp>
          <p:nvSpPr>
            <p:cNvPr id="6" name="AutoShape 1"/>
            <p:cNvSpPr>
              <a:spLocks/>
            </p:cNvSpPr>
            <p:nvPr userDrawn="1"/>
          </p:nvSpPr>
          <p:spPr bwMode="auto">
            <a:xfrm>
              <a:off x="8724900" y="-3834"/>
              <a:ext cx="12330021"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a:extLst/>
          </p:spPr>
          <p:txBody>
            <a:bodyPr wrap="square" lIns="38100" tIns="38100" rIns="38100" bIns="38100" anchor="ctr">
              <a:noAutofit/>
            </a:bodyPr>
            <a:lstStyle/>
            <a:p>
              <a:pPr lvl="0" defTabSz="228600"/>
              <a:endParaRPr lang="en-US" sz="15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pic>
          <p:nvPicPr>
            <p:cNvPr id="4" name="Picture 6" descr="droppedImage.pdf"/>
            <p:cNvPicPr>
              <a:picLocks noChangeAspect="1"/>
            </p:cNvPicPr>
            <p:nvPr userDrawn="1"/>
          </p:nvPicPr>
          <p:blipFill rotWithShape="1">
            <a:blip r:embed="rId2">
              <a:extLst>
                <a:ext uri="{28A0092B-C50C-407E-A947-70E740481C1C}">
                  <a14:useLocalDpi xmlns:a14="http://schemas.microsoft.com/office/drawing/2010/main" val="0"/>
                </a:ext>
              </a:extLst>
            </a:blip>
            <a:srcRect l="66906"/>
            <a:stretch/>
          </p:blipFill>
          <p:spPr bwMode="auto">
            <a:xfrm>
              <a:off x="16334550" y="902367"/>
              <a:ext cx="3399655" cy="3390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grpSp>
          <p:nvGrpSpPr>
            <p:cNvPr id="30" name="Group 29"/>
            <p:cNvGrpSpPr/>
            <p:nvPr userDrawn="1"/>
          </p:nvGrpSpPr>
          <p:grpSpPr>
            <a:xfrm>
              <a:off x="4630060" y="9755187"/>
              <a:ext cx="1309202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endParaRPr lang="en-US" sz="900" dirty="0">
                    <a:latin typeface="Lato" panose="020F0502020204030203" pitchFamily="34" charset="0"/>
                    <a:cs typeface="Arial" panose="020B0604020202020204" pitchFamily="34"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endParaRPr lang="en-US" sz="900" dirty="0">
                    <a:latin typeface="Lato" panose="020F0502020204030203" pitchFamily="34" charset="0"/>
                    <a:cs typeface="Arial" panose="020B0604020202020204" pitchFamily="34"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endParaRPr lang="en-US" sz="900" dirty="0">
                    <a:latin typeface="Lato" panose="020F0502020204030203" pitchFamily="34" charset="0"/>
                    <a:cs typeface="Arial" panose="020B0604020202020204" pitchFamily="34"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endParaRPr lang="en-US" sz="900" dirty="0">
                    <a:latin typeface="Lato" panose="020F0502020204030203" pitchFamily="34" charset="0"/>
                    <a:cs typeface="Arial" panose="020B0604020202020204" pitchFamily="34"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grpSp>
      <p:pic>
        <p:nvPicPr>
          <p:cNvPr id="24" name="Picture 23"/>
          <p:cNvPicPr>
            <a:picLocks noChangeAspect="1"/>
          </p:cNvPicPr>
          <p:nvPr userDrawn="1"/>
        </p:nvPicPr>
        <p:blipFill>
          <a:blip r:embed="rId3">
            <a:lum bright="2000"/>
          </a:blip>
          <a:stretch>
            <a:fillRect/>
          </a:stretch>
        </p:blipFill>
        <p:spPr>
          <a:xfrm>
            <a:off x="541146" y="1127020"/>
            <a:ext cx="5025253" cy="2139537"/>
          </a:xfrm>
          <a:prstGeom prst="rect">
            <a:avLst/>
          </a:prstGeom>
        </p:spPr>
      </p:pic>
    </p:spTree>
    <p:extLst>
      <p:ext uri="{BB962C8B-B14F-4D97-AF65-F5344CB8AC3E}">
        <p14:creationId xmlns:p14="http://schemas.microsoft.com/office/powerpoint/2010/main" val="75004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12192000" cy="6858000"/>
          </a:xfrm>
          <a:prstGeom prst="rect">
            <a:avLst/>
          </a:prstGeom>
          <a:solidFill>
            <a:schemeClr val="tx1"/>
          </a:solidFill>
          <a:ln>
            <a:noFill/>
          </a:ln>
          <a:effectLst/>
          <a:extLst/>
        </p:spPr>
        <p:txBody>
          <a:bodyPr lIns="0" tIns="0" rIns="0" bIns="0" rtlCol="0" anchor="ctr"/>
          <a:lstStyle/>
          <a:p>
            <a:pPr algn="ct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12192000" cy="6858000"/>
          </a:xfrm>
          <a:prstGeom prst="rect">
            <a:avLst/>
          </a:prstGeom>
          <a:noFill/>
        </p:spPr>
        <p:txBody>
          <a:bodyPr/>
          <a:lstStyle/>
          <a:p>
            <a:r>
              <a:rPr lang="en-US" dirty="0"/>
              <a:t> </a:t>
            </a:r>
          </a:p>
        </p:txBody>
      </p:sp>
      <p:sp>
        <p:nvSpPr>
          <p:cNvPr id="7" name="Text Placeholder 6"/>
          <p:cNvSpPr>
            <a:spLocks noGrp="1"/>
          </p:cNvSpPr>
          <p:nvPr>
            <p:ph type="body" sz="quarter" idx="11" hasCustomPrompt="1"/>
          </p:nvPr>
        </p:nvSpPr>
        <p:spPr>
          <a:xfrm>
            <a:off x="-6350" y="4819650"/>
            <a:ext cx="12198350" cy="18034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a:defRPr lang="en-US" sz="2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292100"/>
            <a:r>
              <a:rPr lang="en-US" dirty="0"/>
              <a:t> </a:t>
            </a:r>
          </a:p>
        </p:txBody>
      </p:sp>
      <p:sp>
        <p:nvSpPr>
          <p:cNvPr id="11" name="Text Placeholder 10"/>
          <p:cNvSpPr>
            <a:spLocks noGrp="1"/>
          </p:cNvSpPr>
          <p:nvPr>
            <p:ph type="body" sz="quarter" idx="12" hasCustomPrompt="1"/>
          </p:nvPr>
        </p:nvSpPr>
        <p:spPr>
          <a:xfrm>
            <a:off x="1698625" y="5165894"/>
            <a:ext cx="8788400" cy="1015663"/>
          </a:xfrm>
          <a:prstGeom prst="rect">
            <a:avLst/>
          </a:prstGeom>
        </p:spPr>
        <p:txBody>
          <a:bodyPr wrap="square" anchor="ctr">
            <a:spAutoFit/>
          </a:bodyPr>
          <a:lstStyle>
            <a:lvl1pPr algn="ctr">
              <a:defRPr sz="2000" baseline="0"/>
            </a:lvl1pPr>
          </a:lstStyle>
          <a:p>
            <a:pPr lvl="0"/>
            <a:r>
              <a:rPr lang="en-US" dirty="0"/>
              <a:t> Describe your thoughts with Lorem ipsum dolor sit </a:t>
            </a:r>
            <a:r>
              <a:rPr lang="en-US" dirty="0" err="1"/>
              <a:t>amet</a:t>
            </a:r>
            <a:r>
              <a:rPr lang="en-US" dirty="0"/>
              <a:t>, as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dolor </a:t>
            </a:r>
            <a:r>
              <a:rPr lang="en-US" dirty="0" err="1"/>
              <a:t>odio</a:t>
            </a:r>
            <a:r>
              <a:rPr lang="en-US" dirty="0"/>
              <a:t>, </a:t>
            </a:r>
            <a:r>
              <a:rPr lang="en-US" dirty="0" err="1"/>
              <a:t>aliquet</a:t>
            </a:r>
            <a:r>
              <a:rPr lang="en-US" dirty="0"/>
              <a:t> </a:t>
            </a:r>
            <a:r>
              <a:rPr lang="en-US" dirty="0" err="1"/>
              <a:t>vel</a:t>
            </a:r>
            <a:r>
              <a:rPr lang="en-US" dirty="0"/>
              <a:t> </a:t>
            </a:r>
            <a:r>
              <a:rPr lang="en-US" dirty="0" err="1"/>
              <a:t>tincidunt</a:t>
            </a:r>
            <a:r>
              <a:rPr lang="en-US" dirty="0"/>
              <a:t> </a:t>
            </a:r>
            <a:r>
              <a:rPr lang="en-US" dirty="0" err="1"/>
              <a:t>eu</a:t>
            </a:r>
            <a:r>
              <a:rPr lang="en-US" dirty="0"/>
              <a:t>, </a:t>
            </a:r>
            <a:r>
              <a:rPr lang="en-US" dirty="0" err="1"/>
              <a:t>lobortis</a:t>
            </a:r>
            <a:r>
              <a:rPr lang="en-US" dirty="0"/>
              <a:t> at </a:t>
            </a:r>
            <a:r>
              <a:rPr lang="en-US" dirty="0" err="1"/>
              <a:t>justo</a:t>
            </a:r>
            <a:r>
              <a:rPr lang="en-US" dirty="0"/>
              <a:t>. </a:t>
            </a:r>
            <a:r>
              <a:rPr lang="en-US" dirty="0" err="1"/>
              <a:t>Sed</a:t>
            </a:r>
            <a:r>
              <a:rPr lang="en-US" dirty="0"/>
              <a:t> </a:t>
            </a:r>
            <a:r>
              <a:rPr lang="en-US" dirty="0" err="1"/>
              <a:t>tristique</a:t>
            </a:r>
            <a:r>
              <a:rPr lang="en-US" dirty="0"/>
              <a:t> dui </a:t>
            </a:r>
            <a:r>
              <a:rPr lang="en-US" dirty="0" err="1"/>
              <a:t>adipiscing</a:t>
            </a:r>
            <a:r>
              <a:rPr lang="en-US" dirty="0"/>
              <a:t> magna </a:t>
            </a:r>
            <a:r>
              <a:rPr lang="en-US" dirty="0" err="1"/>
              <a:t>interdum</a:t>
            </a:r>
            <a:r>
              <a:rPr lang="en-US" dirty="0"/>
              <a:t>, </a:t>
            </a:r>
            <a:r>
              <a:rPr lang="en-US" dirty="0" err="1"/>
              <a:t>sed</a:t>
            </a:r>
            <a:r>
              <a:rPr lang="en-US" dirty="0"/>
              <a:t> </a:t>
            </a:r>
            <a:r>
              <a:rPr lang="en-US" dirty="0" err="1"/>
              <a:t>molestie</a:t>
            </a:r>
            <a:r>
              <a:rPr lang="en-US" dirty="0"/>
              <a:t> </a:t>
            </a:r>
            <a:r>
              <a:rPr lang="en-US" dirty="0" err="1"/>
              <a:t>nunc</a:t>
            </a:r>
            <a:r>
              <a:rPr lang="en-US" dirty="0"/>
              <a:t> </a:t>
            </a:r>
            <a:r>
              <a:rPr lang="en-US" dirty="0" err="1"/>
              <a:t>vulputate</a:t>
            </a:r>
            <a:r>
              <a:rPr lang="en-US" dirty="0"/>
              <a:t>. </a:t>
            </a:r>
          </a:p>
        </p:txBody>
      </p:sp>
      <p:sp>
        <p:nvSpPr>
          <p:cNvPr id="3" name="Tytuł 7"/>
          <p:cNvSpPr>
            <a:spLocks noGrp="1"/>
          </p:cNvSpPr>
          <p:nvPr>
            <p:ph type="title" hasCustomPrompt="1"/>
          </p:nvPr>
        </p:nvSpPr>
        <p:spPr>
          <a:xfrm>
            <a:off x="659396" y="437074"/>
            <a:ext cx="5695790" cy="1508105"/>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12488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6486525" y="0"/>
            <a:ext cx="5705475" cy="6858000"/>
          </a:xfrm>
          <a:prstGeom prst="rect">
            <a:avLst/>
          </a:prstGeom>
          <a:solidFill>
            <a:schemeClr val="tx1"/>
          </a:solidFill>
          <a:ln>
            <a:noFill/>
          </a:ln>
          <a:effectLst/>
          <a:extLst/>
        </p:spPr>
        <p:txBody>
          <a:bodyPr lIns="0" tIns="0" rIns="0" bIns="0" rtlCol="0" anchor="ctr"/>
          <a:lstStyle/>
          <a:p>
            <a:pPr algn="ct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6097524" y="0"/>
            <a:ext cx="6094476" cy="6858000"/>
          </a:xfrm>
          <a:prstGeom prst="rect">
            <a:avLst/>
          </a:prstGeom>
          <a:noFill/>
        </p:spPr>
        <p:txBody>
          <a:bodyPr/>
          <a:lstStyle/>
          <a:p>
            <a:r>
              <a:rPr lang="en-US" dirty="0"/>
              <a:t> </a:t>
            </a:r>
          </a:p>
        </p:txBody>
      </p:sp>
      <p:sp>
        <p:nvSpPr>
          <p:cNvPr id="3" name="Tytuł 7"/>
          <p:cNvSpPr>
            <a:spLocks noGrp="1"/>
          </p:cNvSpPr>
          <p:nvPr>
            <p:ph type="title" hasCustomPrompt="1"/>
          </p:nvPr>
        </p:nvSpPr>
        <p:spPr>
          <a:xfrm>
            <a:off x="659396" y="437074"/>
            <a:ext cx="5695790" cy="1508105"/>
          </a:xfrm>
          <a:prstGeom prst="rect">
            <a:avLst/>
          </a:prstGeom>
        </p:spPr>
        <p:txBody>
          <a:bodyPr wrap="none">
            <a:spAutoFit/>
          </a:bodyPr>
          <a:lstStyle>
            <a:lvl1pPr>
              <a:defRPr baseline="0">
                <a:solidFill>
                  <a:schemeClr val="tx1"/>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125991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6094476" cy="6858000"/>
          </a:xfrm>
          <a:prstGeom prst="rect">
            <a:avLst/>
          </a:prstGeom>
          <a:solidFill>
            <a:schemeClr val="tx1"/>
          </a:solidFill>
          <a:ln>
            <a:noFill/>
          </a:ln>
          <a:effectLst/>
          <a:extLst/>
        </p:spPr>
        <p:txBody>
          <a:bodyPr lIns="0" tIns="0" rIns="0" bIns="0" rtlCol="0" anchor="ctr"/>
          <a:lstStyle/>
          <a:p>
            <a:pPr algn="ct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6094476" cy="6858000"/>
          </a:xfrm>
          <a:prstGeom prst="rect">
            <a:avLst/>
          </a:prstGeom>
          <a:noFill/>
        </p:spPr>
        <p:txBody>
          <a:bodyPr/>
          <a:lstStyle/>
          <a:p>
            <a:r>
              <a:rPr lang="en-US" dirty="0"/>
              <a:t> </a:t>
            </a:r>
          </a:p>
        </p:txBody>
      </p:sp>
      <p:sp>
        <p:nvSpPr>
          <p:cNvPr id="3" name="Tytuł 7"/>
          <p:cNvSpPr>
            <a:spLocks noGrp="1"/>
          </p:cNvSpPr>
          <p:nvPr>
            <p:ph type="title" hasCustomPrompt="1"/>
          </p:nvPr>
        </p:nvSpPr>
        <p:spPr>
          <a:xfrm>
            <a:off x="659396" y="437074"/>
            <a:ext cx="5695790" cy="1508105"/>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335686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4362450" y="-7144"/>
            <a:ext cx="7862094"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24" name="Picture Placeholder 23"/>
          <p:cNvSpPr>
            <a:spLocks noGrp="1"/>
          </p:cNvSpPr>
          <p:nvPr>
            <p:ph type="pic" sz="quarter" idx="10" hasCustomPrompt="1"/>
          </p:nvPr>
        </p:nvSpPr>
        <p:spPr>
          <a:xfrm>
            <a:off x="927999" y="2445664"/>
            <a:ext cx="2254939"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5" name="Picture Placeholder 24"/>
          <p:cNvSpPr>
            <a:spLocks noGrp="1"/>
          </p:cNvSpPr>
          <p:nvPr>
            <p:ph type="pic" sz="quarter" idx="11" hasCustomPrompt="1"/>
          </p:nvPr>
        </p:nvSpPr>
        <p:spPr>
          <a:xfrm>
            <a:off x="3418692" y="2444750"/>
            <a:ext cx="2254939"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8" name="Picture Placeholder 27"/>
          <p:cNvSpPr>
            <a:spLocks noGrp="1"/>
          </p:cNvSpPr>
          <p:nvPr>
            <p:ph type="pic" sz="quarter" idx="12" hasCustomPrompt="1"/>
          </p:nvPr>
        </p:nvSpPr>
        <p:spPr>
          <a:xfrm>
            <a:off x="5905537" y="2444750"/>
            <a:ext cx="2254939"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9" name="Picture Placeholder 28"/>
          <p:cNvSpPr>
            <a:spLocks noGrp="1"/>
          </p:cNvSpPr>
          <p:nvPr>
            <p:ph type="pic" sz="quarter" idx="13" hasCustomPrompt="1"/>
          </p:nvPr>
        </p:nvSpPr>
        <p:spPr>
          <a:xfrm>
            <a:off x="8400869" y="2444750"/>
            <a:ext cx="2254939"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Tree>
    <p:extLst>
      <p:ext uri="{BB962C8B-B14F-4D97-AF65-F5344CB8AC3E}">
        <p14:creationId xmlns:p14="http://schemas.microsoft.com/office/powerpoint/2010/main" val="2854116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3155688" y="2585235"/>
            <a:ext cx="5667112" cy="2874153"/>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15" name="Text Placeholder 14"/>
          <p:cNvSpPr>
            <a:spLocks noGrp="1"/>
          </p:cNvSpPr>
          <p:nvPr>
            <p:ph type="body" sz="quarter" idx="10" hasCustomPrompt="1"/>
          </p:nvPr>
        </p:nvSpPr>
        <p:spPr>
          <a:xfrm>
            <a:off x="3155951" y="1936750"/>
            <a:ext cx="5667112" cy="671513"/>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a:t> </a:t>
            </a:r>
          </a:p>
        </p:txBody>
      </p:sp>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19" name="Text Placeholder 18"/>
          <p:cNvSpPr>
            <a:spLocks noGrp="1"/>
          </p:cNvSpPr>
          <p:nvPr>
            <p:ph type="body" sz="quarter" idx="11" hasCustomPrompt="1"/>
          </p:nvPr>
        </p:nvSpPr>
        <p:spPr>
          <a:xfrm>
            <a:off x="3155950" y="2101850"/>
            <a:ext cx="5666850" cy="506389"/>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a:t> </a:t>
            </a:r>
          </a:p>
        </p:txBody>
      </p:sp>
      <p:sp>
        <p:nvSpPr>
          <p:cNvPr id="22" name="Text Placeholder 21"/>
          <p:cNvSpPr>
            <a:spLocks noGrp="1"/>
          </p:cNvSpPr>
          <p:nvPr>
            <p:ph type="body" sz="quarter" idx="12" hasCustomPrompt="1"/>
          </p:nvPr>
        </p:nvSpPr>
        <p:spPr>
          <a:xfrm>
            <a:off x="3644900" y="2057400"/>
            <a:ext cx="5043483" cy="483386"/>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a:t> </a:t>
            </a:r>
          </a:p>
        </p:txBody>
      </p:sp>
      <p:sp>
        <p:nvSpPr>
          <p:cNvPr id="9" name="AutoShape 7"/>
          <p:cNvSpPr>
            <a:spLocks/>
          </p:cNvSpPr>
          <p:nvPr/>
        </p:nvSpPr>
        <p:spPr bwMode="auto">
          <a:xfrm>
            <a:off x="3740150" y="2451100"/>
            <a:ext cx="60325" cy="36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15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3807229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5" name="Picture Placeholder 4"/>
          <p:cNvSpPr>
            <a:spLocks noGrp="1"/>
          </p:cNvSpPr>
          <p:nvPr>
            <p:ph type="pic" sz="quarter" idx="14" hasCustomPrompt="1"/>
          </p:nvPr>
        </p:nvSpPr>
        <p:spPr>
          <a:xfrm>
            <a:off x="838200" y="2585235"/>
            <a:ext cx="5115233"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6" name="Picture Placeholder 5"/>
          <p:cNvSpPr>
            <a:spLocks noGrp="1"/>
          </p:cNvSpPr>
          <p:nvPr>
            <p:ph type="pic" sz="quarter" idx="15" hasCustomPrompt="1"/>
          </p:nvPr>
        </p:nvSpPr>
        <p:spPr>
          <a:xfrm>
            <a:off x="6238567" y="2585235"/>
            <a:ext cx="5115233"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Tree>
    <p:extLst>
      <p:ext uri="{BB962C8B-B14F-4D97-AF65-F5344CB8AC3E}">
        <p14:creationId xmlns:p14="http://schemas.microsoft.com/office/powerpoint/2010/main" val="1691514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8" name="Picture Placeholder 5"/>
          <p:cNvSpPr>
            <a:spLocks noGrp="1"/>
          </p:cNvSpPr>
          <p:nvPr>
            <p:ph type="pic" sz="quarter" idx="14"/>
          </p:nvPr>
        </p:nvSpPr>
        <p:spPr>
          <a:xfrm>
            <a:off x="1371600" y="2177435"/>
            <a:ext cx="6336507" cy="321364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7937501" y="1785870"/>
            <a:ext cx="2959100" cy="150678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7950994" y="3902309"/>
            <a:ext cx="2959100" cy="1500748"/>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val="304702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5232400" y="2324100"/>
            <a:ext cx="1757363" cy="3121025"/>
          </a:xfrm>
          <a:prstGeom prst="rect">
            <a:avLst/>
          </a:prstGeom>
        </p:spPr>
        <p:txBody>
          <a:bodyPr/>
          <a:lstStyle/>
          <a:p>
            <a:r>
              <a:rPr lang="en-US" dirty="0"/>
              <a:t> </a:t>
            </a:r>
          </a:p>
        </p:txBody>
      </p:sp>
    </p:spTree>
    <p:extLst>
      <p:ext uri="{BB962C8B-B14F-4D97-AF65-F5344CB8AC3E}">
        <p14:creationId xmlns:p14="http://schemas.microsoft.com/office/powerpoint/2010/main" val="3676994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6292953" y="2324100"/>
            <a:ext cx="1757363" cy="3121025"/>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4106013" y="2324100"/>
            <a:ext cx="1757363" cy="3121025"/>
          </a:xfrm>
          <a:prstGeom prst="rect">
            <a:avLst/>
          </a:prstGeom>
        </p:spPr>
        <p:txBody>
          <a:bodyPr/>
          <a:lstStyle/>
          <a:p>
            <a:r>
              <a:rPr lang="en-US" dirty="0"/>
              <a:t> </a:t>
            </a:r>
          </a:p>
        </p:txBody>
      </p:sp>
    </p:spTree>
    <p:extLst>
      <p:ext uri="{BB962C8B-B14F-4D97-AF65-F5344CB8AC3E}">
        <p14:creationId xmlns:p14="http://schemas.microsoft.com/office/powerpoint/2010/main" val="3569691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7244080" y="2324100"/>
            <a:ext cx="1757363" cy="3121025"/>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5057140" y="2324100"/>
            <a:ext cx="1757363" cy="3121025"/>
          </a:xfrm>
          <a:prstGeom prst="rect">
            <a:avLst/>
          </a:prstGeom>
        </p:spPr>
        <p:txBody>
          <a:bodyPr/>
          <a:lstStyle/>
          <a:p>
            <a:r>
              <a:rPr lang="en-US" dirty="0"/>
              <a:t> </a:t>
            </a:r>
          </a:p>
        </p:txBody>
      </p:sp>
      <p:sp>
        <p:nvSpPr>
          <p:cNvPr id="6" name="Picture Placeholder 3"/>
          <p:cNvSpPr>
            <a:spLocks noGrp="1"/>
          </p:cNvSpPr>
          <p:nvPr>
            <p:ph type="pic" sz="quarter" idx="12" hasCustomPrompt="1"/>
          </p:nvPr>
        </p:nvSpPr>
        <p:spPr>
          <a:xfrm>
            <a:off x="2870200" y="2324100"/>
            <a:ext cx="1757363" cy="3121025"/>
          </a:xfrm>
          <a:prstGeom prst="rect">
            <a:avLst/>
          </a:prstGeom>
        </p:spPr>
        <p:txBody>
          <a:bodyPr/>
          <a:lstStyle/>
          <a:p>
            <a:r>
              <a:rPr lang="en-US" dirty="0"/>
              <a:t> </a:t>
            </a:r>
          </a:p>
        </p:txBody>
      </p:sp>
    </p:spTree>
    <p:extLst>
      <p:ext uri="{BB962C8B-B14F-4D97-AF65-F5344CB8AC3E}">
        <p14:creationId xmlns:p14="http://schemas.microsoft.com/office/powerpoint/2010/main" val="227655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18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4371258" y="-7132"/>
            <a:ext cx="7820742"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225914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4371258" y="-7132"/>
            <a:ext cx="7820742"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3072291" y="3899778"/>
            <a:ext cx="6046204" cy="1508105"/>
          </a:xfrm>
          <a:prstGeom prst="rect">
            <a:avLst/>
          </a:prstGeom>
        </p:spPr>
        <p:txBody>
          <a:bodyPr wrap="square">
            <a:spAutoFit/>
          </a:bodyPr>
          <a:lstStyle>
            <a:lvl1pPr algn="ctr">
              <a:defRPr baseline="0">
                <a:solidFill>
                  <a:schemeClr val="tx1"/>
                </a:solidFill>
              </a:defRPr>
            </a:lvl1pPr>
          </a:lstStyle>
          <a:p>
            <a:r>
              <a:rPr lang="pl-PL" dirty="0"/>
              <a:t>Timelines &amp; Planning</a:t>
            </a:r>
            <a:endParaRPr lang="en-US" dirty="0"/>
          </a:p>
        </p:txBody>
      </p:sp>
      <p:sp>
        <p:nvSpPr>
          <p:cNvPr id="12" name="Text Placeholder 11"/>
          <p:cNvSpPr>
            <a:spLocks noGrp="1"/>
          </p:cNvSpPr>
          <p:nvPr>
            <p:ph type="body" sz="quarter" idx="10" hasCustomPrompt="1"/>
          </p:nvPr>
        </p:nvSpPr>
        <p:spPr>
          <a:xfrm>
            <a:off x="4732503" y="4660974"/>
            <a:ext cx="2419350" cy="438150"/>
          </a:xfrm>
          <a:prstGeom prst="rect">
            <a:avLst/>
          </a:prstGeom>
        </p:spPr>
        <p:txBody>
          <a:bodyPr/>
          <a:lstStyle>
            <a:lvl1pPr marL="0" marR="0" indent="0" algn="ctr" defTabSz="228600" rtl="0" eaLnBrk="1" fontAlgn="base" latinLnBrk="0" hangingPunct="0">
              <a:lnSpc>
                <a:spcPct val="100000"/>
              </a:lnSpc>
              <a:spcBef>
                <a:spcPct val="0"/>
              </a:spcBef>
              <a:spcAft>
                <a:spcPct val="0"/>
              </a:spcAft>
              <a:buClrTx/>
              <a:buSzTx/>
              <a:buFontTx/>
              <a:buNone/>
              <a:tabLst/>
              <a:defRPr sz="2200">
                <a:solidFill>
                  <a:schemeClr val="tx1"/>
                </a:solidFill>
                <a:latin typeface="Lato Regular" panose="020F0502020204030203" pitchFamily="34" charset="0"/>
              </a:defRPr>
            </a:lvl1pPr>
          </a:lstStyle>
          <a:p>
            <a:pPr marL="0" marR="0" lvl="0" indent="0" algn="l" defTabSz="228600" rtl="0" eaLnBrk="1" fontAlgn="base" latinLnBrk="0" hangingPunct="0">
              <a:lnSpc>
                <a:spcPct val="100000"/>
              </a:lnSpc>
              <a:spcBef>
                <a:spcPct val="0"/>
              </a:spcBef>
              <a:spcAft>
                <a:spcPct val="0"/>
              </a:spcAft>
              <a:buClrTx/>
              <a:buSzTx/>
              <a:buFontTx/>
              <a:buNone/>
              <a:tabLst/>
              <a:defRPr/>
            </a:pPr>
            <a:r>
              <a:rPr lang="pl-PL" sz="2200" b="0" dirty="0">
                <a:latin typeface="Lato Regular" panose="020F0502020204030203" pitchFamily="34" charset="0"/>
              </a:rPr>
              <a:t>Pitch Deck Edition</a:t>
            </a:r>
            <a:endParaRPr lang="en-US" sz="2200" b="0" dirty="0">
              <a:latin typeface="Lato Regular" panose="020F0502020204030203" pitchFamily="34" charset="0"/>
            </a:endParaRPr>
          </a:p>
        </p:txBody>
      </p:sp>
    </p:spTree>
    <p:extLst>
      <p:ext uri="{BB962C8B-B14F-4D97-AF65-F5344CB8AC3E}">
        <p14:creationId xmlns:p14="http://schemas.microsoft.com/office/powerpoint/2010/main" val="1157419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4329840" y="-1"/>
            <a:ext cx="7862160" cy="6858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sz="90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4225701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814523" y="3573400"/>
            <a:ext cx="3948393" cy="540184"/>
          </a:xfrm>
          <a:prstGeom prst="rect">
            <a:avLst/>
          </a:prstGeom>
        </p:spPr>
        <p:txBody>
          <a:bodyPr>
            <a:noAutofit/>
          </a:bodyPr>
          <a:lstStyle>
            <a:lvl1pPr algn="l">
              <a:defRPr sz="22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a:t>Sample Subtitle</a:t>
            </a:r>
          </a:p>
        </p:txBody>
      </p:sp>
      <p:sp>
        <p:nvSpPr>
          <p:cNvPr id="9" name="Tytuł 8"/>
          <p:cNvSpPr>
            <a:spLocks noGrp="1"/>
          </p:cNvSpPr>
          <p:nvPr>
            <p:ph type="title" hasCustomPrompt="1"/>
          </p:nvPr>
        </p:nvSpPr>
        <p:spPr>
          <a:xfrm>
            <a:off x="804825" y="2819348"/>
            <a:ext cx="3466013" cy="800219"/>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a:t>Sample Title</a:t>
            </a:r>
            <a:endParaRPr lang="en-US" dirty="0"/>
          </a:p>
        </p:txBody>
      </p:sp>
      <p:sp>
        <p:nvSpPr>
          <p:cNvPr id="8" name="AutoShape 1"/>
          <p:cNvSpPr>
            <a:spLocks/>
          </p:cNvSpPr>
          <p:nvPr userDrawn="1"/>
        </p:nvSpPr>
        <p:spPr bwMode="auto">
          <a:xfrm>
            <a:off x="4329906" y="0"/>
            <a:ext cx="7862094"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2404753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542958" cy="800219"/>
          </a:xfrm>
          <a:prstGeom prst="rect">
            <a:avLst/>
          </a:prstGeom>
        </p:spPr>
        <p:txBody>
          <a:bodyPr wrap="none">
            <a:spAutoFit/>
          </a:bodyPr>
          <a:lstStyle>
            <a:lvl1pPr>
              <a:defRPr b="0" spc="50" baseline="0">
                <a:solidFill>
                  <a:schemeClr val="tx1"/>
                </a:solidFill>
                <a:latin typeface="Aleo bold" panose="020F0802020204030203" pitchFamily="34" charset="0"/>
              </a:defRPr>
            </a:lvl1pPr>
          </a:lstStyle>
          <a:p>
            <a:r>
              <a:rPr lang="en-US" dirty="0"/>
              <a:t>Sample Title</a:t>
            </a:r>
          </a:p>
        </p:txBody>
      </p:sp>
      <p:sp>
        <p:nvSpPr>
          <p:cNvPr id="2" name="Rectangle 1"/>
          <p:cNvSpPr/>
          <p:nvPr userDrawn="1"/>
        </p:nvSpPr>
        <p:spPr bwMode="auto">
          <a:xfrm>
            <a:off x="0" y="2514600"/>
            <a:ext cx="12192000" cy="2261937"/>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indent="0" algn="ctr" defTabSz="412750" rtl="0" eaLnBrk="1" fontAlgn="base" latinLnBrk="0" hangingPunct="0">
              <a:lnSpc>
                <a:spcPct val="100000"/>
              </a:lnSpc>
              <a:spcBef>
                <a:spcPct val="0"/>
              </a:spcBef>
              <a:spcAft>
                <a:spcPct val="0"/>
              </a:spcAft>
              <a:buClrTx/>
              <a:buSzTx/>
              <a:buFontTx/>
              <a:buNone/>
              <a:tabLst/>
            </a:pPr>
            <a:endParaRPr kumimoji="0" lang="pl-PL" sz="2800" b="0" i="0" u="none" strike="noStrike" cap="none" normalizeH="0" baseline="0" dirty="0">
              <a:ln>
                <a:noFill/>
              </a:ln>
              <a:solidFill>
                <a:srgbClr val="000000"/>
              </a:solidFill>
              <a:effectLst/>
              <a:latin typeface="+mj-lt"/>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val="1418126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2103677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3"/>
        <p:cNvGrpSpPr/>
        <p:nvPr/>
      </p:nvGrpSpPr>
      <p:grpSpPr>
        <a:xfrm>
          <a:off x="0" y="0"/>
          <a:ext cx="0" cy="0"/>
          <a:chOff x="0" y="0"/>
          <a:chExt cx="0" cy="0"/>
        </a:xfrm>
      </p:grpSpPr>
      <p:sp>
        <p:nvSpPr>
          <p:cNvPr id="14" name="Google Shape;14;p21"/>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2481064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Mac Preview">
  <p:cSld name="Mac Preview">
    <p:spTree>
      <p:nvGrpSpPr>
        <p:cNvPr id="1" name="Shape 15"/>
        <p:cNvGrpSpPr/>
        <p:nvPr/>
      </p:nvGrpSpPr>
      <p:grpSpPr>
        <a:xfrm>
          <a:off x="0" y="0"/>
          <a:ext cx="0" cy="0"/>
          <a:chOff x="0" y="0"/>
          <a:chExt cx="0" cy="0"/>
        </a:xfrm>
      </p:grpSpPr>
      <p:grpSp>
        <p:nvGrpSpPr>
          <p:cNvPr id="16" name="Google Shape;16;p22"/>
          <p:cNvGrpSpPr/>
          <p:nvPr/>
        </p:nvGrpSpPr>
        <p:grpSpPr>
          <a:xfrm>
            <a:off x="721153" y="-1917"/>
            <a:ext cx="11610547" cy="6901986"/>
            <a:chOff x="4630060" y="-3834"/>
            <a:chExt cx="16424861" cy="13803971"/>
          </a:xfrm>
        </p:grpSpPr>
        <p:sp>
          <p:nvSpPr>
            <p:cNvPr id="17" name="Google Shape;17;p22"/>
            <p:cNvSpPr/>
            <p:nvPr/>
          </p:nvSpPr>
          <p:spPr>
            <a:xfrm>
              <a:off x="8724900" y="-3834"/>
              <a:ext cx="12330021" cy="13803971"/>
            </a:xfrm>
            <a:custGeom>
              <a:avLst/>
              <a:gdLst/>
              <a:ahLst/>
              <a:cxnLst/>
              <a:rect l="l" t="t" r="r" b="b"/>
              <a:pathLst>
                <a:path w="21600" h="21606" extrusionOk="0">
                  <a:moveTo>
                    <a:pt x="11798" y="0"/>
                  </a:moveTo>
                  <a:lnTo>
                    <a:pt x="21530" y="6"/>
                  </a:lnTo>
                  <a:cubicBezTo>
                    <a:pt x="21553" y="7206"/>
                    <a:pt x="21577" y="14406"/>
                    <a:pt x="21600" y="21606"/>
                  </a:cubicBezTo>
                  <a:lnTo>
                    <a:pt x="0" y="21553"/>
                  </a:lnTo>
                  <a:lnTo>
                    <a:pt x="11798" y="0"/>
                  </a:lnTo>
                  <a:close/>
                </a:path>
              </a:pathLst>
            </a:custGeom>
            <a:solidFill>
              <a:srgbClr val="262626">
                <a:alpha val="8627"/>
              </a:srgb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500">
                <a:solidFill>
                  <a:srgbClr val="FFFFFF"/>
                </a:solidFill>
                <a:latin typeface="Lato"/>
                <a:ea typeface="Lato"/>
                <a:cs typeface="Lato"/>
                <a:sym typeface="Lato"/>
              </a:endParaRPr>
            </a:p>
          </p:txBody>
        </p:sp>
        <p:pic>
          <p:nvPicPr>
            <p:cNvPr id="18" name="Google Shape;18;p22" descr="droppedImage.pdf"/>
            <p:cNvPicPr preferRelativeResize="0"/>
            <p:nvPr/>
          </p:nvPicPr>
          <p:blipFill rotWithShape="1">
            <a:blip r:embed="rId2">
              <a:alphaModFix/>
            </a:blip>
            <a:srcRect l="66906"/>
            <a:stretch/>
          </p:blipFill>
          <p:spPr>
            <a:xfrm>
              <a:off x="16334550" y="902367"/>
              <a:ext cx="3399655" cy="3390233"/>
            </a:xfrm>
            <a:prstGeom prst="rect">
              <a:avLst/>
            </a:prstGeom>
            <a:noFill/>
            <a:ln>
              <a:noFill/>
            </a:ln>
          </p:spPr>
        </p:pic>
        <p:grpSp>
          <p:nvGrpSpPr>
            <p:cNvPr id="19" name="Google Shape;19;p22"/>
            <p:cNvGrpSpPr/>
            <p:nvPr/>
          </p:nvGrpSpPr>
          <p:grpSpPr>
            <a:xfrm>
              <a:off x="4630060" y="9755187"/>
              <a:ext cx="13092022" cy="2290529"/>
              <a:chOff x="1344613" y="4179316"/>
              <a:chExt cx="21704300" cy="3797300"/>
            </a:xfrm>
          </p:grpSpPr>
          <p:grpSp>
            <p:nvGrpSpPr>
              <p:cNvPr id="20" name="Google Shape;20;p22"/>
              <p:cNvGrpSpPr/>
              <p:nvPr/>
            </p:nvGrpSpPr>
            <p:grpSpPr>
              <a:xfrm>
                <a:off x="1344613" y="4179316"/>
                <a:ext cx="3797300" cy="3797300"/>
                <a:chOff x="1774599" y="9001126"/>
                <a:chExt cx="3797300" cy="3797300"/>
              </a:xfrm>
            </p:grpSpPr>
            <p:sp>
              <p:nvSpPr>
                <p:cNvPr id="21" name="Google Shape;21;p22"/>
                <p:cNvSpPr/>
                <p:nvPr/>
              </p:nvSpPr>
              <p:spPr>
                <a:xfrm>
                  <a:off x="1774599" y="9001126"/>
                  <a:ext cx="3797300" cy="3797300"/>
                </a:xfrm>
                <a:custGeom>
                  <a:avLst/>
                  <a:gdLst/>
                  <a:ahLst/>
                  <a:cxnLst/>
                  <a:rect l="l" t="t" r="r" b="b"/>
                  <a:pathLst>
                    <a:path w="19679" h="19679" extrusionOk="0">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dk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66C8BD"/>
                    </a:solidFill>
                    <a:latin typeface="Lato"/>
                    <a:ea typeface="Lato"/>
                    <a:cs typeface="Lato"/>
                    <a:sym typeface="Lato"/>
                  </a:endParaRPr>
                </a:p>
              </p:txBody>
            </p:sp>
            <p:sp>
              <p:nvSpPr>
                <p:cNvPr id="22" name="Google Shape;22;p22"/>
                <p:cNvSpPr/>
                <p:nvPr/>
              </p:nvSpPr>
              <p:spPr>
                <a:xfrm>
                  <a:off x="3271612" y="10027801"/>
                  <a:ext cx="2287577" cy="2692837"/>
                </a:xfrm>
                <a:custGeom>
                  <a:avLst/>
                  <a:gdLst/>
                  <a:ahLst/>
                  <a:cxnLst/>
                  <a:rect l="l" t="t" r="r" b="b"/>
                  <a:pathLst>
                    <a:path w="2287577" h="2692837" extrusionOk="0">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rgbClr val="3C978F">
                    <a:alpha val="49803"/>
                  </a:srgb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Lato"/>
                    <a:ea typeface="Lato"/>
                    <a:cs typeface="Lato"/>
                    <a:sym typeface="Lato"/>
                  </a:endParaRPr>
                </a:p>
              </p:txBody>
            </p:sp>
            <p:sp>
              <p:nvSpPr>
                <p:cNvPr id="23" name="Google Shape;23;p22"/>
                <p:cNvSpPr/>
                <p:nvPr/>
              </p:nvSpPr>
              <p:spPr>
                <a:xfrm>
                  <a:off x="2350861" y="9558338"/>
                  <a:ext cx="2617788" cy="2617788"/>
                </a:xfrm>
                <a:custGeom>
                  <a:avLst/>
                  <a:gdLst/>
                  <a:ahLst/>
                  <a:cxnLst/>
                  <a:rect l="l" t="t" r="r" b="b"/>
                  <a:pathLst>
                    <a:path w="19679" h="19679" extrusionOk="0">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lt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FFFFFF"/>
                    </a:solidFill>
                    <a:latin typeface="Lato"/>
                    <a:ea typeface="Lato"/>
                    <a:cs typeface="Lato"/>
                    <a:sym typeface="Lato"/>
                  </a:endParaRPr>
                </a:p>
              </p:txBody>
            </p:sp>
          </p:grpSp>
          <p:grpSp>
            <p:nvGrpSpPr>
              <p:cNvPr id="24" name="Google Shape;24;p22"/>
              <p:cNvGrpSpPr/>
              <p:nvPr/>
            </p:nvGrpSpPr>
            <p:grpSpPr>
              <a:xfrm>
                <a:off x="7313613" y="4179316"/>
                <a:ext cx="3797300" cy="3797300"/>
                <a:chOff x="7448608" y="8868229"/>
                <a:chExt cx="3797300" cy="3797300"/>
              </a:xfrm>
            </p:grpSpPr>
            <p:sp>
              <p:nvSpPr>
                <p:cNvPr id="25" name="Google Shape;25;p22"/>
                <p:cNvSpPr/>
                <p:nvPr/>
              </p:nvSpPr>
              <p:spPr>
                <a:xfrm>
                  <a:off x="7448608" y="8868229"/>
                  <a:ext cx="3797300" cy="3797300"/>
                </a:xfrm>
                <a:custGeom>
                  <a:avLst/>
                  <a:gdLst/>
                  <a:ahLst/>
                  <a:cxnLst/>
                  <a:rect l="l" t="t" r="r" b="b"/>
                  <a:pathLst>
                    <a:path w="19679" h="19679" extrusionOk="0">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66C8BD"/>
                    </a:solidFill>
                    <a:latin typeface="Lato"/>
                    <a:ea typeface="Lato"/>
                    <a:cs typeface="Lato"/>
                    <a:sym typeface="Lato"/>
                  </a:endParaRPr>
                </a:p>
              </p:txBody>
            </p:sp>
            <p:sp>
              <p:nvSpPr>
                <p:cNvPr id="26" name="Google Shape;26;p22"/>
                <p:cNvSpPr/>
                <p:nvPr/>
              </p:nvSpPr>
              <p:spPr>
                <a:xfrm>
                  <a:off x="8945621" y="9894904"/>
                  <a:ext cx="2287577" cy="2692837"/>
                </a:xfrm>
                <a:custGeom>
                  <a:avLst/>
                  <a:gdLst/>
                  <a:ahLst/>
                  <a:cxnLst/>
                  <a:rect l="l" t="t" r="r" b="b"/>
                  <a:pathLst>
                    <a:path w="2287577" h="2692837" extrusionOk="0">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rgbClr val="603657"/>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Lato"/>
                    <a:ea typeface="Lato"/>
                    <a:cs typeface="Lato"/>
                    <a:sym typeface="Lato"/>
                  </a:endParaRPr>
                </a:p>
              </p:txBody>
            </p:sp>
            <p:sp>
              <p:nvSpPr>
                <p:cNvPr id="27" name="Google Shape;27;p22"/>
                <p:cNvSpPr/>
                <p:nvPr/>
              </p:nvSpPr>
              <p:spPr>
                <a:xfrm>
                  <a:off x="8024870" y="9425441"/>
                  <a:ext cx="2617788" cy="2617788"/>
                </a:xfrm>
                <a:custGeom>
                  <a:avLst/>
                  <a:gdLst/>
                  <a:ahLst/>
                  <a:cxnLst/>
                  <a:rect l="l" t="t" r="r" b="b"/>
                  <a:pathLst>
                    <a:path w="19679" h="19679" extrusionOk="0">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FFFFFF"/>
                    </a:solidFill>
                    <a:latin typeface="Lato"/>
                    <a:ea typeface="Lato"/>
                    <a:cs typeface="Lato"/>
                    <a:sym typeface="Lato"/>
                  </a:endParaRPr>
                </a:p>
              </p:txBody>
            </p:sp>
          </p:grpSp>
          <p:grpSp>
            <p:nvGrpSpPr>
              <p:cNvPr id="28" name="Google Shape;28;p22"/>
              <p:cNvGrpSpPr/>
              <p:nvPr/>
            </p:nvGrpSpPr>
            <p:grpSpPr>
              <a:xfrm>
                <a:off x="13282613" y="4179316"/>
                <a:ext cx="3797300" cy="3797300"/>
                <a:chOff x="12986999" y="8868229"/>
                <a:chExt cx="3797300" cy="3797300"/>
              </a:xfrm>
            </p:grpSpPr>
            <p:sp>
              <p:nvSpPr>
                <p:cNvPr id="29" name="Google Shape;29;p22"/>
                <p:cNvSpPr/>
                <p:nvPr/>
              </p:nvSpPr>
              <p:spPr>
                <a:xfrm>
                  <a:off x="12986999" y="8868229"/>
                  <a:ext cx="3797300" cy="3797300"/>
                </a:xfrm>
                <a:custGeom>
                  <a:avLst/>
                  <a:gdLst/>
                  <a:ahLst/>
                  <a:cxnLst/>
                  <a:rect l="l" t="t" r="r" b="b"/>
                  <a:pathLst>
                    <a:path w="19679" h="19679" extrusionOk="0">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66C8BD"/>
                    </a:solidFill>
                    <a:latin typeface="Lato"/>
                    <a:ea typeface="Lato"/>
                    <a:cs typeface="Lato"/>
                    <a:sym typeface="Lato"/>
                  </a:endParaRPr>
                </a:p>
              </p:txBody>
            </p:sp>
            <p:sp>
              <p:nvSpPr>
                <p:cNvPr id="30" name="Google Shape;30;p22"/>
                <p:cNvSpPr/>
                <p:nvPr/>
              </p:nvSpPr>
              <p:spPr>
                <a:xfrm>
                  <a:off x="14484013" y="9894904"/>
                  <a:ext cx="2287577" cy="2692837"/>
                </a:xfrm>
                <a:custGeom>
                  <a:avLst/>
                  <a:gdLst/>
                  <a:ahLst/>
                  <a:cxnLst/>
                  <a:rect l="l" t="t" r="r" b="b"/>
                  <a:pathLst>
                    <a:path w="2287577" h="2692837" extrusionOk="0">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rgbClr val="B37015">
                    <a:alpha val="49803"/>
                  </a:srgb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Lato"/>
                    <a:ea typeface="Lato"/>
                    <a:cs typeface="Lato"/>
                    <a:sym typeface="Lato"/>
                  </a:endParaRPr>
                </a:p>
              </p:txBody>
            </p:sp>
            <p:sp>
              <p:nvSpPr>
                <p:cNvPr id="31" name="Google Shape;31;p22"/>
                <p:cNvSpPr/>
                <p:nvPr/>
              </p:nvSpPr>
              <p:spPr>
                <a:xfrm>
                  <a:off x="13563261" y="9425441"/>
                  <a:ext cx="2617788" cy="2617788"/>
                </a:xfrm>
                <a:custGeom>
                  <a:avLst/>
                  <a:gdLst/>
                  <a:ahLst/>
                  <a:cxnLst/>
                  <a:rect l="l" t="t" r="r" b="b"/>
                  <a:pathLst>
                    <a:path w="19679" h="19679" extrusionOk="0">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FFFFFF"/>
                    </a:solidFill>
                    <a:latin typeface="Lato"/>
                    <a:ea typeface="Lato"/>
                    <a:cs typeface="Lato"/>
                    <a:sym typeface="Lato"/>
                  </a:endParaRPr>
                </a:p>
              </p:txBody>
            </p:sp>
          </p:grpSp>
          <p:grpSp>
            <p:nvGrpSpPr>
              <p:cNvPr id="32" name="Google Shape;32;p22"/>
              <p:cNvGrpSpPr/>
              <p:nvPr/>
            </p:nvGrpSpPr>
            <p:grpSpPr>
              <a:xfrm>
                <a:off x="19251613" y="4179316"/>
                <a:ext cx="3797300" cy="3797300"/>
                <a:chOff x="18828205" y="9201735"/>
                <a:chExt cx="3797300" cy="3797300"/>
              </a:xfrm>
            </p:grpSpPr>
            <p:sp>
              <p:nvSpPr>
                <p:cNvPr id="33" name="Google Shape;33;p22"/>
                <p:cNvSpPr/>
                <p:nvPr/>
              </p:nvSpPr>
              <p:spPr>
                <a:xfrm>
                  <a:off x="18828205" y="9201735"/>
                  <a:ext cx="3797300" cy="3797300"/>
                </a:xfrm>
                <a:custGeom>
                  <a:avLst/>
                  <a:gdLst/>
                  <a:ahLst/>
                  <a:cxnLst/>
                  <a:rect l="l" t="t" r="r" b="b"/>
                  <a:pathLst>
                    <a:path w="19679" h="19679" extrusionOk="0">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66C8BD"/>
                    </a:solidFill>
                    <a:latin typeface="Lato"/>
                    <a:ea typeface="Lato"/>
                    <a:cs typeface="Lato"/>
                    <a:sym typeface="Lato"/>
                  </a:endParaRPr>
                </a:p>
              </p:txBody>
            </p:sp>
            <p:sp>
              <p:nvSpPr>
                <p:cNvPr id="34" name="Google Shape;34;p22"/>
                <p:cNvSpPr/>
                <p:nvPr/>
              </p:nvSpPr>
              <p:spPr>
                <a:xfrm>
                  <a:off x="20325219" y="10228410"/>
                  <a:ext cx="2287577" cy="2692837"/>
                </a:xfrm>
                <a:custGeom>
                  <a:avLst/>
                  <a:gdLst/>
                  <a:ahLst/>
                  <a:cxnLst/>
                  <a:rect l="l" t="t" r="r" b="b"/>
                  <a:pathLst>
                    <a:path w="2287577" h="2692837" extrusionOk="0">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rgbClr val="30425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Lato"/>
                    <a:ea typeface="Lato"/>
                    <a:cs typeface="Lato"/>
                    <a:sym typeface="Lato"/>
                  </a:endParaRPr>
                </a:p>
              </p:txBody>
            </p:sp>
            <p:sp>
              <p:nvSpPr>
                <p:cNvPr id="35" name="Google Shape;35;p22"/>
                <p:cNvSpPr/>
                <p:nvPr/>
              </p:nvSpPr>
              <p:spPr>
                <a:xfrm>
                  <a:off x="19404467" y="9758947"/>
                  <a:ext cx="2617788" cy="2617788"/>
                </a:xfrm>
                <a:custGeom>
                  <a:avLst/>
                  <a:gdLst/>
                  <a:ahLst/>
                  <a:cxnLst/>
                  <a:rect l="l" t="t" r="r" b="b"/>
                  <a:pathLst>
                    <a:path w="19679" h="19679" extrusionOk="0">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000">
                    <a:solidFill>
                      <a:srgbClr val="FFFFFF"/>
                    </a:solidFill>
                    <a:latin typeface="Lato"/>
                    <a:ea typeface="Lato"/>
                    <a:cs typeface="Lato"/>
                    <a:sym typeface="Lato"/>
                  </a:endParaRPr>
                </a:p>
              </p:txBody>
            </p:sp>
          </p:grpSp>
        </p:grpSp>
      </p:grpSp>
      <p:pic>
        <p:nvPicPr>
          <p:cNvPr id="36" name="Google Shape;36;p22"/>
          <p:cNvPicPr preferRelativeResize="0"/>
          <p:nvPr/>
        </p:nvPicPr>
        <p:blipFill rotWithShape="1">
          <a:blip r:embed="rId3">
            <a:alphaModFix/>
          </a:blip>
          <a:srcRect/>
          <a:stretch/>
        </p:blipFill>
        <p:spPr>
          <a:xfrm>
            <a:off x="541146" y="1127020"/>
            <a:ext cx="5025253" cy="2139537"/>
          </a:xfrm>
          <a:prstGeom prst="rect">
            <a:avLst/>
          </a:prstGeom>
          <a:noFill/>
          <a:ln>
            <a:noFill/>
          </a:ln>
        </p:spPr>
      </p:pic>
    </p:spTree>
    <p:extLst>
      <p:ext uri="{BB962C8B-B14F-4D97-AF65-F5344CB8AC3E}">
        <p14:creationId xmlns:p14="http://schemas.microsoft.com/office/powerpoint/2010/main" val="2287432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custom bg 1">
  <p:cSld name="custom bg 1">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39" name="Google Shape;39;p23"/>
          <p:cNvSpPr/>
          <p:nvPr/>
        </p:nvSpPr>
        <p:spPr>
          <a:xfrm>
            <a:off x="0" y="5041900"/>
            <a:ext cx="12192000" cy="1816100"/>
          </a:xfrm>
          <a:custGeom>
            <a:avLst/>
            <a:gdLst/>
            <a:ahLst/>
            <a:cxnLst/>
            <a:rect l="l" t="t" r="r" b="b"/>
            <a:pathLst>
              <a:path w="21600" h="21600" extrusionOk="0">
                <a:moveTo>
                  <a:pt x="0" y="0"/>
                </a:moveTo>
                <a:lnTo>
                  <a:pt x="21599" y="0"/>
                </a:lnTo>
                <a:lnTo>
                  <a:pt x="21599" y="21600"/>
                </a:lnTo>
                <a:lnTo>
                  <a:pt x="0" y="21600"/>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10251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custom bg 2">
  <p:cSld name="custom bg 2">
    <p:spTree>
      <p:nvGrpSpPr>
        <p:cNvPr id="1" name="Shape 40"/>
        <p:cNvGrpSpPr/>
        <p:nvPr/>
      </p:nvGrpSpPr>
      <p:grpSpPr>
        <a:xfrm>
          <a:off x="0" y="0"/>
          <a:ext cx="0" cy="0"/>
          <a:chOff x="0" y="0"/>
          <a:chExt cx="0" cy="0"/>
        </a:xfrm>
      </p:grpSpPr>
      <p:sp>
        <p:nvSpPr>
          <p:cNvPr id="41" name="Google Shape;41;p24"/>
          <p:cNvSpPr/>
          <p:nvPr/>
        </p:nvSpPr>
        <p:spPr>
          <a:xfrm>
            <a:off x="-38100" y="5041900"/>
            <a:ext cx="12274550" cy="1892300"/>
          </a:xfrm>
          <a:custGeom>
            <a:avLst/>
            <a:gdLst/>
            <a:ahLst/>
            <a:cxnLst/>
            <a:rect l="l" t="t" r="r" b="b"/>
            <a:pathLst>
              <a:path w="21600" h="21600" extrusionOk="0">
                <a:moveTo>
                  <a:pt x="0" y="0"/>
                </a:moveTo>
                <a:lnTo>
                  <a:pt x="21599" y="0"/>
                </a:lnTo>
                <a:lnTo>
                  <a:pt x="21599" y="21600"/>
                </a:lnTo>
                <a:lnTo>
                  <a:pt x="0" y="21600"/>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
        <p:nvSpPr>
          <p:cNvPr id="42" name="Google Shape;42;p24"/>
          <p:cNvSpPr txBox="1">
            <a:spLocks noGrp="1"/>
          </p:cNvSpPr>
          <p:nvPr>
            <p:ph type="body" idx="1"/>
          </p:nvPr>
        </p:nvSpPr>
        <p:spPr>
          <a:xfrm>
            <a:off x="3128976" y="6043039"/>
            <a:ext cx="5940399" cy="540184"/>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0"/>
              </a:spcBef>
              <a:spcAft>
                <a:spcPts val="0"/>
              </a:spcAft>
              <a:buSzPts val="1400"/>
              <a:buNone/>
              <a:defRPr sz="2200" b="1" i="0" u="none" strike="noStrike" cap="none">
                <a:solidFill>
                  <a:schemeClr val="dk1"/>
                </a:solidFill>
                <a:latin typeface="Arial"/>
                <a:ea typeface="Arial"/>
                <a:cs typeface="Arial"/>
                <a:sym typeface="Arial"/>
              </a:defRPr>
            </a:lvl1pPr>
            <a:lvl2pPr marL="914400" marR="0" lvl="1"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43" name="Google Shape;43;p24"/>
          <p:cNvSpPr txBox="1">
            <a:spLocks noGrp="1"/>
          </p:cNvSpPr>
          <p:nvPr>
            <p:ph type="title"/>
          </p:nvPr>
        </p:nvSpPr>
        <p:spPr>
          <a:xfrm>
            <a:off x="4269188" y="5237695"/>
            <a:ext cx="3659976" cy="800219"/>
          </a:xfrm>
          <a:prstGeom prst="rect">
            <a:avLst/>
          </a:prstGeom>
          <a:noFill/>
          <a:ln>
            <a:noFill/>
          </a:ln>
        </p:spPr>
        <p:txBody>
          <a:bodyPr spcFirstLastPara="1" wrap="square" lIns="91425" tIns="45700" rIns="91425" bIns="45700" anchor="t" anchorCtr="0">
            <a:spAutoFit/>
          </a:bodyPr>
          <a:lstStyle>
            <a:lvl1pPr marR="0" lvl="0" algn="ctr"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4484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140754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ustom bg 3">
  <p:cSld name="custom bg 3">
    <p:spTree>
      <p:nvGrpSpPr>
        <p:cNvPr id="1" name="Shape 44"/>
        <p:cNvGrpSpPr/>
        <p:nvPr/>
      </p:nvGrpSpPr>
      <p:grpSpPr>
        <a:xfrm>
          <a:off x="0" y="0"/>
          <a:ext cx="0" cy="0"/>
          <a:chOff x="0" y="0"/>
          <a:chExt cx="0" cy="0"/>
        </a:xfrm>
      </p:grpSpPr>
      <p:sp>
        <p:nvSpPr>
          <p:cNvPr id="45" name="Google Shape;45;p25"/>
          <p:cNvSpPr/>
          <p:nvPr/>
        </p:nvSpPr>
        <p:spPr>
          <a:xfrm>
            <a:off x="6115050" y="0"/>
            <a:ext cx="6083300" cy="6858000"/>
          </a:xfrm>
          <a:custGeom>
            <a:avLst/>
            <a:gdLst/>
            <a:ahLst/>
            <a:cxnLst/>
            <a:rect l="l" t="t" r="r" b="b"/>
            <a:pathLst>
              <a:path w="21600" h="21600" extrusionOk="0">
                <a:moveTo>
                  <a:pt x="0" y="0"/>
                </a:moveTo>
                <a:lnTo>
                  <a:pt x="21599" y="0"/>
                </a:lnTo>
                <a:lnTo>
                  <a:pt x="21599" y="21600"/>
                </a:lnTo>
                <a:lnTo>
                  <a:pt x="0" y="21600"/>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Arial"/>
                <a:ea typeface="Arial"/>
                <a:cs typeface="Arial"/>
                <a:sym typeface="Arial"/>
              </a:rPr>
              <a:t> </a:t>
            </a:r>
            <a:endParaRPr/>
          </a:p>
        </p:txBody>
      </p:sp>
      <p:sp>
        <p:nvSpPr>
          <p:cNvPr id="46" name="Google Shape;46;p25"/>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033780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custom bg 4">
  <p:cSld name="custom bg 4">
    <p:spTree>
      <p:nvGrpSpPr>
        <p:cNvPr id="1" name="Shape 47"/>
        <p:cNvGrpSpPr/>
        <p:nvPr/>
      </p:nvGrpSpPr>
      <p:grpSpPr>
        <a:xfrm>
          <a:off x="0" y="0"/>
          <a:ext cx="0" cy="0"/>
          <a:chOff x="0" y="0"/>
          <a:chExt cx="0" cy="0"/>
        </a:xfrm>
      </p:grpSpPr>
      <p:sp>
        <p:nvSpPr>
          <p:cNvPr id="48" name="Google Shape;48;p26"/>
          <p:cNvSpPr/>
          <p:nvPr/>
        </p:nvSpPr>
        <p:spPr>
          <a:xfrm>
            <a:off x="4362450" y="-7144"/>
            <a:ext cx="7862094" cy="6900069"/>
          </a:xfrm>
          <a:custGeom>
            <a:avLst/>
            <a:gdLst/>
            <a:ahLst/>
            <a:cxnLst/>
            <a:rect l="l" t="t" r="r" b="b"/>
            <a:pathLst>
              <a:path w="21600" h="21600" extrusionOk="0">
                <a:moveTo>
                  <a:pt x="9246" y="23"/>
                </a:moveTo>
                <a:lnTo>
                  <a:pt x="21530" y="0"/>
                </a:lnTo>
                <a:lnTo>
                  <a:pt x="21600" y="21600"/>
                </a:lnTo>
                <a:lnTo>
                  <a:pt x="0" y="21547"/>
                </a:lnTo>
                <a:lnTo>
                  <a:pt x="9246" y="23"/>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
        <p:nvSpPr>
          <p:cNvPr id="49" name="Google Shape;49;p26"/>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41836116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ustom bg 5">
  <p:cSld name="custom bg 5">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27"/>
          <p:cNvSpPr/>
          <p:nvPr/>
        </p:nvSpPr>
        <p:spPr>
          <a:xfrm>
            <a:off x="0" y="1917700"/>
            <a:ext cx="12185650" cy="2235200"/>
          </a:xfrm>
          <a:custGeom>
            <a:avLst/>
            <a:gdLst/>
            <a:ahLst/>
            <a:cxnLst/>
            <a:rect l="l" t="t" r="r" b="b"/>
            <a:pathLst>
              <a:path w="21600" h="21600" extrusionOk="0">
                <a:moveTo>
                  <a:pt x="0" y="0"/>
                </a:moveTo>
                <a:lnTo>
                  <a:pt x="21599" y="0"/>
                </a:lnTo>
                <a:lnTo>
                  <a:pt x="21599" y="21599"/>
                </a:lnTo>
                <a:lnTo>
                  <a:pt x="0" y="21599"/>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34511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custom placeholder 2">
  <p:cSld name="custom placeholder 2">
    <p:spTree>
      <p:nvGrpSpPr>
        <p:cNvPr id="1" name="Shape 53"/>
        <p:cNvGrpSpPr/>
        <p:nvPr/>
      </p:nvGrpSpPr>
      <p:grpSpPr>
        <a:xfrm>
          <a:off x="0" y="0"/>
          <a:ext cx="0" cy="0"/>
          <a:chOff x="0" y="0"/>
          <a:chExt cx="0" cy="0"/>
        </a:xfrm>
      </p:grpSpPr>
      <p:sp>
        <p:nvSpPr>
          <p:cNvPr id="54" name="Google Shape;54;p28"/>
          <p:cNvSpPr/>
          <p:nvPr/>
        </p:nvSpPr>
        <p:spPr>
          <a:xfrm>
            <a:off x="0" y="0"/>
            <a:ext cx="12192000" cy="68580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Arial"/>
              <a:ea typeface="Arial"/>
              <a:cs typeface="Arial"/>
              <a:sym typeface="Arial"/>
            </a:endParaRPr>
          </a:p>
        </p:txBody>
      </p:sp>
      <p:sp>
        <p:nvSpPr>
          <p:cNvPr id="55" name="Google Shape;55;p28"/>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56" name="Google Shape;56;p28"/>
          <p:cNvSpPr txBox="1">
            <a:spLocks noGrp="1"/>
          </p:cNvSpPr>
          <p:nvPr>
            <p:ph type="title"/>
          </p:nvPr>
        </p:nvSpPr>
        <p:spPr>
          <a:xfrm>
            <a:off x="659396" y="437074"/>
            <a:ext cx="5695790" cy="1508105"/>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51131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ustom placeholder 3">
  <p:cSld name="custom placeholder 3">
    <p:spTree>
      <p:nvGrpSpPr>
        <p:cNvPr id="1" name="Shape 57"/>
        <p:cNvGrpSpPr/>
        <p:nvPr/>
      </p:nvGrpSpPr>
      <p:grpSpPr>
        <a:xfrm>
          <a:off x="0" y="0"/>
          <a:ext cx="0" cy="0"/>
          <a:chOff x="0" y="0"/>
          <a:chExt cx="0" cy="0"/>
        </a:xfrm>
      </p:grpSpPr>
      <p:sp>
        <p:nvSpPr>
          <p:cNvPr id="58" name="Google Shape;58;p29"/>
          <p:cNvSpPr/>
          <p:nvPr/>
        </p:nvSpPr>
        <p:spPr>
          <a:xfrm>
            <a:off x="0" y="0"/>
            <a:ext cx="12192000" cy="68580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Arial"/>
              <a:ea typeface="Arial"/>
              <a:cs typeface="Arial"/>
              <a:sym typeface="Arial"/>
            </a:endParaRPr>
          </a:p>
        </p:txBody>
      </p:sp>
      <p:sp>
        <p:nvSpPr>
          <p:cNvPr id="59" name="Google Shape;59;p29"/>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60" name="Google Shape;60;p29"/>
          <p:cNvSpPr txBox="1">
            <a:spLocks noGrp="1"/>
          </p:cNvSpPr>
          <p:nvPr>
            <p:ph type="body" idx="1"/>
          </p:nvPr>
        </p:nvSpPr>
        <p:spPr>
          <a:xfrm>
            <a:off x="-6350" y="4819650"/>
            <a:ext cx="12198350" cy="1803400"/>
          </a:xfrm>
          <a:prstGeom prst="rect">
            <a:avLst/>
          </a:prstGeom>
          <a:solidFill>
            <a:srgbClr val="FFFFFF">
              <a:alpha val="89803"/>
            </a:srgbClr>
          </a:solidFill>
          <a:ln w="12700" cap="flat" cmpd="sng">
            <a:solidFill>
              <a:srgbClr val="FFFFFF"/>
            </a:solidFill>
            <a:prstDash val="solid"/>
            <a:miter lim="0"/>
            <a:headEnd type="none" w="sm" len="sm"/>
            <a:tailEnd type="none" w="sm" len="sm"/>
          </a:ln>
        </p:spPr>
        <p:txBody>
          <a:bodyPr spcFirstLastPara="1" wrap="square" lIns="0" tIns="0" rIns="0" bIns="0" anchor="ctr" anchorCtr="0">
            <a:noAutofit/>
          </a:bodyPr>
          <a:lstStyle>
            <a:lvl1pPr marL="457200" marR="0" lvl="0" indent="-228600" algn="l" rtl="0">
              <a:spcBef>
                <a:spcPts val="0"/>
              </a:spcBef>
              <a:spcAft>
                <a:spcPts val="0"/>
              </a:spcAft>
              <a:buSzPts val="1400"/>
              <a:buNone/>
              <a:defRPr sz="2000" b="0" i="0" u="none" strike="noStrike" cap="none">
                <a:solidFill>
                  <a:srgbClr val="FFFFFF"/>
                </a:solidFill>
                <a:latin typeface="Lato"/>
                <a:ea typeface="Lato"/>
                <a:cs typeface="Lato"/>
                <a:sym typeface="Lato"/>
              </a:defRPr>
            </a:lvl1pPr>
            <a:lvl2pPr marL="914400" marR="0" lvl="1"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61" name="Google Shape;61;p29"/>
          <p:cNvSpPr txBox="1">
            <a:spLocks noGrp="1"/>
          </p:cNvSpPr>
          <p:nvPr>
            <p:ph type="body" idx="3"/>
          </p:nvPr>
        </p:nvSpPr>
        <p:spPr>
          <a:xfrm>
            <a:off x="1698625" y="5165894"/>
            <a:ext cx="8788400" cy="1015663"/>
          </a:xfrm>
          <a:prstGeom prst="rect">
            <a:avLst/>
          </a:prstGeom>
          <a:noFill/>
          <a:ln>
            <a:noFill/>
          </a:ln>
        </p:spPr>
        <p:txBody>
          <a:bodyPr spcFirstLastPara="1" wrap="square" lIns="91425" tIns="45700" rIns="91425" bIns="45700" anchor="ctr" anchorCtr="0">
            <a:spAutoFit/>
          </a:bodyPr>
          <a:lstStyle>
            <a:lvl1pPr marL="457200" marR="0" lvl="0" indent="-228600" algn="ctr" rtl="0">
              <a:spcBef>
                <a:spcPts val="0"/>
              </a:spcBef>
              <a:spcAft>
                <a:spcPts val="0"/>
              </a:spcAft>
              <a:buSzPts val="1400"/>
              <a:buNone/>
              <a:defRPr sz="2000" b="0" i="0" u="none" strike="noStrike" cap="none">
                <a:solidFill>
                  <a:srgbClr val="4D4D4D"/>
                </a:solidFill>
                <a:latin typeface="Lato Light"/>
                <a:ea typeface="Lato Light"/>
                <a:cs typeface="Lato Light"/>
                <a:sym typeface="Lato Light"/>
              </a:defRPr>
            </a:lvl1pPr>
            <a:lvl2pPr marL="914400" marR="0" lvl="1"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62" name="Google Shape;62;p29"/>
          <p:cNvSpPr txBox="1">
            <a:spLocks noGrp="1"/>
          </p:cNvSpPr>
          <p:nvPr>
            <p:ph type="title"/>
          </p:nvPr>
        </p:nvSpPr>
        <p:spPr>
          <a:xfrm>
            <a:off x="659396" y="437074"/>
            <a:ext cx="5695790" cy="1508105"/>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3144421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ustom placeholder 4">
  <p:cSld name="custom placeholder 4">
    <p:spTree>
      <p:nvGrpSpPr>
        <p:cNvPr id="1" name="Shape 63"/>
        <p:cNvGrpSpPr/>
        <p:nvPr/>
      </p:nvGrpSpPr>
      <p:grpSpPr>
        <a:xfrm>
          <a:off x="0" y="0"/>
          <a:ext cx="0" cy="0"/>
          <a:chOff x="0" y="0"/>
          <a:chExt cx="0" cy="0"/>
        </a:xfrm>
      </p:grpSpPr>
      <p:sp>
        <p:nvSpPr>
          <p:cNvPr id="64" name="Google Shape;64;p30"/>
          <p:cNvSpPr/>
          <p:nvPr/>
        </p:nvSpPr>
        <p:spPr>
          <a:xfrm>
            <a:off x="6486525" y="0"/>
            <a:ext cx="5705475" cy="68580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Arial"/>
              <a:ea typeface="Arial"/>
              <a:cs typeface="Arial"/>
              <a:sym typeface="Arial"/>
            </a:endParaRPr>
          </a:p>
        </p:txBody>
      </p:sp>
      <p:sp>
        <p:nvSpPr>
          <p:cNvPr id="65" name="Google Shape;65;p30"/>
          <p:cNvSpPr>
            <a:spLocks noGrp="1"/>
          </p:cNvSpPr>
          <p:nvPr>
            <p:ph type="pic" idx="2"/>
          </p:nvPr>
        </p:nvSpPr>
        <p:spPr>
          <a:xfrm>
            <a:off x="6097524" y="0"/>
            <a:ext cx="6094476" cy="6858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66" name="Google Shape;66;p30"/>
          <p:cNvSpPr txBox="1">
            <a:spLocks noGrp="1"/>
          </p:cNvSpPr>
          <p:nvPr>
            <p:ph type="title"/>
          </p:nvPr>
        </p:nvSpPr>
        <p:spPr>
          <a:xfrm>
            <a:off x="659396" y="437074"/>
            <a:ext cx="5695790" cy="1508105"/>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496134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custom placeholder 5">
  <p:cSld name="custom placeholder 5">
    <p:spTree>
      <p:nvGrpSpPr>
        <p:cNvPr id="1" name="Shape 67"/>
        <p:cNvGrpSpPr/>
        <p:nvPr/>
      </p:nvGrpSpPr>
      <p:grpSpPr>
        <a:xfrm>
          <a:off x="0" y="0"/>
          <a:ext cx="0" cy="0"/>
          <a:chOff x="0" y="0"/>
          <a:chExt cx="0" cy="0"/>
        </a:xfrm>
      </p:grpSpPr>
      <p:sp>
        <p:nvSpPr>
          <p:cNvPr id="68" name="Google Shape;68;p31"/>
          <p:cNvSpPr/>
          <p:nvPr/>
        </p:nvSpPr>
        <p:spPr>
          <a:xfrm>
            <a:off x="0" y="0"/>
            <a:ext cx="6094476" cy="68580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Arial"/>
              <a:ea typeface="Arial"/>
              <a:cs typeface="Arial"/>
              <a:sym typeface="Arial"/>
            </a:endParaRPr>
          </a:p>
        </p:txBody>
      </p:sp>
      <p:sp>
        <p:nvSpPr>
          <p:cNvPr id="69" name="Google Shape;69;p31"/>
          <p:cNvSpPr>
            <a:spLocks noGrp="1"/>
          </p:cNvSpPr>
          <p:nvPr>
            <p:ph type="pic" idx="2"/>
          </p:nvPr>
        </p:nvSpPr>
        <p:spPr>
          <a:xfrm>
            <a:off x="0" y="0"/>
            <a:ext cx="6094476" cy="6858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70" name="Google Shape;70;p31"/>
          <p:cNvSpPr txBox="1">
            <a:spLocks noGrp="1"/>
          </p:cNvSpPr>
          <p:nvPr>
            <p:ph type="title"/>
          </p:nvPr>
        </p:nvSpPr>
        <p:spPr>
          <a:xfrm>
            <a:off x="659396" y="437074"/>
            <a:ext cx="5695790" cy="1508105"/>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409414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custom placeholder 1">
  <p:cSld name="custom placeholder 1">
    <p:spTree>
      <p:nvGrpSpPr>
        <p:cNvPr id="1" name="Shape 71"/>
        <p:cNvGrpSpPr/>
        <p:nvPr/>
      </p:nvGrpSpPr>
      <p:grpSpPr>
        <a:xfrm>
          <a:off x="0" y="0"/>
          <a:ext cx="0" cy="0"/>
          <a:chOff x="0" y="0"/>
          <a:chExt cx="0" cy="0"/>
        </a:xfrm>
      </p:grpSpPr>
      <p:sp>
        <p:nvSpPr>
          <p:cNvPr id="72" name="Google Shape;72;p32"/>
          <p:cNvSpPr/>
          <p:nvPr/>
        </p:nvSpPr>
        <p:spPr>
          <a:xfrm>
            <a:off x="4362450" y="-7144"/>
            <a:ext cx="7862094" cy="6900069"/>
          </a:xfrm>
          <a:custGeom>
            <a:avLst/>
            <a:gdLst/>
            <a:ahLst/>
            <a:cxnLst/>
            <a:rect l="l" t="t" r="r" b="b"/>
            <a:pathLst>
              <a:path w="21600" h="21600" extrusionOk="0">
                <a:moveTo>
                  <a:pt x="9246" y="23"/>
                </a:moveTo>
                <a:lnTo>
                  <a:pt x="21530" y="0"/>
                </a:lnTo>
                <a:lnTo>
                  <a:pt x="21600" y="21600"/>
                </a:lnTo>
                <a:lnTo>
                  <a:pt x="0" y="21547"/>
                </a:lnTo>
                <a:lnTo>
                  <a:pt x="9246" y="23"/>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
        <p:nvSpPr>
          <p:cNvPr id="73" name="Google Shape;73;p32"/>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32"/>
          <p:cNvSpPr>
            <a:spLocks noGrp="1"/>
          </p:cNvSpPr>
          <p:nvPr>
            <p:ph type="pic" idx="2"/>
          </p:nvPr>
        </p:nvSpPr>
        <p:spPr>
          <a:xfrm>
            <a:off x="927999" y="2445664"/>
            <a:ext cx="2254939" cy="260258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75" name="Google Shape;75;p32"/>
          <p:cNvSpPr>
            <a:spLocks noGrp="1"/>
          </p:cNvSpPr>
          <p:nvPr>
            <p:ph type="pic" idx="3"/>
          </p:nvPr>
        </p:nvSpPr>
        <p:spPr>
          <a:xfrm>
            <a:off x="3418692" y="2444750"/>
            <a:ext cx="2254939" cy="260258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76" name="Google Shape;76;p32"/>
          <p:cNvSpPr>
            <a:spLocks noGrp="1"/>
          </p:cNvSpPr>
          <p:nvPr>
            <p:ph type="pic" idx="4"/>
          </p:nvPr>
        </p:nvSpPr>
        <p:spPr>
          <a:xfrm>
            <a:off x="5905537" y="2444750"/>
            <a:ext cx="2254939" cy="260258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77" name="Google Shape;77;p32"/>
          <p:cNvSpPr>
            <a:spLocks noGrp="1"/>
          </p:cNvSpPr>
          <p:nvPr>
            <p:ph type="pic" idx="5"/>
          </p:nvPr>
        </p:nvSpPr>
        <p:spPr>
          <a:xfrm>
            <a:off x="8400869" y="2444750"/>
            <a:ext cx="2254939" cy="260258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15040825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site placeholder 1">
  <p:cSld name="site placeholder 1">
    <p:spTree>
      <p:nvGrpSpPr>
        <p:cNvPr id="1" name="Shape 78"/>
        <p:cNvGrpSpPr/>
        <p:nvPr/>
      </p:nvGrpSpPr>
      <p:grpSpPr>
        <a:xfrm>
          <a:off x="0" y="0"/>
          <a:ext cx="0" cy="0"/>
          <a:chOff x="0" y="0"/>
          <a:chExt cx="0" cy="0"/>
        </a:xfrm>
      </p:grpSpPr>
      <p:sp>
        <p:nvSpPr>
          <p:cNvPr id="79" name="Google Shape;79;p33"/>
          <p:cNvSpPr>
            <a:spLocks noGrp="1"/>
          </p:cNvSpPr>
          <p:nvPr>
            <p:ph type="pic" idx="2"/>
          </p:nvPr>
        </p:nvSpPr>
        <p:spPr>
          <a:xfrm>
            <a:off x="3155688" y="2585235"/>
            <a:ext cx="5667112" cy="2874153"/>
          </a:xfrm>
          <a:prstGeom prst="rect">
            <a:avLst/>
          </a:prstGeom>
          <a:noFill/>
          <a:ln w="9525" cap="flat" cmpd="sng">
            <a:solidFill>
              <a:srgbClr val="E4E4E4"/>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80" name="Google Shape;80;p33"/>
          <p:cNvSpPr txBox="1">
            <a:spLocks noGrp="1"/>
          </p:cNvSpPr>
          <p:nvPr>
            <p:ph type="body" idx="1"/>
          </p:nvPr>
        </p:nvSpPr>
        <p:spPr>
          <a:xfrm>
            <a:off x="3155951" y="1936750"/>
            <a:ext cx="5667112" cy="671513"/>
          </a:xfrm>
          <a:prstGeom prst="rect">
            <a:avLst/>
          </a:prstGeom>
          <a:solidFill>
            <a:srgbClr val="CFCFCF"/>
          </a:solidFill>
          <a:ln w="9525" cap="flat" cmpd="sng">
            <a:solidFill>
              <a:srgbClr val="CFCFC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L="914400" marR="0" lvl="1"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81" name="Google Shape;81;p33"/>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33"/>
          <p:cNvSpPr txBox="1">
            <a:spLocks noGrp="1"/>
          </p:cNvSpPr>
          <p:nvPr>
            <p:ph type="body" idx="3"/>
          </p:nvPr>
        </p:nvSpPr>
        <p:spPr>
          <a:xfrm>
            <a:off x="3155950" y="2101850"/>
            <a:ext cx="5666850" cy="506389"/>
          </a:xfrm>
          <a:prstGeom prst="rect">
            <a:avLst/>
          </a:prstGeom>
          <a:solidFill>
            <a:srgbClr val="E4E4E4"/>
          </a:solidFill>
          <a:ln w="9525" cap="flat" cmpd="sng">
            <a:solidFill>
              <a:srgbClr val="E4E4E4"/>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L="914400" marR="0" lvl="1"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83" name="Google Shape;83;p33"/>
          <p:cNvSpPr txBox="1">
            <a:spLocks noGrp="1"/>
          </p:cNvSpPr>
          <p:nvPr>
            <p:ph type="body" idx="4"/>
          </p:nvPr>
        </p:nvSpPr>
        <p:spPr>
          <a:xfrm>
            <a:off x="3644900" y="2057400"/>
            <a:ext cx="5043483" cy="483386"/>
          </a:xfrm>
          <a:prstGeom prst="rect">
            <a:avLst/>
          </a:prstGeom>
          <a:solidFill>
            <a:srgbClr val="EEEEEE"/>
          </a:solidFill>
          <a:ln w="9525" cap="flat" cmpd="sng">
            <a:solidFill>
              <a:srgbClr val="EEEEE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L="914400" marR="0" lvl="1"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84" name="Google Shape;84;p33"/>
          <p:cNvSpPr/>
          <p:nvPr/>
        </p:nvSpPr>
        <p:spPr>
          <a:xfrm>
            <a:off x="3740150" y="2451100"/>
            <a:ext cx="60325" cy="36513"/>
          </a:xfrm>
          <a:custGeom>
            <a:avLst/>
            <a:gdLst/>
            <a:ahLst/>
            <a:cxnLst/>
            <a:rect l="l" t="t" r="r" b="b"/>
            <a:pathLst>
              <a:path w="21600" h="21600" extrusionOk="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rgbClr val="FFFFFF"/>
              </a:solidFill>
              <a:latin typeface="Lato"/>
              <a:ea typeface="Lato"/>
              <a:cs typeface="Lato"/>
              <a:sym typeface="Lato"/>
            </a:endParaRPr>
          </a:p>
        </p:txBody>
      </p:sp>
    </p:spTree>
    <p:extLst>
      <p:ext uri="{BB962C8B-B14F-4D97-AF65-F5344CB8AC3E}">
        <p14:creationId xmlns:p14="http://schemas.microsoft.com/office/powerpoint/2010/main" val="33004665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site placeholder 2">
  <p:cSld name="site placeholder 2">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87" name="Google Shape;87;p34"/>
          <p:cNvSpPr>
            <a:spLocks noGrp="1"/>
          </p:cNvSpPr>
          <p:nvPr>
            <p:ph type="pic" idx="2"/>
          </p:nvPr>
        </p:nvSpPr>
        <p:spPr>
          <a:xfrm>
            <a:off x="838200" y="2585235"/>
            <a:ext cx="5115233" cy="2594260"/>
          </a:xfrm>
          <a:prstGeom prst="rect">
            <a:avLst/>
          </a:prstGeom>
          <a:noFill/>
          <a:ln w="9525" cap="flat" cmpd="sng">
            <a:solidFill>
              <a:srgbClr val="E4E4E4"/>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88" name="Google Shape;88;p34"/>
          <p:cNvSpPr>
            <a:spLocks noGrp="1"/>
          </p:cNvSpPr>
          <p:nvPr>
            <p:ph type="pic" idx="3"/>
          </p:nvPr>
        </p:nvSpPr>
        <p:spPr>
          <a:xfrm>
            <a:off x="6238567" y="2585235"/>
            <a:ext cx="5115233" cy="2594260"/>
          </a:xfrm>
          <a:prstGeom prst="rect">
            <a:avLst/>
          </a:prstGeom>
          <a:noFill/>
          <a:ln w="9525" cap="flat" cmpd="sng">
            <a:solidFill>
              <a:srgbClr val="E4E4E4"/>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164169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4" name="AutoShape 5"/>
          <p:cNvSpPr>
            <a:spLocks/>
          </p:cNvSpPr>
          <p:nvPr/>
        </p:nvSpPr>
        <p:spPr bwMode="auto">
          <a:xfrm>
            <a:off x="0" y="5041900"/>
            <a:ext cx="12192000" cy="181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40549596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site placeholder 3">
  <p:cSld name="site placeholder 3">
    <p:spTree>
      <p:nvGrpSpPr>
        <p:cNvPr id="1" name="Shape 89"/>
        <p:cNvGrpSpPr/>
        <p:nvPr/>
      </p:nvGrpSpPr>
      <p:grpSpPr>
        <a:xfrm>
          <a:off x="0" y="0"/>
          <a:ext cx="0" cy="0"/>
          <a:chOff x="0" y="0"/>
          <a:chExt cx="0" cy="0"/>
        </a:xfrm>
      </p:grpSpPr>
      <p:sp>
        <p:nvSpPr>
          <p:cNvPr id="90" name="Google Shape;90;p35"/>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91" name="Google Shape;91;p35"/>
          <p:cNvSpPr>
            <a:spLocks noGrp="1"/>
          </p:cNvSpPr>
          <p:nvPr>
            <p:ph type="pic" idx="2"/>
          </p:nvPr>
        </p:nvSpPr>
        <p:spPr>
          <a:xfrm>
            <a:off x="1371600" y="2177435"/>
            <a:ext cx="6336507" cy="3213646"/>
          </a:xfrm>
          <a:prstGeom prst="rect">
            <a:avLst/>
          </a:prstGeom>
          <a:noFill/>
          <a:ln w="9525" cap="flat" cmpd="sng">
            <a:solidFill>
              <a:srgbClr val="E4E4E4"/>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92" name="Google Shape;92;p35"/>
          <p:cNvSpPr>
            <a:spLocks noGrp="1"/>
          </p:cNvSpPr>
          <p:nvPr>
            <p:ph type="pic" idx="3"/>
          </p:nvPr>
        </p:nvSpPr>
        <p:spPr>
          <a:xfrm>
            <a:off x="7937501" y="1785870"/>
            <a:ext cx="2959100" cy="1506781"/>
          </a:xfrm>
          <a:prstGeom prst="rect">
            <a:avLst/>
          </a:prstGeom>
          <a:noFill/>
          <a:ln w="9525" cap="flat" cmpd="sng">
            <a:solidFill>
              <a:srgbClr val="E4E4E4"/>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93" name="Google Shape;93;p35"/>
          <p:cNvSpPr>
            <a:spLocks noGrp="1"/>
          </p:cNvSpPr>
          <p:nvPr>
            <p:ph type="pic" idx="4"/>
          </p:nvPr>
        </p:nvSpPr>
        <p:spPr>
          <a:xfrm>
            <a:off x="7950994" y="3902309"/>
            <a:ext cx="2959100" cy="1500748"/>
          </a:xfrm>
          <a:prstGeom prst="rect">
            <a:avLst/>
          </a:prstGeom>
          <a:noFill/>
          <a:ln w="9525" cap="flat" cmpd="sng">
            <a:solidFill>
              <a:srgbClr val="E4E4E4"/>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extLst>
      <p:ext uri="{BB962C8B-B14F-4D97-AF65-F5344CB8AC3E}">
        <p14:creationId xmlns:p14="http://schemas.microsoft.com/office/powerpoint/2010/main" val="14150941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ite placeholder 4">
  <p:cSld name="site placeholder 4">
    <p:spTree>
      <p:nvGrpSpPr>
        <p:cNvPr id="1" name="Shape 94"/>
        <p:cNvGrpSpPr/>
        <p:nvPr/>
      </p:nvGrpSpPr>
      <p:grpSpPr>
        <a:xfrm>
          <a:off x="0" y="0"/>
          <a:ext cx="0" cy="0"/>
          <a:chOff x="0" y="0"/>
          <a:chExt cx="0" cy="0"/>
        </a:xfrm>
      </p:grpSpPr>
      <p:sp>
        <p:nvSpPr>
          <p:cNvPr id="95" name="Google Shape;95;p36"/>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96" name="Google Shape;96;p36"/>
          <p:cNvSpPr>
            <a:spLocks noGrp="1"/>
          </p:cNvSpPr>
          <p:nvPr>
            <p:ph type="pic" idx="2"/>
          </p:nvPr>
        </p:nvSpPr>
        <p:spPr>
          <a:xfrm>
            <a:off x="5232400" y="2324100"/>
            <a:ext cx="1757363" cy="31210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7735712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site placeholder 5">
  <p:cSld name="site placeholder 5">
    <p:spTree>
      <p:nvGrpSpPr>
        <p:cNvPr id="1" name="Shape 97"/>
        <p:cNvGrpSpPr/>
        <p:nvPr/>
      </p:nvGrpSpPr>
      <p:grpSpPr>
        <a:xfrm>
          <a:off x="0" y="0"/>
          <a:ext cx="0" cy="0"/>
          <a:chOff x="0" y="0"/>
          <a:chExt cx="0" cy="0"/>
        </a:xfrm>
      </p:grpSpPr>
      <p:sp>
        <p:nvSpPr>
          <p:cNvPr id="98" name="Google Shape;98;p37"/>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99" name="Google Shape;99;p37"/>
          <p:cNvSpPr>
            <a:spLocks noGrp="1"/>
          </p:cNvSpPr>
          <p:nvPr>
            <p:ph type="pic" idx="2"/>
          </p:nvPr>
        </p:nvSpPr>
        <p:spPr>
          <a:xfrm>
            <a:off x="6292953" y="2324100"/>
            <a:ext cx="1757363" cy="31210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100" name="Google Shape;100;p37"/>
          <p:cNvSpPr>
            <a:spLocks noGrp="1"/>
          </p:cNvSpPr>
          <p:nvPr>
            <p:ph type="pic" idx="3"/>
          </p:nvPr>
        </p:nvSpPr>
        <p:spPr>
          <a:xfrm>
            <a:off x="4106013" y="2324100"/>
            <a:ext cx="1757363" cy="31210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34808871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site placeholder 7">
  <p:cSld name="site placeholder 7">
    <p:spTree>
      <p:nvGrpSpPr>
        <p:cNvPr id="1" name="Shape 101"/>
        <p:cNvGrpSpPr/>
        <p:nvPr/>
      </p:nvGrpSpPr>
      <p:grpSpPr>
        <a:xfrm>
          <a:off x="0" y="0"/>
          <a:ext cx="0" cy="0"/>
          <a:chOff x="0" y="0"/>
          <a:chExt cx="0" cy="0"/>
        </a:xfrm>
      </p:grpSpPr>
      <p:sp>
        <p:nvSpPr>
          <p:cNvPr id="102" name="Google Shape;102;p38"/>
          <p:cNvSpPr txBox="1">
            <a:spLocks noGrp="1"/>
          </p:cNvSpPr>
          <p:nvPr>
            <p:ph type="title"/>
          </p:nvPr>
        </p:nvSpPr>
        <p:spPr>
          <a:xfrm>
            <a:off x="659396" y="437074"/>
            <a:ext cx="3659976"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103" name="Google Shape;103;p38"/>
          <p:cNvSpPr>
            <a:spLocks noGrp="1"/>
          </p:cNvSpPr>
          <p:nvPr>
            <p:ph type="pic" idx="2"/>
          </p:nvPr>
        </p:nvSpPr>
        <p:spPr>
          <a:xfrm>
            <a:off x="7244080" y="2324100"/>
            <a:ext cx="1757363" cy="31210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104" name="Google Shape;104;p38"/>
          <p:cNvSpPr>
            <a:spLocks noGrp="1"/>
          </p:cNvSpPr>
          <p:nvPr>
            <p:ph type="pic" idx="3"/>
          </p:nvPr>
        </p:nvSpPr>
        <p:spPr>
          <a:xfrm>
            <a:off x="5057140" y="2324100"/>
            <a:ext cx="1757363" cy="31210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105" name="Google Shape;105;p38"/>
          <p:cNvSpPr>
            <a:spLocks noGrp="1"/>
          </p:cNvSpPr>
          <p:nvPr>
            <p:ph type="pic" idx="4"/>
          </p:nvPr>
        </p:nvSpPr>
        <p:spPr>
          <a:xfrm>
            <a:off x="2870200" y="2324100"/>
            <a:ext cx="1757363" cy="31210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1pPr>
            <a:lvl2pPr marR="0" lvl="1"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R="0" lvl="2"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R="0" lvl="3"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R="0" lvl="4"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R="0" lvl="5"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R="0" lvl="6"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R="0" lvl="7"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R="0" lvl="8"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17558674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spTree>
      <p:nvGrpSpPr>
        <p:cNvPr id="1" name="Shape 106"/>
        <p:cNvGrpSpPr/>
        <p:nvPr/>
      </p:nvGrpSpPr>
      <p:grpSpPr>
        <a:xfrm>
          <a:off x="0" y="0"/>
          <a:ext cx="0" cy="0"/>
          <a:chOff x="0" y="0"/>
          <a:chExt cx="0" cy="0"/>
        </a:xfrm>
      </p:grpSpPr>
      <p:sp>
        <p:nvSpPr>
          <p:cNvPr id="107" name="Google Shape;107;p39"/>
          <p:cNvSpPr/>
          <p:nvPr/>
        </p:nvSpPr>
        <p:spPr>
          <a:xfrm>
            <a:off x="4371258" y="-7132"/>
            <a:ext cx="7820742" cy="6865132"/>
          </a:xfrm>
          <a:custGeom>
            <a:avLst/>
            <a:gdLst/>
            <a:ahLst/>
            <a:cxnLst/>
            <a:rect l="l" t="t" r="r" b="b"/>
            <a:pathLst>
              <a:path w="15641484" h="13730264" extrusionOk="0">
                <a:moveTo>
                  <a:pt x="15641484" y="0"/>
                </a:moveTo>
                <a:lnTo>
                  <a:pt x="15641484" y="13730264"/>
                </a:lnTo>
                <a:lnTo>
                  <a:pt x="0" y="13730264"/>
                </a:lnTo>
                <a:lnTo>
                  <a:pt x="6713211" y="14671"/>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613506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title middle">
  <p:cSld name="title middle">
    <p:spTree>
      <p:nvGrpSpPr>
        <p:cNvPr id="1" name="Shape 108"/>
        <p:cNvGrpSpPr/>
        <p:nvPr/>
      </p:nvGrpSpPr>
      <p:grpSpPr>
        <a:xfrm>
          <a:off x="0" y="0"/>
          <a:ext cx="0" cy="0"/>
          <a:chOff x="0" y="0"/>
          <a:chExt cx="0" cy="0"/>
        </a:xfrm>
      </p:grpSpPr>
      <p:sp>
        <p:nvSpPr>
          <p:cNvPr id="109" name="Google Shape;109;p40"/>
          <p:cNvSpPr/>
          <p:nvPr/>
        </p:nvSpPr>
        <p:spPr>
          <a:xfrm>
            <a:off x="4371258" y="-7132"/>
            <a:ext cx="7820742" cy="6865132"/>
          </a:xfrm>
          <a:custGeom>
            <a:avLst/>
            <a:gdLst/>
            <a:ahLst/>
            <a:cxnLst/>
            <a:rect l="l" t="t" r="r" b="b"/>
            <a:pathLst>
              <a:path w="15641484" h="13730264" extrusionOk="0">
                <a:moveTo>
                  <a:pt x="15641484" y="0"/>
                </a:moveTo>
                <a:lnTo>
                  <a:pt x="15641484" y="13730264"/>
                </a:lnTo>
                <a:lnTo>
                  <a:pt x="0" y="13730264"/>
                </a:lnTo>
                <a:lnTo>
                  <a:pt x="6713211" y="14671"/>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
        <p:nvSpPr>
          <p:cNvPr id="110" name="Google Shape;110;p40"/>
          <p:cNvSpPr txBox="1">
            <a:spLocks noGrp="1"/>
          </p:cNvSpPr>
          <p:nvPr>
            <p:ph type="title"/>
          </p:nvPr>
        </p:nvSpPr>
        <p:spPr>
          <a:xfrm>
            <a:off x="3072291" y="3899778"/>
            <a:ext cx="6046204" cy="1508105"/>
          </a:xfrm>
          <a:prstGeom prst="rect">
            <a:avLst/>
          </a:prstGeom>
          <a:noFill/>
          <a:ln>
            <a:noFill/>
          </a:ln>
        </p:spPr>
        <p:txBody>
          <a:bodyPr spcFirstLastPara="1" wrap="square" lIns="91425" tIns="45700" rIns="91425" bIns="45700" anchor="t" anchorCtr="0">
            <a:spAutoFit/>
          </a:bodyPr>
          <a:lstStyle>
            <a:lvl1pPr marR="0" lvl="0" algn="ctr" rtl="0">
              <a:spcBef>
                <a:spcPts val="0"/>
              </a:spcBef>
              <a:spcAft>
                <a:spcPts val="0"/>
              </a:spcAft>
              <a:buSzPts val="1400"/>
              <a:buNone/>
              <a:defRPr sz="4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111" name="Google Shape;111;p40"/>
          <p:cNvSpPr txBox="1">
            <a:spLocks noGrp="1"/>
          </p:cNvSpPr>
          <p:nvPr>
            <p:ph type="body" idx="1"/>
          </p:nvPr>
        </p:nvSpPr>
        <p:spPr>
          <a:xfrm>
            <a:off x="4732503" y="4660974"/>
            <a:ext cx="2419350" cy="4381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200"/>
              <a:buFont typeface="Lato"/>
              <a:buNone/>
              <a:defRPr sz="2200" b="0" i="0" u="none" strike="noStrike" cap="none">
                <a:solidFill>
                  <a:schemeClr val="dk1"/>
                </a:solidFill>
                <a:latin typeface="Lato"/>
                <a:ea typeface="Lato"/>
                <a:cs typeface="Lato"/>
                <a:sym typeface="Lato"/>
              </a:defRPr>
            </a:lvl1pPr>
            <a:lvl2pPr marL="914400" marR="0" lvl="1"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l"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18228051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icon-pack-bg">
  <p:cSld name="icon-pack-bg">
    <p:bg>
      <p:bgPr>
        <a:solidFill>
          <a:srgbClr val="7D3C65"/>
        </a:solidFill>
        <a:effectLst/>
      </p:bgPr>
    </p:bg>
    <p:spTree>
      <p:nvGrpSpPr>
        <p:cNvPr id="1" name="Shape 112"/>
        <p:cNvGrpSpPr/>
        <p:nvPr/>
      </p:nvGrpSpPr>
      <p:grpSpPr>
        <a:xfrm>
          <a:off x="0" y="0"/>
          <a:ext cx="0" cy="0"/>
          <a:chOff x="0" y="0"/>
          <a:chExt cx="0" cy="0"/>
        </a:xfrm>
      </p:grpSpPr>
      <p:sp>
        <p:nvSpPr>
          <p:cNvPr id="113" name="Google Shape;113;p41"/>
          <p:cNvSpPr/>
          <p:nvPr/>
        </p:nvSpPr>
        <p:spPr>
          <a:xfrm>
            <a:off x="4329840" y="-1"/>
            <a:ext cx="7862160" cy="6858001"/>
          </a:xfrm>
          <a:custGeom>
            <a:avLst/>
            <a:gdLst/>
            <a:ahLst/>
            <a:cxnLst/>
            <a:rect l="l" t="t" r="r" b="b"/>
            <a:pathLst>
              <a:path w="21600" h="21600" extrusionOk="0">
                <a:moveTo>
                  <a:pt x="9247" y="23"/>
                </a:moveTo>
                <a:lnTo>
                  <a:pt x="21530" y="0"/>
                </a:lnTo>
                <a:lnTo>
                  <a:pt x="21600" y="21600"/>
                </a:lnTo>
                <a:lnTo>
                  <a:pt x="0" y="21548"/>
                </a:lnTo>
                <a:lnTo>
                  <a:pt x="9247" y="23"/>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0373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title_slide">
  <p:cSld name="title_slide">
    <p:spTree>
      <p:nvGrpSpPr>
        <p:cNvPr id="1" name="Shape 114"/>
        <p:cNvGrpSpPr/>
        <p:nvPr/>
      </p:nvGrpSpPr>
      <p:grpSpPr>
        <a:xfrm>
          <a:off x="0" y="0"/>
          <a:ext cx="0" cy="0"/>
          <a:chOff x="0" y="0"/>
          <a:chExt cx="0" cy="0"/>
        </a:xfrm>
      </p:grpSpPr>
      <p:sp>
        <p:nvSpPr>
          <p:cNvPr id="115" name="Google Shape;115;p42"/>
          <p:cNvSpPr txBox="1">
            <a:spLocks noGrp="1"/>
          </p:cNvSpPr>
          <p:nvPr>
            <p:ph type="body" idx="1"/>
          </p:nvPr>
        </p:nvSpPr>
        <p:spPr>
          <a:xfrm>
            <a:off x="814523" y="3573400"/>
            <a:ext cx="3948393" cy="54018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200" b="0" i="0" u="none" strike="noStrike" cap="none">
                <a:solidFill>
                  <a:schemeClr val="dk1"/>
                </a:solidFill>
                <a:latin typeface="Lato"/>
                <a:ea typeface="Lato"/>
                <a:cs typeface="Lato"/>
                <a:sym typeface="Lato"/>
              </a:defRPr>
            </a:lvl1pPr>
            <a:lvl2pPr marL="914400" marR="0" lvl="1"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2pPr>
            <a:lvl3pPr marL="1371600" marR="0" lvl="2"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3pPr>
            <a:lvl4pPr marL="1828800" marR="0" lvl="3"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4pPr>
            <a:lvl5pPr marL="2286000" marR="0" lvl="4" indent="-228600" algn="ctr" rtl="0">
              <a:spcBef>
                <a:spcPts val="0"/>
              </a:spcBef>
              <a:spcAft>
                <a:spcPts val="0"/>
              </a:spcAft>
              <a:buSzPts val="1400"/>
              <a:buNone/>
              <a:defRPr sz="1800" b="0" i="0" u="none" strike="noStrike" cap="none">
                <a:solidFill>
                  <a:srgbClr val="4D4D4D"/>
                </a:solidFill>
                <a:latin typeface="Lato Light"/>
                <a:ea typeface="Lato Light"/>
                <a:cs typeface="Lato Light"/>
                <a:sym typeface="Lato Light"/>
              </a:defRPr>
            </a:lvl5pPr>
            <a:lvl6pPr marL="2743200" marR="0" lvl="5"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6pPr>
            <a:lvl7pPr marL="3200400" marR="0" lvl="6"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7pPr>
            <a:lvl8pPr marL="3657600" marR="0" lvl="7"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8pPr>
            <a:lvl9pPr marL="4114800" marR="0" lvl="8" indent="-285750" algn="l" rtl="0">
              <a:lnSpc>
                <a:spcPct val="90000"/>
              </a:lnSpc>
              <a:spcBef>
                <a:spcPts val="250"/>
              </a:spcBef>
              <a:spcAft>
                <a:spcPts val="0"/>
              </a:spcAft>
              <a:buClr>
                <a:schemeClr val="dk1"/>
              </a:buClr>
              <a:buSzPts val="900"/>
              <a:buFont typeface="Arial"/>
              <a:buChar char="•"/>
              <a:defRPr sz="900" b="0" i="0" u="none" strike="noStrike" cap="none">
                <a:solidFill>
                  <a:schemeClr val="dk1"/>
                </a:solidFill>
                <a:latin typeface="Lato"/>
                <a:ea typeface="Lato"/>
                <a:cs typeface="Lato"/>
                <a:sym typeface="Lato"/>
              </a:defRPr>
            </a:lvl9pPr>
          </a:lstStyle>
          <a:p>
            <a:endParaRPr/>
          </a:p>
        </p:txBody>
      </p:sp>
      <p:sp>
        <p:nvSpPr>
          <p:cNvPr id="116" name="Google Shape;116;p42"/>
          <p:cNvSpPr txBox="1">
            <a:spLocks noGrp="1"/>
          </p:cNvSpPr>
          <p:nvPr>
            <p:ph type="title"/>
          </p:nvPr>
        </p:nvSpPr>
        <p:spPr>
          <a:xfrm>
            <a:off x="804825" y="2819348"/>
            <a:ext cx="3466013" cy="800219"/>
          </a:xfrm>
          <a:prstGeom prst="rect">
            <a:avLst/>
          </a:prstGeom>
          <a:noFill/>
          <a:ln>
            <a:noFill/>
          </a:ln>
        </p:spPr>
        <p:txBody>
          <a:bodyPr spcFirstLastPara="1" wrap="square" lIns="91425" tIns="45700" rIns="91425" bIns="45700" anchor="t" anchorCtr="0">
            <a:spAutoFit/>
          </a:bodyPr>
          <a:lstStyle>
            <a:lvl1pPr marR="0" lvl="0" algn="ctr" rtl="0">
              <a:spcBef>
                <a:spcPts val="0"/>
              </a:spcBef>
              <a:spcAft>
                <a:spcPts val="0"/>
              </a:spcAft>
              <a:buSzPts val="1400"/>
              <a:buNone/>
              <a:defRPr sz="4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117" name="Google Shape;117;p42"/>
          <p:cNvSpPr/>
          <p:nvPr/>
        </p:nvSpPr>
        <p:spPr>
          <a:xfrm>
            <a:off x="4329906" y="0"/>
            <a:ext cx="7862094" cy="6900069"/>
          </a:xfrm>
          <a:custGeom>
            <a:avLst/>
            <a:gdLst/>
            <a:ahLst/>
            <a:cxnLst/>
            <a:rect l="l" t="t" r="r" b="b"/>
            <a:pathLst>
              <a:path w="21600" h="21600" extrusionOk="0">
                <a:moveTo>
                  <a:pt x="9246" y="23"/>
                </a:moveTo>
                <a:lnTo>
                  <a:pt x="21530" y="0"/>
                </a:lnTo>
                <a:lnTo>
                  <a:pt x="21600" y="21600"/>
                </a:lnTo>
                <a:lnTo>
                  <a:pt x="0" y="21547"/>
                </a:lnTo>
                <a:lnTo>
                  <a:pt x="9246" y="23"/>
                </a:lnTo>
                <a:close/>
              </a:path>
            </a:pathLst>
          </a:custGeom>
          <a:solidFill>
            <a:srgbClr val="262626">
              <a:alpha val="6666"/>
            </a:srgbClr>
          </a:solidFill>
          <a:ln>
            <a:noFill/>
          </a:ln>
        </p:spPr>
        <p:txBody>
          <a:bodyPr spcFirstLastPara="1" wrap="square" lIns="25400" tIns="25400" rIns="25400" bIns="25400" anchor="ctr" anchorCtr="0">
            <a:noAutofit/>
          </a:bodyPr>
          <a:lstStyle/>
          <a:p>
            <a:pPr marL="171450" marR="0" lvl="0" indent="0" algn="l" rtl="0">
              <a:lnSpc>
                <a:spcPct val="100000"/>
              </a:lnSpc>
              <a:spcBef>
                <a:spcPts val="0"/>
              </a:spcBef>
              <a:spcAft>
                <a:spcPts val="0"/>
              </a:spcAft>
              <a:buClr>
                <a:schemeClr val="dk1"/>
              </a:buClr>
              <a:buSzPts val="900"/>
              <a:buFont typeface="Lato"/>
              <a:buNone/>
            </a:pPr>
            <a:endParaRPr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8875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custom bg 6">
  <p:cSld name="custom bg 6">
    <p:spTree>
      <p:nvGrpSpPr>
        <p:cNvPr id="1" name="Shape 118"/>
        <p:cNvGrpSpPr/>
        <p:nvPr/>
      </p:nvGrpSpPr>
      <p:grpSpPr>
        <a:xfrm>
          <a:off x="0" y="0"/>
          <a:ext cx="0" cy="0"/>
          <a:chOff x="0" y="0"/>
          <a:chExt cx="0" cy="0"/>
        </a:xfrm>
      </p:grpSpPr>
      <p:sp>
        <p:nvSpPr>
          <p:cNvPr id="119" name="Google Shape;119;p43"/>
          <p:cNvSpPr txBox="1">
            <a:spLocks noGrp="1"/>
          </p:cNvSpPr>
          <p:nvPr>
            <p:ph type="title"/>
          </p:nvPr>
        </p:nvSpPr>
        <p:spPr>
          <a:xfrm>
            <a:off x="659396" y="437074"/>
            <a:ext cx="3542958" cy="800219"/>
          </a:xfrm>
          <a:prstGeom prst="rect">
            <a:avLst/>
          </a:prstGeom>
          <a:noFill/>
          <a:ln>
            <a:noFill/>
          </a:ln>
        </p:spPr>
        <p:txBody>
          <a:bodyPr spcFirstLastPara="1" wrap="square" lIns="91425" tIns="45700" rIns="91425" bIns="45700" anchor="t" anchorCtr="0">
            <a:spAutoFit/>
          </a:bodyPr>
          <a:lstStyle>
            <a:lvl1pPr marR="0" lvl="0" algn="l" rtl="0">
              <a:spcBef>
                <a:spcPts val="0"/>
              </a:spcBef>
              <a:spcAft>
                <a:spcPts val="0"/>
              </a:spcAft>
              <a:buSzPts val="1400"/>
              <a:buNone/>
              <a:defRPr sz="4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2pPr>
            <a:lvl3pPr marR="0" lvl="2"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3pPr>
            <a:lvl4pPr marR="0" lvl="3"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4pPr>
            <a:lvl5pPr marR="0" lvl="4"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5pPr>
            <a:lvl6pPr marR="0" lvl="5"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6pPr>
            <a:lvl7pPr marR="0" lvl="6"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7pPr>
            <a:lvl8pPr marR="0" lvl="7"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8pPr>
            <a:lvl9pPr marR="0" lvl="8" algn="l" rtl="0">
              <a:spcBef>
                <a:spcPts val="0"/>
              </a:spcBef>
              <a:spcAft>
                <a:spcPts val="0"/>
              </a:spcAft>
              <a:buSzPts val="1400"/>
              <a:buNone/>
              <a:defRPr sz="600" b="0" i="0" u="none" strike="noStrike" cap="none">
                <a:solidFill>
                  <a:srgbClr val="000000"/>
                </a:solidFill>
                <a:latin typeface="Helvetica Neue"/>
                <a:ea typeface="Helvetica Neue"/>
                <a:cs typeface="Helvetica Neue"/>
                <a:sym typeface="Helvetica Neue"/>
              </a:defRPr>
            </a:lvl9pPr>
          </a:lstStyle>
          <a:p>
            <a:endParaRPr/>
          </a:p>
        </p:txBody>
      </p:sp>
      <p:sp>
        <p:nvSpPr>
          <p:cNvPr id="120" name="Google Shape;120;p43"/>
          <p:cNvSpPr/>
          <p:nvPr/>
        </p:nvSpPr>
        <p:spPr>
          <a:xfrm>
            <a:off x="0" y="2514600"/>
            <a:ext cx="12192000" cy="2261937"/>
          </a:xfrm>
          <a:prstGeom prst="rect">
            <a:avLst/>
          </a:prstGeom>
          <a:solidFill>
            <a:srgbClr val="262626">
              <a:alpha val="6666"/>
            </a:srgbClr>
          </a:solidFill>
          <a:ln>
            <a:noFill/>
          </a:ln>
        </p:spPr>
        <p:txBody>
          <a:bodyPr spcFirstLastPara="1" wrap="square" lIns="25400" tIns="25400" rIns="25400" bIns="25400" anchor="ctr" anchorCtr="0">
            <a:noAutofit/>
          </a:bodyPr>
          <a:lstStyle/>
          <a:p>
            <a:pPr marL="171450" marR="0" lvl="0" indent="0" algn="ctr" rtl="0">
              <a:lnSpc>
                <a:spcPct val="100000"/>
              </a:lnSpc>
              <a:spcBef>
                <a:spcPts val="0"/>
              </a:spcBef>
              <a:spcAft>
                <a:spcPts val="0"/>
              </a:spcAft>
              <a:buClr>
                <a:schemeClr val="dk1"/>
              </a:buClr>
              <a:buSzPts val="2800"/>
              <a:buFont typeface="Lato"/>
              <a:buNone/>
            </a:pPr>
            <a:endParaRPr sz="2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133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38100" y="5041900"/>
            <a:ext cx="12274550"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
        <p:nvSpPr>
          <p:cNvPr id="6" name="Symbol zastępczy tekstu 3"/>
          <p:cNvSpPr>
            <a:spLocks noGrp="1"/>
          </p:cNvSpPr>
          <p:nvPr>
            <p:ph type="body" sz="quarter" idx="10" hasCustomPrompt="1"/>
          </p:nvPr>
        </p:nvSpPr>
        <p:spPr>
          <a:xfrm>
            <a:off x="3128976" y="6043039"/>
            <a:ext cx="5940399" cy="540184"/>
          </a:xfrm>
          <a:prstGeom prst="rect">
            <a:avLst/>
          </a:prstGeom>
        </p:spPr>
        <p:txBody>
          <a:bodyPr>
            <a:noAutofit/>
          </a:bodyPr>
          <a:lstStyle>
            <a:lvl1pPr algn="ctr">
              <a:defRPr sz="22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a:t>Click here to add your own subtitle</a:t>
            </a:r>
            <a:endParaRPr lang="pl-PL" dirty="0"/>
          </a:p>
        </p:txBody>
      </p:sp>
      <p:sp>
        <p:nvSpPr>
          <p:cNvPr id="9" name="Tytuł 8"/>
          <p:cNvSpPr>
            <a:spLocks noGrp="1"/>
          </p:cNvSpPr>
          <p:nvPr>
            <p:ph type="title" hasCustomPrompt="1"/>
          </p:nvPr>
        </p:nvSpPr>
        <p:spPr>
          <a:xfrm>
            <a:off x="4269188" y="5237695"/>
            <a:ext cx="3659976" cy="800219"/>
          </a:xfrm>
          <a:prstGeom prst="rect">
            <a:avLst/>
          </a:prstGeom>
        </p:spPr>
        <p:txBody>
          <a:bodyPr wrap="none">
            <a:spAutoFit/>
          </a:bodyPr>
          <a:lstStyle>
            <a:lvl1pPr algn="ctr">
              <a:defRPr baseline="0">
                <a:solidFill>
                  <a:schemeClr val="tx1"/>
                </a:solidFill>
              </a:defRPr>
            </a:lvl1pPr>
          </a:lstStyle>
          <a:p>
            <a:r>
              <a:rPr lang="en-US" dirty="0"/>
              <a:t>Sample Title</a:t>
            </a:r>
          </a:p>
        </p:txBody>
      </p:sp>
    </p:spTree>
    <p:extLst>
      <p:ext uri="{BB962C8B-B14F-4D97-AF65-F5344CB8AC3E}">
        <p14:creationId xmlns:p14="http://schemas.microsoft.com/office/powerpoint/2010/main" val="26930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6115050" y="0"/>
            <a:ext cx="60833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r>
              <a:rPr kumimoji="0" lang="en-US" sz="900" b="0" i="0" u="none" strike="noStrike" cap="none" normalizeH="0" baseline="0" dirty="0">
                <a:ln>
                  <a:noFill/>
                </a:ln>
                <a:effectLst/>
                <a:latin typeface="+mj-lt"/>
                <a:cs typeface="Arial" panose="020B0604020202020204" pitchFamily="34" charset="0"/>
              </a:rPr>
              <a:t> </a:t>
            </a:r>
          </a:p>
        </p:txBody>
      </p:sp>
      <p:sp>
        <p:nvSpPr>
          <p:cNvPr id="8"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150394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4362450" y="-7144"/>
            <a:ext cx="7862094"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92994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659396" y="437074"/>
            <a:ext cx="3659976" cy="800219"/>
          </a:xfrm>
          <a:prstGeom prst="rect">
            <a:avLst/>
          </a:prstGeom>
        </p:spPr>
        <p:txBody>
          <a:bodyPr wrap="none">
            <a:spAutoFit/>
          </a:bodyPr>
          <a:lstStyle>
            <a:lvl1pPr>
              <a:defRPr>
                <a:solidFill>
                  <a:schemeClr val="tx1"/>
                </a:solidFill>
              </a:defRPr>
            </a:lvl1pPr>
          </a:lstStyle>
          <a:p>
            <a:r>
              <a:rPr lang="en-US" dirty="0"/>
              <a:t>Sample Title</a:t>
            </a:r>
          </a:p>
        </p:txBody>
      </p:sp>
      <p:sp>
        <p:nvSpPr>
          <p:cNvPr id="6" name="AutoShape 1"/>
          <p:cNvSpPr>
            <a:spLocks/>
          </p:cNvSpPr>
          <p:nvPr/>
        </p:nvSpPr>
        <p:spPr bwMode="auto">
          <a:xfrm>
            <a:off x="0" y="1917700"/>
            <a:ext cx="12185650" cy="2235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400" tIns="25400" rIns="25400" bIns="25400" numCol="1" spcCol="0" rtlCol="0" fromWordArt="0" anchor="ctr" anchorCtr="0" forceAA="0" compatLnSpc="1">
            <a:prstTxWarp prst="textNoShape">
              <a:avLst/>
            </a:prstTxWarp>
            <a:noAutofit/>
          </a:bodyPr>
          <a:lstStyle/>
          <a:p>
            <a:pPr marL="171450" marR="0" lvl="0" indent="0" eaLnBrk="1" latinLnBrk="0">
              <a:lnSpc>
                <a:spcPct val="100000"/>
              </a:lnSpc>
              <a:buClrTx/>
              <a:buSzTx/>
              <a:buFontTx/>
              <a:buNone/>
              <a:tabLst/>
            </a:pPr>
            <a:endParaRPr kumimoji="0" lang="en-US" sz="90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299545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tx1"/>
          </a:solidFill>
          <a:ln>
            <a:noFill/>
          </a:ln>
          <a:effectLst/>
          <a:extLst/>
        </p:spPr>
        <p:txBody>
          <a:bodyPr lIns="0" tIns="0" rIns="0" bIns="0" rtlCol="0" anchor="ctr"/>
          <a:lstStyle/>
          <a:p>
            <a:pPr algn="ct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12192000" cy="6858000"/>
          </a:xfrm>
          <a:prstGeom prst="rect">
            <a:avLst/>
          </a:prstGeom>
        </p:spPr>
        <p:txBody>
          <a:bodyPr/>
          <a:lstStyle/>
          <a:p>
            <a:r>
              <a:rPr lang="en-US" dirty="0"/>
              <a:t> </a:t>
            </a:r>
          </a:p>
        </p:txBody>
      </p:sp>
      <p:sp>
        <p:nvSpPr>
          <p:cNvPr id="3" name="Tytuł 7"/>
          <p:cNvSpPr>
            <a:spLocks noGrp="1"/>
          </p:cNvSpPr>
          <p:nvPr>
            <p:ph type="title" hasCustomPrompt="1"/>
          </p:nvPr>
        </p:nvSpPr>
        <p:spPr>
          <a:xfrm>
            <a:off x="659396" y="437074"/>
            <a:ext cx="5695790" cy="1508105"/>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197773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image" Target="../media/image2.png"/><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 name="AutoShape 1"/>
          <p:cNvSpPr>
            <a:spLocks/>
          </p:cNvSpPr>
          <p:nvPr/>
        </p:nvSpPr>
        <p:spPr bwMode="auto">
          <a:xfrm>
            <a:off x="4362450" y="-7144"/>
            <a:ext cx="7862094"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19050" tIns="19050" rIns="19050" bIns="19050" anchor="ctr">
            <a:noAutofit/>
          </a:bodyPr>
          <a:lstStyle/>
          <a:p>
            <a:pPr lvl="0" defTabSz="228600"/>
            <a:endParaRPr lang="en-US" sz="15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pic>
        <p:nvPicPr>
          <p:cNvPr id="3" name="Picture 6" descr="droppedImage.pdf"/>
          <p:cNvPicPr>
            <a:picLocks noChangeAspect="1"/>
          </p:cNvPicPr>
          <p:nvPr/>
        </p:nvPicPr>
        <p:blipFill rotWithShape="1">
          <a:blip r:embed="rId26">
            <a:extLst>
              <a:ext uri="{28A0092B-C50C-407E-A947-70E740481C1C}">
                <a14:useLocalDpi xmlns:a14="http://schemas.microsoft.com/office/drawing/2010/main" val="0"/>
              </a:ext>
            </a:extLst>
          </a:blip>
          <a:srcRect l="66906"/>
          <a:stretch/>
        </p:blipFill>
        <p:spPr bwMode="auto">
          <a:xfrm>
            <a:off x="9657348" y="311484"/>
            <a:ext cx="2233487" cy="222729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44998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228600"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1pPr>
      <a:lvl2pPr marL="114300" algn="l" defTabSz="228600"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2pPr>
      <a:lvl3pPr marL="228600" algn="l" defTabSz="228600"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3pPr>
      <a:lvl4pPr marL="342900" algn="l" defTabSz="228600"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4pPr>
      <a:lvl5pPr marL="457200" algn="l" defTabSz="228600"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034824"/>
      </p:ext>
    </p:extLst>
  </p:cSld>
  <p:clrMap bg1="lt1" tx1="dk1" bg2="lt2" tx2="dk2" accent1="accent1" accent2="accent2" accent3="accent3" accent4="accent4" accent5="accent5" accent6="accent6" hlink="hlink" folHlink="folHlink"/>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5" indent="-228595"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5"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5"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5"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5"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5"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5"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5"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5"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5"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2"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4362450" y="-7144"/>
            <a:ext cx="7862094" cy="6900069"/>
          </a:xfrm>
          <a:custGeom>
            <a:avLst/>
            <a:gdLst/>
            <a:ahLst/>
            <a:cxnLst/>
            <a:rect l="l" t="t" r="r" b="b"/>
            <a:pathLst>
              <a:path w="21600" h="21600" extrusionOk="0">
                <a:moveTo>
                  <a:pt x="9246" y="23"/>
                </a:moveTo>
                <a:lnTo>
                  <a:pt x="21530" y="0"/>
                </a:lnTo>
                <a:lnTo>
                  <a:pt x="21600" y="21600"/>
                </a:lnTo>
                <a:lnTo>
                  <a:pt x="0" y="21547"/>
                </a:lnTo>
                <a:lnTo>
                  <a:pt x="9246" y="23"/>
                </a:lnTo>
                <a:close/>
              </a:path>
            </a:pathLst>
          </a:custGeom>
          <a:solidFill>
            <a:srgbClr val="262626">
              <a:alpha val="8627"/>
            </a:srgbClr>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b="0" i="0" u="none" strike="noStrike" cap="none">
              <a:solidFill>
                <a:srgbClr val="FFFFFF"/>
              </a:solidFill>
              <a:latin typeface="Lato"/>
              <a:ea typeface="Lato"/>
              <a:cs typeface="Lato"/>
              <a:sym typeface="Lato"/>
            </a:endParaRPr>
          </a:p>
        </p:txBody>
      </p:sp>
      <p:pic>
        <p:nvPicPr>
          <p:cNvPr id="11" name="Google Shape;11;p19" descr="droppedImage.pdf"/>
          <p:cNvPicPr preferRelativeResize="0"/>
          <p:nvPr/>
        </p:nvPicPr>
        <p:blipFill rotWithShape="1">
          <a:blip r:embed="rId26">
            <a:alphaModFix/>
          </a:blip>
          <a:srcRect l="66906"/>
          <a:stretch/>
        </p:blipFill>
        <p:spPr>
          <a:xfrm>
            <a:off x="9657348" y="311484"/>
            <a:ext cx="2233487" cy="2227296"/>
          </a:xfrm>
          <a:prstGeom prst="rect">
            <a:avLst/>
          </a:prstGeom>
          <a:noFill/>
          <a:ln>
            <a:noFill/>
          </a:ln>
        </p:spPr>
      </p:pic>
    </p:spTree>
    <p:extLst>
      <p:ext uri="{BB962C8B-B14F-4D97-AF65-F5344CB8AC3E}">
        <p14:creationId xmlns:p14="http://schemas.microsoft.com/office/powerpoint/2010/main" val="410056591"/>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7ACAB7-1572-40BA-9C50-0375660ECC2F}"/>
              </a:ext>
            </a:extLst>
          </p:cNvPr>
          <p:cNvPicPr>
            <a:picLocks noChangeAspect="1"/>
          </p:cNvPicPr>
          <p:nvPr/>
        </p:nvPicPr>
        <p:blipFill rotWithShape="1">
          <a:blip r:embed="rId2">
            <a:extLst>
              <a:ext uri="{28A0092B-C50C-407E-A947-70E740481C1C}">
                <a14:useLocalDpi xmlns:a14="http://schemas.microsoft.com/office/drawing/2010/main" val="0"/>
              </a:ext>
            </a:extLst>
          </a:blip>
          <a:srcRect l="5413" t="4191" r="4912"/>
          <a:stretch/>
        </p:blipFill>
        <p:spPr>
          <a:xfrm>
            <a:off x="1625922" y="932062"/>
            <a:ext cx="9250680" cy="5029200"/>
          </a:xfrm>
          <a:prstGeom prst="rect">
            <a:avLst/>
          </a:prstGeom>
        </p:spPr>
      </p:pic>
      <p:sp>
        <p:nvSpPr>
          <p:cNvPr id="200" name="AutoShape 2">
            <a:extLst>
              <a:ext uri="{FF2B5EF4-FFF2-40B4-BE49-F238E27FC236}">
                <a16:creationId xmlns:a16="http://schemas.microsoft.com/office/drawing/2014/main" id="{5BD68BD8-5F41-4CC5-9E51-520FCBC09346}"/>
              </a:ext>
            </a:extLst>
          </p:cNvPr>
          <p:cNvSpPr>
            <a:spLocks/>
          </p:cNvSpPr>
          <p:nvPr/>
        </p:nvSpPr>
        <p:spPr bwMode="auto">
          <a:xfrm>
            <a:off x="252651" y="160417"/>
            <a:ext cx="890588" cy="711200"/>
          </a:xfrm>
          <a:custGeom>
            <a:avLst/>
            <a:gdLst/>
            <a:ahLst/>
            <a:cxnLst/>
            <a:rect l="0" t="0" r="r" b="b"/>
            <a:pathLst>
              <a:path w="21600" h="20461">
                <a:moveTo>
                  <a:pt x="10541" y="0"/>
                </a:moveTo>
                <a:lnTo>
                  <a:pt x="0" y="6234"/>
                </a:lnTo>
                <a:lnTo>
                  <a:pt x="10541" y="12467"/>
                </a:lnTo>
                <a:lnTo>
                  <a:pt x="20416" y="6632"/>
                </a:lnTo>
                <a:cubicBezTo>
                  <a:pt x="20547" y="6712"/>
                  <a:pt x="20597" y="6836"/>
                  <a:pt x="20597" y="6960"/>
                </a:cubicBezTo>
                <a:lnTo>
                  <a:pt x="20597" y="11719"/>
                </a:lnTo>
                <a:cubicBezTo>
                  <a:pt x="20301" y="11841"/>
                  <a:pt x="20084" y="12171"/>
                  <a:pt x="20084" y="12564"/>
                </a:cubicBezTo>
                <a:cubicBezTo>
                  <a:pt x="20084" y="12875"/>
                  <a:pt x="20217" y="13151"/>
                  <a:pt x="20420" y="13312"/>
                </a:cubicBezTo>
                <a:lnTo>
                  <a:pt x="20134" y="15083"/>
                </a:lnTo>
                <a:lnTo>
                  <a:pt x="21550" y="15083"/>
                </a:lnTo>
                <a:lnTo>
                  <a:pt x="21264" y="13312"/>
                </a:lnTo>
                <a:cubicBezTo>
                  <a:pt x="21467" y="13151"/>
                  <a:pt x="21600" y="12875"/>
                  <a:pt x="21600" y="12564"/>
                </a:cubicBezTo>
                <a:cubicBezTo>
                  <a:pt x="21600" y="12171"/>
                  <a:pt x="21384" y="11841"/>
                  <a:pt x="21087" y="11719"/>
                </a:cubicBezTo>
                <a:lnTo>
                  <a:pt x="21087" y="6906"/>
                </a:lnTo>
                <a:cubicBezTo>
                  <a:pt x="21087" y="6704"/>
                  <a:pt x="21043" y="6502"/>
                  <a:pt x="20942" y="6320"/>
                </a:cubicBezTo>
                <a:cubicBezTo>
                  <a:pt x="20857" y="6164"/>
                  <a:pt x="20731" y="6025"/>
                  <a:pt x="20547" y="5916"/>
                </a:cubicBezTo>
                <a:cubicBezTo>
                  <a:pt x="19575" y="5342"/>
                  <a:pt x="10541" y="0"/>
                  <a:pt x="10541" y="0"/>
                </a:cubicBezTo>
                <a:close/>
                <a:moveTo>
                  <a:pt x="4211" y="10336"/>
                </a:moveTo>
                <a:lnTo>
                  <a:pt x="4211" y="17043"/>
                </a:lnTo>
                <a:cubicBezTo>
                  <a:pt x="7710" y="21600"/>
                  <a:pt x="13373" y="21600"/>
                  <a:pt x="16872" y="17043"/>
                </a:cubicBezTo>
                <a:lnTo>
                  <a:pt x="16872" y="10336"/>
                </a:lnTo>
                <a:lnTo>
                  <a:pt x="10541" y="14055"/>
                </a:lnTo>
                <a:cubicBezTo>
                  <a:pt x="10541" y="14055"/>
                  <a:pt x="4211" y="10336"/>
                  <a:pt x="4211" y="10336"/>
                </a:cubicBezTo>
                <a:close/>
                <a:moveTo>
                  <a:pt x="4211" y="10336"/>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1" name="AutoShape 3">
            <a:extLst>
              <a:ext uri="{FF2B5EF4-FFF2-40B4-BE49-F238E27FC236}">
                <a16:creationId xmlns:a16="http://schemas.microsoft.com/office/drawing/2014/main" id="{22E7AD81-5F59-428E-A31E-CD618711D363}"/>
              </a:ext>
            </a:extLst>
          </p:cNvPr>
          <p:cNvSpPr>
            <a:spLocks/>
          </p:cNvSpPr>
          <p:nvPr/>
        </p:nvSpPr>
        <p:spPr bwMode="auto">
          <a:xfrm>
            <a:off x="331347" y="1078785"/>
            <a:ext cx="822325" cy="650875"/>
          </a:xfrm>
          <a:custGeom>
            <a:avLst/>
            <a:gdLst/>
            <a:ahLst/>
            <a:cxnLst/>
            <a:rect l="0" t="0" r="r" b="b"/>
            <a:pathLst>
              <a:path w="21600" h="21600">
                <a:moveTo>
                  <a:pt x="15619" y="0"/>
                </a:moveTo>
                <a:lnTo>
                  <a:pt x="14159" y="1718"/>
                </a:lnTo>
                <a:lnTo>
                  <a:pt x="13682" y="12469"/>
                </a:lnTo>
                <a:lnTo>
                  <a:pt x="17767" y="14708"/>
                </a:lnTo>
                <a:cubicBezTo>
                  <a:pt x="17767" y="14708"/>
                  <a:pt x="15619" y="0"/>
                  <a:pt x="15619" y="0"/>
                </a:cubicBezTo>
                <a:close/>
                <a:moveTo>
                  <a:pt x="16671" y="0"/>
                </a:moveTo>
                <a:lnTo>
                  <a:pt x="17103" y="3176"/>
                </a:lnTo>
                <a:cubicBezTo>
                  <a:pt x="17103" y="3176"/>
                  <a:pt x="21600" y="3176"/>
                  <a:pt x="21600" y="3176"/>
                </a:cubicBezTo>
                <a:lnTo>
                  <a:pt x="16671" y="0"/>
                </a:lnTo>
                <a:close/>
                <a:moveTo>
                  <a:pt x="3932" y="8337"/>
                </a:moveTo>
                <a:lnTo>
                  <a:pt x="7416" y="21600"/>
                </a:lnTo>
                <a:cubicBezTo>
                  <a:pt x="7416" y="21600"/>
                  <a:pt x="13294" y="21600"/>
                  <a:pt x="13294" y="21600"/>
                </a:cubicBezTo>
                <a:lnTo>
                  <a:pt x="17811" y="16054"/>
                </a:lnTo>
                <a:lnTo>
                  <a:pt x="3932" y="8337"/>
                </a:lnTo>
                <a:close/>
                <a:moveTo>
                  <a:pt x="3145" y="9528"/>
                </a:moveTo>
                <a:lnTo>
                  <a:pt x="3145" y="20229"/>
                </a:lnTo>
                <a:lnTo>
                  <a:pt x="5888" y="20229"/>
                </a:lnTo>
                <a:cubicBezTo>
                  <a:pt x="5888" y="20229"/>
                  <a:pt x="3145" y="9528"/>
                  <a:pt x="3145" y="9528"/>
                </a:cubicBezTo>
                <a:close/>
                <a:moveTo>
                  <a:pt x="0" y="9925"/>
                </a:moveTo>
                <a:cubicBezTo>
                  <a:pt x="0" y="9925"/>
                  <a:pt x="1981" y="19112"/>
                  <a:pt x="1981" y="19112"/>
                </a:cubicBezTo>
                <a:lnTo>
                  <a:pt x="1981" y="10471"/>
                </a:lnTo>
                <a:lnTo>
                  <a:pt x="0" y="9925"/>
                </a:lnTo>
                <a:close/>
                <a:moveTo>
                  <a:pt x="0" y="9925"/>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2" name="AutoShape 4">
            <a:extLst>
              <a:ext uri="{FF2B5EF4-FFF2-40B4-BE49-F238E27FC236}">
                <a16:creationId xmlns:a16="http://schemas.microsoft.com/office/drawing/2014/main" id="{C94AF3E9-4864-4050-BEA7-07E9975EB7F3}"/>
              </a:ext>
            </a:extLst>
          </p:cNvPr>
          <p:cNvSpPr>
            <a:spLocks/>
          </p:cNvSpPr>
          <p:nvPr/>
        </p:nvSpPr>
        <p:spPr bwMode="auto">
          <a:xfrm>
            <a:off x="347663" y="4786950"/>
            <a:ext cx="733425" cy="708819"/>
          </a:xfrm>
          <a:custGeom>
            <a:avLst/>
            <a:gdLst/>
            <a:ahLst/>
            <a:cxnLst/>
            <a:rect l="0" t="0" r="r" b="b"/>
            <a:pathLst>
              <a:path w="21600" h="21600">
                <a:moveTo>
                  <a:pt x="823" y="17681"/>
                </a:moveTo>
                <a:lnTo>
                  <a:pt x="2423" y="17681"/>
                </a:lnTo>
                <a:cubicBezTo>
                  <a:pt x="2517" y="18137"/>
                  <a:pt x="2908" y="18479"/>
                  <a:pt x="3377" y="18479"/>
                </a:cubicBezTo>
                <a:cubicBezTo>
                  <a:pt x="3846" y="18479"/>
                  <a:pt x="4237" y="18137"/>
                  <a:pt x="4332" y="17681"/>
                </a:cubicBezTo>
                <a:lnTo>
                  <a:pt x="8320" y="17681"/>
                </a:lnTo>
                <a:cubicBezTo>
                  <a:pt x="8415" y="18137"/>
                  <a:pt x="8806" y="18479"/>
                  <a:pt x="9274" y="18479"/>
                </a:cubicBezTo>
                <a:cubicBezTo>
                  <a:pt x="9743" y="18479"/>
                  <a:pt x="10134" y="18137"/>
                  <a:pt x="10229" y="17681"/>
                </a:cubicBezTo>
                <a:lnTo>
                  <a:pt x="11257" y="17681"/>
                </a:lnTo>
                <a:cubicBezTo>
                  <a:pt x="11352" y="18137"/>
                  <a:pt x="11743" y="18479"/>
                  <a:pt x="12212" y="18479"/>
                </a:cubicBezTo>
                <a:cubicBezTo>
                  <a:pt x="12680" y="18479"/>
                  <a:pt x="13071" y="18137"/>
                  <a:pt x="13166" y="17681"/>
                </a:cubicBezTo>
                <a:lnTo>
                  <a:pt x="14194" y="17681"/>
                </a:lnTo>
                <a:cubicBezTo>
                  <a:pt x="14289" y="18137"/>
                  <a:pt x="14680" y="18479"/>
                  <a:pt x="15149" y="18479"/>
                </a:cubicBezTo>
                <a:cubicBezTo>
                  <a:pt x="15618" y="18479"/>
                  <a:pt x="16009" y="18137"/>
                  <a:pt x="16103" y="17681"/>
                </a:cubicBezTo>
                <a:lnTo>
                  <a:pt x="17131" y="17681"/>
                </a:lnTo>
                <a:cubicBezTo>
                  <a:pt x="17226" y="18137"/>
                  <a:pt x="17617" y="18479"/>
                  <a:pt x="18086" y="18479"/>
                </a:cubicBezTo>
                <a:cubicBezTo>
                  <a:pt x="18555" y="18479"/>
                  <a:pt x="18946" y="18137"/>
                  <a:pt x="19040" y="17681"/>
                </a:cubicBezTo>
                <a:lnTo>
                  <a:pt x="20777" y="17681"/>
                </a:lnTo>
                <a:lnTo>
                  <a:pt x="20777" y="20749"/>
                </a:lnTo>
                <a:lnTo>
                  <a:pt x="823" y="20749"/>
                </a:lnTo>
                <a:cubicBezTo>
                  <a:pt x="823" y="20749"/>
                  <a:pt x="823" y="17681"/>
                  <a:pt x="823" y="17681"/>
                </a:cubicBezTo>
                <a:close/>
                <a:moveTo>
                  <a:pt x="823" y="13235"/>
                </a:moveTo>
                <a:lnTo>
                  <a:pt x="2423" y="13235"/>
                </a:lnTo>
                <a:cubicBezTo>
                  <a:pt x="2517" y="13691"/>
                  <a:pt x="2908" y="14034"/>
                  <a:pt x="3377" y="14034"/>
                </a:cubicBezTo>
                <a:cubicBezTo>
                  <a:pt x="3846" y="14034"/>
                  <a:pt x="4237" y="13691"/>
                  <a:pt x="4332" y="13235"/>
                </a:cubicBezTo>
                <a:lnTo>
                  <a:pt x="5360" y="13235"/>
                </a:lnTo>
                <a:cubicBezTo>
                  <a:pt x="5454" y="13691"/>
                  <a:pt x="5845" y="14034"/>
                  <a:pt x="6314" y="14034"/>
                </a:cubicBezTo>
                <a:cubicBezTo>
                  <a:pt x="6783" y="14034"/>
                  <a:pt x="7174" y="13691"/>
                  <a:pt x="7269" y="13235"/>
                </a:cubicBezTo>
                <a:lnTo>
                  <a:pt x="8297" y="13235"/>
                </a:lnTo>
                <a:cubicBezTo>
                  <a:pt x="8391" y="13691"/>
                  <a:pt x="8782" y="14034"/>
                  <a:pt x="9251" y="14034"/>
                </a:cubicBezTo>
                <a:cubicBezTo>
                  <a:pt x="9720" y="14034"/>
                  <a:pt x="10111" y="13691"/>
                  <a:pt x="10206" y="13235"/>
                </a:cubicBezTo>
                <a:lnTo>
                  <a:pt x="11257" y="13235"/>
                </a:lnTo>
                <a:cubicBezTo>
                  <a:pt x="11352" y="13691"/>
                  <a:pt x="11743" y="14034"/>
                  <a:pt x="12212" y="14034"/>
                </a:cubicBezTo>
                <a:cubicBezTo>
                  <a:pt x="12680" y="14034"/>
                  <a:pt x="13072" y="13691"/>
                  <a:pt x="13166" y="13235"/>
                </a:cubicBezTo>
                <a:lnTo>
                  <a:pt x="14194" y="13235"/>
                </a:lnTo>
                <a:cubicBezTo>
                  <a:pt x="14289" y="13691"/>
                  <a:pt x="14680" y="14034"/>
                  <a:pt x="15149" y="14034"/>
                </a:cubicBezTo>
                <a:cubicBezTo>
                  <a:pt x="15618" y="14034"/>
                  <a:pt x="16009" y="13691"/>
                  <a:pt x="16103" y="13235"/>
                </a:cubicBezTo>
                <a:lnTo>
                  <a:pt x="20777" y="13235"/>
                </a:lnTo>
                <a:lnTo>
                  <a:pt x="20777" y="17255"/>
                </a:lnTo>
                <a:lnTo>
                  <a:pt x="19040" y="17255"/>
                </a:lnTo>
                <a:cubicBezTo>
                  <a:pt x="18946" y="16799"/>
                  <a:pt x="18555" y="16457"/>
                  <a:pt x="18086" y="16457"/>
                </a:cubicBezTo>
                <a:cubicBezTo>
                  <a:pt x="17617" y="16457"/>
                  <a:pt x="17226" y="16799"/>
                  <a:pt x="17131" y="17255"/>
                </a:cubicBezTo>
                <a:lnTo>
                  <a:pt x="16103" y="17255"/>
                </a:lnTo>
                <a:cubicBezTo>
                  <a:pt x="16009" y="16799"/>
                  <a:pt x="15618" y="16457"/>
                  <a:pt x="15149" y="16457"/>
                </a:cubicBezTo>
                <a:cubicBezTo>
                  <a:pt x="14680" y="16457"/>
                  <a:pt x="14289" y="16799"/>
                  <a:pt x="14194" y="17255"/>
                </a:cubicBezTo>
                <a:lnTo>
                  <a:pt x="13166" y="17255"/>
                </a:lnTo>
                <a:cubicBezTo>
                  <a:pt x="13072" y="16799"/>
                  <a:pt x="12680" y="16457"/>
                  <a:pt x="12212" y="16457"/>
                </a:cubicBezTo>
                <a:cubicBezTo>
                  <a:pt x="11743" y="16457"/>
                  <a:pt x="11352" y="16799"/>
                  <a:pt x="11257" y="17255"/>
                </a:cubicBezTo>
                <a:lnTo>
                  <a:pt x="10229" y="17255"/>
                </a:lnTo>
                <a:cubicBezTo>
                  <a:pt x="10134" y="16799"/>
                  <a:pt x="9743" y="16457"/>
                  <a:pt x="9274" y="16457"/>
                </a:cubicBezTo>
                <a:cubicBezTo>
                  <a:pt x="8805" y="16457"/>
                  <a:pt x="8414" y="16799"/>
                  <a:pt x="8320" y="17255"/>
                </a:cubicBezTo>
                <a:lnTo>
                  <a:pt x="4332" y="17255"/>
                </a:lnTo>
                <a:cubicBezTo>
                  <a:pt x="4237" y="16799"/>
                  <a:pt x="3846" y="16457"/>
                  <a:pt x="3377" y="16457"/>
                </a:cubicBezTo>
                <a:cubicBezTo>
                  <a:pt x="2908" y="16457"/>
                  <a:pt x="2517" y="16799"/>
                  <a:pt x="2423" y="17255"/>
                </a:cubicBezTo>
                <a:lnTo>
                  <a:pt x="823" y="17255"/>
                </a:lnTo>
                <a:cubicBezTo>
                  <a:pt x="823" y="17255"/>
                  <a:pt x="823" y="13235"/>
                  <a:pt x="823" y="13235"/>
                </a:cubicBezTo>
                <a:close/>
                <a:moveTo>
                  <a:pt x="823" y="8790"/>
                </a:moveTo>
                <a:lnTo>
                  <a:pt x="2423" y="8790"/>
                </a:lnTo>
                <a:cubicBezTo>
                  <a:pt x="2517" y="9246"/>
                  <a:pt x="2908" y="9588"/>
                  <a:pt x="3377" y="9588"/>
                </a:cubicBezTo>
                <a:cubicBezTo>
                  <a:pt x="3846" y="9588"/>
                  <a:pt x="4237" y="9246"/>
                  <a:pt x="4332" y="8790"/>
                </a:cubicBezTo>
                <a:lnTo>
                  <a:pt x="5360" y="8790"/>
                </a:lnTo>
                <a:cubicBezTo>
                  <a:pt x="5454" y="9246"/>
                  <a:pt x="5845" y="9588"/>
                  <a:pt x="6314" y="9588"/>
                </a:cubicBezTo>
                <a:cubicBezTo>
                  <a:pt x="6783" y="9588"/>
                  <a:pt x="7174" y="9246"/>
                  <a:pt x="7269" y="8790"/>
                </a:cubicBezTo>
                <a:lnTo>
                  <a:pt x="8297" y="8790"/>
                </a:lnTo>
                <a:cubicBezTo>
                  <a:pt x="8391" y="9246"/>
                  <a:pt x="8783" y="9588"/>
                  <a:pt x="9251" y="9588"/>
                </a:cubicBezTo>
                <a:cubicBezTo>
                  <a:pt x="9720" y="9588"/>
                  <a:pt x="10111" y="9246"/>
                  <a:pt x="10206" y="8790"/>
                </a:cubicBezTo>
                <a:lnTo>
                  <a:pt x="14194" y="8790"/>
                </a:lnTo>
                <a:cubicBezTo>
                  <a:pt x="14289" y="9246"/>
                  <a:pt x="14680" y="9588"/>
                  <a:pt x="15149" y="9588"/>
                </a:cubicBezTo>
                <a:cubicBezTo>
                  <a:pt x="15618" y="9588"/>
                  <a:pt x="16008" y="9246"/>
                  <a:pt x="16103" y="8790"/>
                </a:cubicBezTo>
                <a:lnTo>
                  <a:pt x="17131" y="8790"/>
                </a:lnTo>
                <a:cubicBezTo>
                  <a:pt x="17226" y="9246"/>
                  <a:pt x="17617" y="9588"/>
                  <a:pt x="18086" y="9588"/>
                </a:cubicBezTo>
                <a:cubicBezTo>
                  <a:pt x="18555" y="9588"/>
                  <a:pt x="18946" y="9246"/>
                  <a:pt x="19040" y="8790"/>
                </a:cubicBezTo>
                <a:lnTo>
                  <a:pt x="20777" y="8790"/>
                </a:lnTo>
                <a:lnTo>
                  <a:pt x="20777" y="12810"/>
                </a:lnTo>
                <a:lnTo>
                  <a:pt x="16103" y="12810"/>
                </a:lnTo>
                <a:cubicBezTo>
                  <a:pt x="16009" y="12354"/>
                  <a:pt x="15618" y="12012"/>
                  <a:pt x="15149" y="12012"/>
                </a:cubicBezTo>
                <a:cubicBezTo>
                  <a:pt x="14680" y="12012"/>
                  <a:pt x="14289" y="12354"/>
                  <a:pt x="14194" y="12810"/>
                </a:cubicBezTo>
                <a:lnTo>
                  <a:pt x="13166" y="12810"/>
                </a:lnTo>
                <a:cubicBezTo>
                  <a:pt x="13071" y="12354"/>
                  <a:pt x="12680" y="12012"/>
                  <a:pt x="12212" y="12012"/>
                </a:cubicBezTo>
                <a:cubicBezTo>
                  <a:pt x="11743" y="12012"/>
                  <a:pt x="11352" y="12354"/>
                  <a:pt x="11257" y="12810"/>
                </a:cubicBezTo>
                <a:lnTo>
                  <a:pt x="10206" y="12810"/>
                </a:lnTo>
                <a:cubicBezTo>
                  <a:pt x="10111" y="12354"/>
                  <a:pt x="9720" y="12012"/>
                  <a:pt x="9251" y="12012"/>
                </a:cubicBezTo>
                <a:cubicBezTo>
                  <a:pt x="8783" y="12012"/>
                  <a:pt x="8392" y="12354"/>
                  <a:pt x="8297" y="12810"/>
                </a:cubicBezTo>
                <a:lnTo>
                  <a:pt x="7269" y="12810"/>
                </a:lnTo>
                <a:cubicBezTo>
                  <a:pt x="7174" y="12354"/>
                  <a:pt x="6783" y="12012"/>
                  <a:pt x="6314" y="12012"/>
                </a:cubicBezTo>
                <a:cubicBezTo>
                  <a:pt x="5845" y="12012"/>
                  <a:pt x="5454" y="12354"/>
                  <a:pt x="5360" y="12810"/>
                </a:cubicBezTo>
                <a:lnTo>
                  <a:pt x="4332" y="12810"/>
                </a:lnTo>
                <a:cubicBezTo>
                  <a:pt x="4237" y="12354"/>
                  <a:pt x="3846" y="12012"/>
                  <a:pt x="3377" y="12012"/>
                </a:cubicBezTo>
                <a:cubicBezTo>
                  <a:pt x="2908" y="12012"/>
                  <a:pt x="2517" y="12354"/>
                  <a:pt x="2423" y="12810"/>
                </a:cubicBezTo>
                <a:lnTo>
                  <a:pt x="823" y="12810"/>
                </a:lnTo>
                <a:cubicBezTo>
                  <a:pt x="823" y="12810"/>
                  <a:pt x="823" y="8790"/>
                  <a:pt x="823" y="8790"/>
                </a:cubicBezTo>
                <a:close/>
                <a:moveTo>
                  <a:pt x="823" y="4345"/>
                </a:moveTo>
                <a:lnTo>
                  <a:pt x="2423" y="4345"/>
                </a:lnTo>
                <a:cubicBezTo>
                  <a:pt x="2517" y="4801"/>
                  <a:pt x="2908" y="5143"/>
                  <a:pt x="3377" y="5143"/>
                </a:cubicBezTo>
                <a:cubicBezTo>
                  <a:pt x="3846" y="5143"/>
                  <a:pt x="4237" y="4801"/>
                  <a:pt x="4332" y="4345"/>
                </a:cubicBezTo>
                <a:lnTo>
                  <a:pt x="5360" y="4345"/>
                </a:lnTo>
                <a:cubicBezTo>
                  <a:pt x="5454" y="4801"/>
                  <a:pt x="5845" y="5143"/>
                  <a:pt x="6314" y="5143"/>
                </a:cubicBezTo>
                <a:cubicBezTo>
                  <a:pt x="6783" y="5143"/>
                  <a:pt x="7174" y="4801"/>
                  <a:pt x="7269" y="4345"/>
                </a:cubicBezTo>
                <a:lnTo>
                  <a:pt x="8297" y="4345"/>
                </a:lnTo>
                <a:cubicBezTo>
                  <a:pt x="8391" y="4801"/>
                  <a:pt x="8783" y="5143"/>
                  <a:pt x="9251" y="5143"/>
                </a:cubicBezTo>
                <a:cubicBezTo>
                  <a:pt x="9720" y="5143"/>
                  <a:pt x="10111" y="4801"/>
                  <a:pt x="10206" y="4345"/>
                </a:cubicBezTo>
                <a:lnTo>
                  <a:pt x="11234" y="4345"/>
                </a:lnTo>
                <a:cubicBezTo>
                  <a:pt x="11329" y="4801"/>
                  <a:pt x="11720" y="5143"/>
                  <a:pt x="12189" y="5143"/>
                </a:cubicBezTo>
                <a:cubicBezTo>
                  <a:pt x="12658" y="5143"/>
                  <a:pt x="13049" y="4801"/>
                  <a:pt x="13143" y="4345"/>
                </a:cubicBezTo>
                <a:lnTo>
                  <a:pt x="17131" y="4345"/>
                </a:lnTo>
                <a:cubicBezTo>
                  <a:pt x="17226" y="4801"/>
                  <a:pt x="17617" y="5143"/>
                  <a:pt x="18086" y="5143"/>
                </a:cubicBezTo>
                <a:cubicBezTo>
                  <a:pt x="18555" y="5143"/>
                  <a:pt x="18946" y="4801"/>
                  <a:pt x="19040" y="4345"/>
                </a:cubicBezTo>
                <a:lnTo>
                  <a:pt x="20777" y="4345"/>
                </a:lnTo>
                <a:lnTo>
                  <a:pt x="20777" y="8365"/>
                </a:lnTo>
                <a:lnTo>
                  <a:pt x="19040" y="8365"/>
                </a:lnTo>
                <a:cubicBezTo>
                  <a:pt x="18946" y="7909"/>
                  <a:pt x="18555" y="7567"/>
                  <a:pt x="18086" y="7567"/>
                </a:cubicBezTo>
                <a:cubicBezTo>
                  <a:pt x="17617" y="7567"/>
                  <a:pt x="17226" y="7909"/>
                  <a:pt x="17131" y="8365"/>
                </a:cubicBezTo>
                <a:lnTo>
                  <a:pt x="16103" y="8365"/>
                </a:lnTo>
                <a:cubicBezTo>
                  <a:pt x="16008" y="7909"/>
                  <a:pt x="15618" y="7567"/>
                  <a:pt x="15149" y="7567"/>
                </a:cubicBezTo>
                <a:cubicBezTo>
                  <a:pt x="14680" y="7567"/>
                  <a:pt x="14289" y="7909"/>
                  <a:pt x="14194" y="8365"/>
                </a:cubicBezTo>
                <a:lnTo>
                  <a:pt x="10206" y="8365"/>
                </a:lnTo>
                <a:cubicBezTo>
                  <a:pt x="10111" y="7909"/>
                  <a:pt x="9720" y="7567"/>
                  <a:pt x="9251" y="7567"/>
                </a:cubicBezTo>
                <a:cubicBezTo>
                  <a:pt x="8783" y="7567"/>
                  <a:pt x="8391" y="7909"/>
                  <a:pt x="8297" y="8365"/>
                </a:cubicBezTo>
                <a:lnTo>
                  <a:pt x="7269" y="8365"/>
                </a:lnTo>
                <a:cubicBezTo>
                  <a:pt x="7174" y="7909"/>
                  <a:pt x="6783" y="7567"/>
                  <a:pt x="6314" y="7567"/>
                </a:cubicBezTo>
                <a:cubicBezTo>
                  <a:pt x="5845" y="7567"/>
                  <a:pt x="5454" y="7909"/>
                  <a:pt x="5360" y="8365"/>
                </a:cubicBezTo>
                <a:lnTo>
                  <a:pt x="4332" y="8365"/>
                </a:lnTo>
                <a:cubicBezTo>
                  <a:pt x="4237" y="7909"/>
                  <a:pt x="3846" y="7567"/>
                  <a:pt x="3377" y="7567"/>
                </a:cubicBezTo>
                <a:cubicBezTo>
                  <a:pt x="2908" y="7567"/>
                  <a:pt x="2517" y="7909"/>
                  <a:pt x="2423" y="8365"/>
                </a:cubicBezTo>
                <a:lnTo>
                  <a:pt x="823" y="8365"/>
                </a:lnTo>
                <a:cubicBezTo>
                  <a:pt x="823" y="8365"/>
                  <a:pt x="823" y="4345"/>
                  <a:pt x="823" y="4345"/>
                </a:cubicBezTo>
                <a:close/>
                <a:moveTo>
                  <a:pt x="823" y="851"/>
                </a:moveTo>
                <a:lnTo>
                  <a:pt x="20777" y="851"/>
                </a:lnTo>
                <a:lnTo>
                  <a:pt x="20777" y="3919"/>
                </a:lnTo>
                <a:lnTo>
                  <a:pt x="19040" y="3919"/>
                </a:lnTo>
                <a:cubicBezTo>
                  <a:pt x="18946" y="3463"/>
                  <a:pt x="18555" y="3121"/>
                  <a:pt x="18086" y="3121"/>
                </a:cubicBezTo>
                <a:cubicBezTo>
                  <a:pt x="17617" y="3121"/>
                  <a:pt x="17226" y="3463"/>
                  <a:pt x="17131" y="3919"/>
                </a:cubicBezTo>
                <a:lnTo>
                  <a:pt x="13143" y="3919"/>
                </a:lnTo>
                <a:cubicBezTo>
                  <a:pt x="13049" y="3463"/>
                  <a:pt x="12658" y="3121"/>
                  <a:pt x="12189" y="3121"/>
                </a:cubicBezTo>
                <a:cubicBezTo>
                  <a:pt x="11720" y="3121"/>
                  <a:pt x="11329" y="3463"/>
                  <a:pt x="11234" y="3919"/>
                </a:cubicBezTo>
                <a:lnTo>
                  <a:pt x="10206" y="3919"/>
                </a:lnTo>
                <a:cubicBezTo>
                  <a:pt x="10111" y="3463"/>
                  <a:pt x="9720" y="3121"/>
                  <a:pt x="9251" y="3121"/>
                </a:cubicBezTo>
                <a:cubicBezTo>
                  <a:pt x="8783" y="3121"/>
                  <a:pt x="8391" y="3463"/>
                  <a:pt x="8297" y="3919"/>
                </a:cubicBezTo>
                <a:lnTo>
                  <a:pt x="7269" y="3919"/>
                </a:lnTo>
                <a:cubicBezTo>
                  <a:pt x="7174" y="3463"/>
                  <a:pt x="6783" y="3121"/>
                  <a:pt x="6314" y="3121"/>
                </a:cubicBezTo>
                <a:cubicBezTo>
                  <a:pt x="5845" y="3121"/>
                  <a:pt x="5454" y="3463"/>
                  <a:pt x="5360" y="3919"/>
                </a:cubicBezTo>
                <a:lnTo>
                  <a:pt x="4332" y="3919"/>
                </a:lnTo>
                <a:cubicBezTo>
                  <a:pt x="4237" y="3463"/>
                  <a:pt x="3846" y="3121"/>
                  <a:pt x="3377" y="3121"/>
                </a:cubicBezTo>
                <a:cubicBezTo>
                  <a:pt x="2908" y="3121"/>
                  <a:pt x="2517" y="3463"/>
                  <a:pt x="2423" y="3919"/>
                </a:cubicBezTo>
                <a:lnTo>
                  <a:pt x="823" y="3919"/>
                </a:lnTo>
                <a:cubicBezTo>
                  <a:pt x="823" y="3919"/>
                  <a:pt x="823" y="851"/>
                  <a:pt x="823" y="851"/>
                </a:cubicBezTo>
                <a:close/>
                <a:moveTo>
                  <a:pt x="0" y="21600"/>
                </a:moveTo>
                <a:lnTo>
                  <a:pt x="21600" y="21600"/>
                </a:lnTo>
                <a:lnTo>
                  <a:pt x="21600" y="0"/>
                </a:lnTo>
                <a:lnTo>
                  <a:pt x="0" y="0"/>
                </a:lnTo>
                <a:cubicBezTo>
                  <a:pt x="0" y="0"/>
                  <a:pt x="0" y="21600"/>
                  <a:pt x="0" y="21600"/>
                </a:cubicBezTo>
                <a:close/>
                <a:moveTo>
                  <a:pt x="0" y="21600"/>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3" name="AutoShape 5">
            <a:extLst>
              <a:ext uri="{FF2B5EF4-FFF2-40B4-BE49-F238E27FC236}">
                <a16:creationId xmlns:a16="http://schemas.microsoft.com/office/drawing/2014/main" id="{6E40D43B-ABA0-4CC0-87FC-A85F9D5EC3A6}"/>
              </a:ext>
            </a:extLst>
          </p:cNvPr>
          <p:cNvSpPr>
            <a:spLocks/>
          </p:cNvSpPr>
          <p:nvPr/>
        </p:nvSpPr>
        <p:spPr bwMode="auto">
          <a:xfrm>
            <a:off x="11466985" y="6046992"/>
            <a:ext cx="400050" cy="650081"/>
          </a:xfrm>
          <a:custGeom>
            <a:avLst/>
            <a:gdLst/>
            <a:ahLst/>
            <a:cxnLst/>
            <a:rect l="0" t="0" r="r" b="b"/>
            <a:pathLst>
              <a:path w="21600" h="21600">
                <a:moveTo>
                  <a:pt x="10835" y="0"/>
                </a:moveTo>
                <a:cubicBezTo>
                  <a:pt x="10351" y="0"/>
                  <a:pt x="9957" y="243"/>
                  <a:pt x="9957" y="540"/>
                </a:cubicBezTo>
                <a:lnTo>
                  <a:pt x="9957" y="1428"/>
                </a:lnTo>
                <a:cubicBezTo>
                  <a:pt x="8686" y="1662"/>
                  <a:pt x="7755" y="2385"/>
                  <a:pt x="7755" y="3242"/>
                </a:cubicBezTo>
                <a:cubicBezTo>
                  <a:pt x="7755" y="4288"/>
                  <a:pt x="8925" y="7105"/>
                  <a:pt x="10835" y="7105"/>
                </a:cubicBezTo>
                <a:cubicBezTo>
                  <a:pt x="12597" y="7104"/>
                  <a:pt x="13915" y="4287"/>
                  <a:pt x="13915" y="3242"/>
                </a:cubicBezTo>
                <a:cubicBezTo>
                  <a:pt x="13915" y="2384"/>
                  <a:pt x="12985" y="1661"/>
                  <a:pt x="11714" y="1428"/>
                </a:cubicBezTo>
                <a:lnTo>
                  <a:pt x="11714" y="540"/>
                </a:lnTo>
                <a:cubicBezTo>
                  <a:pt x="11714" y="243"/>
                  <a:pt x="11320" y="0"/>
                  <a:pt x="10835" y="0"/>
                </a:cubicBezTo>
                <a:close/>
                <a:moveTo>
                  <a:pt x="10835" y="2410"/>
                </a:moveTo>
                <a:cubicBezTo>
                  <a:pt x="11556" y="2410"/>
                  <a:pt x="12138" y="2767"/>
                  <a:pt x="12138" y="3211"/>
                </a:cubicBezTo>
                <a:cubicBezTo>
                  <a:pt x="12138" y="3654"/>
                  <a:pt x="11556" y="4012"/>
                  <a:pt x="10835" y="4012"/>
                </a:cubicBezTo>
                <a:cubicBezTo>
                  <a:pt x="10115" y="4012"/>
                  <a:pt x="9533" y="3654"/>
                  <a:pt x="9533" y="3211"/>
                </a:cubicBezTo>
                <a:cubicBezTo>
                  <a:pt x="9533" y="2767"/>
                  <a:pt x="10115" y="2410"/>
                  <a:pt x="10835" y="2410"/>
                </a:cubicBezTo>
                <a:close/>
                <a:moveTo>
                  <a:pt x="10835" y="2584"/>
                </a:moveTo>
                <a:cubicBezTo>
                  <a:pt x="10323" y="2584"/>
                  <a:pt x="9906" y="2840"/>
                  <a:pt x="9906" y="3155"/>
                </a:cubicBezTo>
                <a:cubicBezTo>
                  <a:pt x="9906" y="3470"/>
                  <a:pt x="10323" y="3726"/>
                  <a:pt x="10835" y="3726"/>
                </a:cubicBezTo>
                <a:cubicBezTo>
                  <a:pt x="11348" y="3726"/>
                  <a:pt x="11764" y="3470"/>
                  <a:pt x="11764" y="3155"/>
                </a:cubicBezTo>
                <a:cubicBezTo>
                  <a:pt x="11764" y="2840"/>
                  <a:pt x="11348" y="2584"/>
                  <a:pt x="10835" y="2584"/>
                </a:cubicBezTo>
                <a:close/>
                <a:moveTo>
                  <a:pt x="13562" y="5962"/>
                </a:moveTo>
                <a:cubicBezTo>
                  <a:pt x="13196" y="6474"/>
                  <a:pt x="12765" y="6927"/>
                  <a:pt x="12279" y="7229"/>
                </a:cubicBezTo>
                <a:lnTo>
                  <a:pt x="19560" y="19532"/>
                </a:lnTo>
                <a:cubicBezTo>
                  <a:pt x="19560" y="19532"/>
                  <a:pt x="20792" y="20681"/>
                  <a:pt x="20792" y="20681"/>
                </a:cubicBezTo>
                <a:lnTo>
                  <a:pt x="21600" y="20495"/>
                </a:lnTo>
                <a:lnTo>
                  <a:pt x="21358" y="19134"/>
                </a:lnTo>
                <a:lnTo>
                  <a:pt x="19469" y="15942"/>
                </a:lnTo>
                <a:lnTo>
                  <a:pt x="19722" y="15880"/>
                </a:lnTo>
                <a:lnTo>
                  <a:pt x="19843" y="16079"/>
                </a:lnTo>
                <a:lnTo>
                  <a:pt x="20186" y="15998"/>
                </a:lnTo>
                <a:lnTo>
                  <a:pt x="19671" y="15141"/>
                </a:lnTo>
                <a:lnTo>
                  <a:pt x="19328" y="15216"/>
                </a:lnTo>
                <a:lnTo>
                  <a:pt x="19459" y="15439"/>
                </a:lnTo>
                <a:lnTo>
                  <a:pt x="19207" y="15495"/>
                </a:lnTo>
                <a:lnTo>
                  <a:pt x="13562" y="5962"/>
                </a:lnTo>
                <a:close/>
                <a:moveTo>
                  <a:pt x="8169" y="6161"/>
                </a:moveTo>
                <a:cubicBezTo>
                  <a:pt x="8169" y="6161"/>
                  <a:pt x="454" y="19116"/>
                  <a:pt x="454" y="19116"/>
                </a:cubicBezTo>
                <a:lnTo>
                  <a:pt x="0" y="21600"/>
                </a:lnTo>
                <a:lnTo>
                  <a:pt x="2252" y="19519"/>
                </a:lnTo>
                <a:lnTo>
                  <a:pt x="9523" y="7322"/>
                </a:lnTo>
                <a:cubicBezTo>
                  <a:pt x="9004" y="7070"/>
                  <a:pt x="8547" y="6651"/>
                  <a:pt x="8169" y="6161"/>
                </a:cubicBezTo>
                <a:close/>
                <a:moveTo>
                  <a:pt x="3373" y="15893"/>
                </a:moveTo>
                <a:cubicBezTo>
                  <a:pt x="3645" y="15954"/>
                  <a:pt x="3785" y="16141"/>
                  <a:pt x="3686" y="16309"/>
                </a:cubicBezTo>
                <a:cubicBezTo>
                  <a:pt x="3587" y="16476"/>
                  <a:pt x="3292" y="16562"/>
                  <a:pt x="3019" y="16501"/>
                </a:cubicBezTo>
                <a:cubicBezTo>
                  <a:pt x="2747" y="16440"/>
                  <a:pt x="2607" y="16253"/>
                  <a:pt x="2706" y="16085"/>
                </a:cubicBezTo>
                <a:cubicBezTo>
                  <a:pt x="2805" y="15918"/>
                  <a:pt x="3100" y="15832"/>
                  <a:pt x="3373" y="15893"/>
                </a:cubicBezTo>
                <a:close/>
                <a:moveTo>
                  <a:pt x="3373" y="15893"/>
                </a:moveTo>
              </a:path>
            </a:pathLst>
          </a:custGeom>
          <a:solidFill>
            <a:srgbClr val="00B0F0"/>
          </a:solidFill>
          <a:ln>
            <a:noFill/>
          </a:ln>
          <a:extLst/>
        </p:spPr>
        <p:txBody>
          <a:bodyPr lIns="0" tIns="0" rIns="0" bIns="0"/>
          <a:lstStyle/>
          <a:p>
            <a:pPr defTabSz="914377"/>
            <a:endParaRPr lang="pl-PL" dirty="0">
              <a:solidFill>
                <a:srgbClr val="333333"/>
              </a:solidFill>
              <a:latin typeface="Lato"/>
            </a:endParaRPr>
          </a:p>
        </p:txBody>
      </p:sp>
      <p:sp>
        <p:nvSpPr>
          <p:cNvPr id="204" name="AutoShape 6">
            <a:extLst>
              <a:ext uri="{FF2B5EF4-FFF2-40B4-BE49-F238E27FC236}">
                <a16:creationId xmlns:a16="http://schemas.microsoft.com/office/drawing/2014/main" id="{3B6F8BB7-1546-4E09-9EF2-DC34A6F6977E}"/>
              </a:ext>
            </a:extLst>
          </p:cNvPr>
          <p:cNvSpPr>
            <a:spLocks/>
          </p:cNvSpPr>
          <p:nvPr/>
        </p:nvSpPr>
        <p:spPr bwMode="auto">
          <a:xfrm>
            <a:off x="3539332" y="4198144"/>
            <a:ext cx="15082" cy="26988"/>
          </a:xfrm>
          <a:custGeom>
            <a:avLst/>
            <a:gdLst/>
            <a:ahLst/>
            <a:cxnLst/>
            <a:rect l="0" t="0" r="r" b="b"/>
            <a:pathLst>
              <a:path w="21600" h="21600">
                <a:moveTo>
                  <a:pt x="17271" y="0"/>
                </a:moveTo>
                <a:lnTo>
                  <a:pt x="0" y="3497"/>
                </a:lnTo>
                <a:lnTo>
                  <a:pt x="21600" y="21600"/>
                </a:lnTo>
                <a:cubicBezTo>
                  <a:pt x="21600" y="21600"/>
                  <a:pt x="17271" y="0"/>
                  <a:pt x="17271" y="0"/>
                </a:cubicBezTo>
                <a:close/>
                <a:moveTo>
                  <a:pt x="17271" y="0"/>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5" name="AutoShape 8">
            <a:extLst>
              <a:ext uri="{FF2B5EF4-FFF2-40B4-BE49-F238E27FC236}">
                <a16:creationId xmlns:a16="http://schemas.microsoft.com/office/drawing/2014/main" id="{8BB93ADB-5863-47E9-B128-72257EFFBA55}"/>
              </a:ext>
            </a:extLst>
          </p:cNvPr>
          <p:cNvSpPr>
            <a:spLocks/>
          </p:cNvSpPr>
          <p:nvPr/>
        </p:nvSpPr>
        <p:spPr bwMode="auto">
          <a:xfrm>
            <a:off x="5150167" y="152875"/>
            <a:ext cx="720725" cy="726281"/>
          </a:xfrm>
          <a:custGeom>
            <a:avLst/>
            <a:gdLst/>
            <a:ahLst/>
            <a:cxnLst/>
            <a:rect l="0" t="0" r="r" b="b"/>
            <a:pathLst>
              <a:path w="21560" h="21580">
                <a:moveTo>
                  <a:pt x="10732" y="0"/>
                </a:moveTo>
                <a:cubicBezTo>
                  <a:pt x="10680" y="0"/>
                  <a:pt x="10627" y="22"/>
                  <a:pt x="10587" y="61"/>
                </a:cubicBezTo>
                <a:lnTo>
                  <a:pt x="5550" y="5061"/>
                </a:lnTo>
                <a:lnTo>
                  <a:pt x="6753" y="6255"/>
                </a:lnTo>
                <a:cubicBezTo>
                  <a:pt x="6787" y="6293"/>
                  <a:pt x="7084" y="6644"/>
                  <a:pt x="7027" y="7189"/>
                </a:cubicBezTo>
                <a:cubicBezTo>
                  <a:pt x="6976" y="7689"/>
                  <a:pt x="6652" y="8166"/>
                  <a:pt x="6059" y="8605"/>
                </a:cubicBezTo>
                <a:cubicBezTo>
                  <a:pt x="6039" y="8620"/>
                  <a:pt x="6016" y="8637"/>
                  <a:pt x="5998" y="8655"/>
                </a:cubicBezTo>
                <a:cubicBezTo>
                  <a:pt x="5692" y="8958"/>
                  <a:pt x="5693" y="9453"/>
                  <a:pt x="5998" y="9755"/>
                </a:cubicBezTo>
                <a:cubicBezTo>
                  <a:pt x="6303" y="10058"/>
                  <a:pt x="6800" y="10058"/>
                  <a:pt x="7106" y="9755"/>
                </a:cubicBezTo>
                <a:cubicBezTo>
                  <a:pt x="7129" y="9732"/>
                  <a:pt x="7152" y="9702"/>
                  <a:pt x="7173" y="9677"/>
                </a:cubicBezTo>
                <a:cubicBezTo>
                  <a:pt x="7272" y="9545"/>
                  <a:pt x="7383" y="9419"/>
                  <a:pt x="7497" y="9305"/>
                </a:cubicBezTo>
                <a:cubicBezTo>
                  <a:pt x="8379" y="8431"/>
                  <a:pt x="9206" y="8726"/>
                  <a:pt x="9524" y="9005"/>
                </a:cubicBezTo>
                <a:lnTo>
                  <a:pt x="9546" y="9022"/>
                </a:lnTo>
                <a:lnTo>
                  <a:pt x="10732" y="10200"/>
                </a:lnTo>
                <a:lnTo>
                  <a:pt x="11902" y="9038"/>
                </a:lnTo>
                <a:cubicBezTo>
                  <a:pt x="11942" y="8983"/>
                  <a:pt x="12102" y="8698"/>
                  <a:pt x="11634" y="8233"/>
                </a:cubicBezTo>
                <a:cubicBezTo>
                  <a:pt x="11549" y="8149"/>
                  <a:pt x="11453" y="8063"/>
                  <a:pt x="11337" y="7977"/>
                </a:cubicBezTo>
                <a:lnTo>
                  <a:pt x="11320" y="7966"/>
                </a:lnTo>
                <a:cubicBezTo>
                  <a:pt x="11274" y="7928"/>
                  <a:pt x="11223" y="7886"/>
                  <a:pt x="11180" y="7844"/>
                </a:cubicBezTo>
                <a:cubicBezTo>
                  <a:pt x="10530" y="7199"/>
                  <a:pt x="10530" y="6151"/>
                  <a:pt x="11180" y="5505"/>
                </a:cubicBezTo>
                <a:cubicBezTo>
                  <a:pt x="11830" y="4861"/>
                  <a:pt x="12886" y="4860"/>
                  <a:pt x="13536" y="5505"/>
                </a:cubicBezTo>
                <a:cubicBezTo>
                  <a:pt x="13584" y="5553"/>
                  <a:pt x="13630" y="5607"/>
                  <a:pt x="13671" y="5661"/>
                </a:cubicBezTo>
                <a:cubicBezTo>
                  <a:pt x="14022" y="6128"/>
                  <a:pt x="14297" y="6249"/>
                  <a:pt x="14465" y="6272"/>
                </a:cubicBezTo>
                <a:cubicBezTo>
                  <a:pt x="14613" y="6292"/>
                  <a:pt x="14716" y="6236"/>
                  <a:pt x="14745" y="6216"/>
                </a:cubicBezTo>
                <a:lnTo>
                  <a:pt x="15909" y="5061"/>
                </a:lnTo>
                <a:lnTo>
                  <a:pt x="10872" y="61"/>
                </a:lnTo>
                <a:cubicBezTo>
                  <a:pt x="10833" y="22"/>
                  <a:pt x="10785" y="0"/>
                  <a:pt x="10732" y="0"/>
                </a:cubicBezTo>
                <a:close/>
                <a:moveTo>
                  <a:pt x="5096" y="5689"/>
                </a:moveTo>
                <a:lnTo>
                  <a:pt x="59" y="10688"/>
                </a:lnTo>
                <a:cubicBezTo>
                  <a:pt x="-20" y="10767"/>
                  <a:pt x="-20" y="10893"/>
                  <a:pt x="59" y="10972"/>
                </a:cubicBezTo>
                <a:lnTo>
                  <a:pt x="5096" y="15972"/>
                </a:lnTo>
                <a:cubicBezTo>
                  <a:pt x="5096" y="15972"/>
                  <a:pt x="6300" y="14777"/>
                  <a:pt x="6300" y="14777"/>
                </a:cubicBezTo>
                <a:cubicBezTo>
                  <a:pt x="6338" y="14743"/>
                  <a:pt x="6692" y="14449"/>
                  <a:pt x="7240" y="14505"/>
                </a:cubicBezTo>
                <a:cubicBezTo>
                  <a:pt x="7745" y="14556"/>
                  <a:pt x="8224" y="14878"/>
                  <a:pt x="8667" y="15466"/>
                </a:cubicBezTo>
                <a:cubicBezTo>
                  <a:pt x="8682" y="15486"/>
                  <a:pt x="8699" y="15509"/>
                  <a:pt x="8718" y="15527"/>
                </a:cubicBezTo>
                <a:cubicBezTo>
                  <a:pt x="9023" y="15830"/>
                  <a:pt x="9521" y="15829"/>
                  <a:pt x="9826" y="15527"/>
                </a:cubicBezTo>
                <a:cubicBezTo>
                  <a:pt x="10131" y="15224"/>
                  <a:pt x="10131" y="14730"/>
                  <a:pt x="9826" y="14427"/>
                </a:cubicBezTo>
                <a:cubicBezTo>
                  <a:pt x="9803" y="14404"/>
                  <a:pt x="9772" y="14387"/>
                  <a:pt x="9747" y="14366"/>
                </a:cubicBezTo>
                <a:cubicBezTo>
                  <a:pt x="9614" y="14268"/>
                  <a:pt x="9487" y="14158"/>
                  <a:pt x="9372" y="14044"/>
                </a:cubicBezTo>
                <a:cubicBezTo>
                  <a:pt x="8491" y="13169"/>
                  <a:pt x="8789" y="12342"/>
                  <a:pt x="9070" y="12027"/>
                </a:cubicBezTo>
                <a:lnTo>
                  <a:pt x="9087" y="12005"/>
                </a:lnTo>
                <a:lnTo>
                  <a:pt x="10273" y="10833"/>
                </a:lnTo>
                <a:lnTo>
                  <a:pt x="9104" y="9672"/>
                </a:lnTo>
                <a:cubicBezTo>
                  <a:pt x="9047" y="9632"/>
                  <a:pt x="8761" y="9468"/>
                  <a:pt x="8292" y="9933"/>
                </a:cubicBezTo>
                <a:cubicBezTo>
                  <a:pt x="8208" y="10017"/>
                  <a:pt x="8121" y="10118"/>
                  <a:pt x="8035" y="10233"/>
                </a:cubicBezTo>
                <a:lnTo>
                  <a:pt x="8024" y="10250"/>
                </a:lnTo>
                <a:cubicBezTo>
                  <a:pt x="7985" y="10295"/>
                  <a:pt x="7943" y="10341"/>
                  <a:pt x="7900" y="10383"/>
                </a:cubicBezTo>
                <a:cubicBezTo>
                  <a:pt x="7250" y="11028"/>
                  <a:pt x="6194" y="11028"/>
                  <a:pt x="5544" y="10383"/>
                </a:cubicBezTo>
                <a:cubicBezTo>
                  <a:pt x="4895" y="9738"/>
                  <a:pt x="4894" y="8689"/>
                  <a:pt x="5544" y="8044"/>
                </a:cubicBezTo>
                <a:cubicBezTo>
                  <a:pt x="5592" y="7997"/>
                  <a:pt x="5647" y="7951"/>
                  <a:pt x="5701" y="7911"/>
                </a:cubicBezTo>
                <a:cubicBezTo>
                  <a:pt x="6171" y="7562"/>
                  <a:pt x="6294" y="7289"/>
                  <a:pt x="6317" y="7122"/>
                </a:cubicBezTo>
                <a:cubicBezTo>
                  <a:pt x="6337" y="6975"/>
                  <a:pt x="6280" y="6874"/>
                  <a:pt x="6261" y="6844"/>
                </a:cubicBezTo>
                <a:lnTo>
                  <a:pt x="5096" y="5689"/>
                </a:lnTo>
                <a:close/>
                <a:moveTo>
                  <a:pt x="16464" y="5689"/>
                </a:moveTo>
                <a:lnTo>
                  <a:pt x="15255" y="6883"/>
                </a:lnTo>
                <a:cubicBezTo>
                  <a:pt x="15216" y="6917"/>
                  <a:pt x="14863" y="7211"/>
                  <a:pt x="14314" y="7155"/>
                </a:cubicBezTo>
                <a:cubicBezTo>
                  <a:pt x="13810" y="7104"/>
                  <a:pt x="13330" y="6782"/>
                  <a:pt x="12887" y="6194"/>
                </a:cubicBezTo>
                <a:cubicBezTo>
                  <a:pt x="12872" y="6174"/>
                  <a:pt x="12855" y="6151"/>
                  <a:pt x="12837" y="6133"/>
                </a:cubicBezTo>
                <a:cubicBezTo>
                  <a:pt x="12532" y="5830"/>
                  <a:pt x="12033" y="5831"/>
                  <a:pt x="11729" y="6133"/>
                </a:cubicBezTo>
                <a:cubicBezTo>
                  <a:pt x="11423" y="6436"/>
                  <a:pt x="11423" y="6930"/>
                  <a:pt x="11729" y="7233"/>
                </a:cubicBezTo>
                <a:cubicBezTo>
                  <a:pt x="11752" y="7256"/>
                  <a:pt x="11782" y="7279"/>
                  <a:pt x="11807" y="7300"/>
                </a:cubicBezTo>
                <a:cubicBezTo>
                  <a:pt x="11940" y="7398"/>
                  <a:pt x="12067" y="7508"/>
                  <a:pt x="12182" y="7622"/>
                </a:cubicBezTo>
                <a:cubicBezTo>
                  <a:pt x="13063" y="8496"/>
                  <a:pt x="12765" y="9318"/>
                  <a:pt x="12484" y="9633"/>
                </a:cubicBezTo>
                <a:lnTo>
                  <a:pt x="12467" y="9655"/>
                </a:lnTo>
                <a:lnTo>
                  <a:pt x="11281" y="10833"/>
                </a:lnTo>
                <a:lnTo>
                  <a:pt x="12451" y="11994"/>
                </a:lnTo>
                <a:cubicBezTo>
                  <a:pt x="12507" y="12034"/>
                  <a:pt x="12799" y="12192"/>
                  <a:pt x="13268" y="11727"/>
                </a:cubicBezTo>
                <a:cubicBezTo>
                  <a:pt x="13352" y="11643"/>
                  <a:pt x="13433" y="11548"/>
                  <a:pt x="13520" y="11433"/>
                </a:cubicBezTo>
                <a:lnTo>
                  <a:pt x="13531" y="11416"/>
                </a:lnTo>
                <a:cubicBezTo>
                  <a:pt x="13569" y="11370"/>
                  <a:pt x="13612" y="11319"/>
                  <a:pt x="13654" y="11277"/>
                </a:cubicBezTo>
                <a:cubicBezTo>
                  <a:pt x="14304" y="10632"/>
                  <a:pt x="15360" y="10632"/>
                  <a:pt x="16010" y="11277"/>
                </a:cubicBezTo>
                <a:cubicBezTo>
                  <a:pt x="16660" y="11922"/>
                  <a:pt x="16660" y="12971"/>
                  <a:pt x="16010" y="13616"/>
                </a:cubicBezTo>
                <a:cubicBezTo>
                  <a:pt x="15963" y="13663"/>
                  <a:pt x="15913" y="13709"/>
                  <a:pt x="15859" y="13749"/>
                </a:cubicBezTo>
                <a:cubicBezTo>
                  <a:pt x="15388" y="14098"/>
                  <a:pt x="15261" y="14371"/>
                  <a:pt x="15238" y="14538"/>
                </a:cubicBezTo>
                <a:cubicBezTo>
                  <a:pt x="15218" y="14685"/>
                  <a:pt x="15274" y="14787"/>
                  <a:pt x="15294" y="14816"/>
                </a:cubicBezTo>
                <a:lnTo>
                  <a:pt x="16464" y="15972"/>
                </a:lnTo>
                <a:lnTo>
                  <a:pt x="21501" y="10972"/>
                </a:lnTo>
                <a:cubicBezTo>
                  <a:pt x="21580" y="10893"/>
                  <a:pt x="21580" y="10767"/>
                  <a:pt x="21501" y="10688"/>
                </a:cubicBezTo>
                <a:lnTo>
                  <a:pt x="16464" y="5689"/>
                </a:lnTo>
                <a:close/>
                <a:moveTo>
                  <a:pt x="10732" y="11377"/>
                </a:moveTo>
                <a:lnTo>
                  <a:pt x="9563" y="12538"/>
                </a:lnTo>
                <a:cubicBezTo>
                  <a:pt x="9523" y="12594"/>
                  <a:pt x="9357" y="12884"/>
                  <a:pt x="9826" y="13349"/>
                </a:cubicBezTo>
                <a:cubicBezTo>
                  <a:pt x="9910" y="13433"/>
                  <a:pt x="10012" y="13514"/>
                  <a:pt x="10128" y="13599"/>
                </a:cubicBezTo>
                <a:lnTo>
                  <a:pt x="10145" y="13611"/>
                </a:lnTo>
                <a:cubicBezTo>
                  <a:pt x="10191" y="13649"/>
                  <a:pt x="10237" y="13691"/>
                  <a:pt x="10279" y="13733"/>
                </a:cubicBezTo>
                <a:cubicBezTo>
                  <a:pt x="10929" y="14378"/>
                  <a:pt x="10929" y="15426"/>
                  <a:pt x="10279" y="16072"/>
                </a:cubicBezTo>
                <a:cubicBezTo>
                  <a:pt x="9630" y="16716"/>
                  <a:pt x="8573" y="16717"/>
                  <a:pt x="7923" y="16072"/>
                </a:cubicBezTo>
                <a:cubicBezTo>
                  <a:pt x="7875" y="16024"/>
                  <a:pt x="7829" y="15975"/>
                  <a:pt x="7789" y="15922"/>
                </a:cubicBezTo>
                <a:cubicBezTo>
                  <a:pt x="7437" y="15455"/>
                  <a:pt x="7162" y="15327"/>
                  <a:pt x="6994" y="15305"/>
                </a:cubicBezTo>
                <a:cubicBezTo>
                  <a:pt x="6846" y="15285"/>
                  <a:pt x="6744" y="15341"/>
                  <a:pt x="6714" y="15360"/>
                </a:cubicBezTo>
                <a:lnTo>
                  <a:pt x="5550" y="16521"/>
                </a:lnTo>
                <a:lnTo>
                  <a:pt x="10587" y="21521"/>
                </a:lnTo>
                <a:cubicBezTo>
                  <a:pt x="10666" y="21600"/>
                  <a:pt x="10793" y="21600"/>
                  <a:pt x="10872" y="21521"/>
                </a:cubicBezTo>
                <a:lnTo>
                  <a:pt x="15909" y="16521"/>
                </a:lnTo>
                <a:lnTo>
                  <a:pt x="14706" y="15322"/>
                </a:lnTo>
                <a:cubicBezTo>
                  <a:pt x="14672" y="15283"/>
                  <a:pt x="14376" y="14932"/>
                  <a:pt x="14432" y="14388"/>
                </a:cubicBezTo>
                <a:cubicBezTo>
                  <a:pt x="14483" y="13887"/>
                  <a:pt x="14808" y="13411"/>
                  <a:pt x="15400" y="12972"/>
                </a:cubicBezTo>
                <a:cubicBezTo>
                  <a:pt x="15420" y="12957"/>
                  <a:pt x="15443" y="12940"/>
                  <a:pt x="15462" y="12922"/>
                </a:cubicBezTo>
                <a:cubicBezTo>
                  <a:pt x="15767" y="12619"/>
                  <a:pt x="15766" y="12124"/>
                  <a:pt x="15462" y="11822"/>
                </a:cubicBezTo>
                <a:cubicBezTo>
                  <a:pt x="15156" y="11519"/>
                  <a:pt x="14659" y="11519"/>
                  <a:pt x="14354" y="11822"/>
                </a:cubicBezTo>
                <a:cubicBezTo>
                  <a:pt x="14330" y="11845"/>
                  <a:pt x="14313" y="11874"/>
                  <a:pt x="14292" y="11899"/>
                </a:cubicBezTo>
                <a:cubicBezTo>
                  <a:pt x="14193" y="12032"/>
                  <a:pt x="14082" y="12158"/>
                  <a:pt x="13967" y="12272"/>
                </a:cubicBezTo>
                <a:cubicBezTo>
                  <a:pt x="13086" y="13146"/>
                  <a:pt x="12253" y="12851"/>
                  <a:pt x="11936" y="12572"/>
                </a:cubicBezTo>
                <a:lnTo>
                  <a:pt x="11913" y="12555"/>
                </a:lnTo>
                <a:lnTo>
                  <a:pt x="10732" y="11377"/>
                </a:lnTo>
                <a:close/>
                <a:moveTo>
                  <a:pt x="10732" y="11377"/>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6" name="AutoShape 9">
            <a:extLst>
              <a:ext uri="{FF2B5EF4-FFF2-40B4-BE49-F238E27FC236}">
                <a16:creationId xmlns:a16="http://schemas.microsoft.com/office/drawing/2014/main" id="{91EC6720-CEFA-49C1-99B0-278A391C2251}"/>
              </a:ext>
            </a:extLst>
          </p:cNvPr>
          <p:cNvSpPr>
            <a:spLocks/>
          </p:cNvSpPr>
          <p:nvPr/>
        </p:nvSpPr>
        <p:spPr bwMode="auto">
          <a:xfrm>
            <a:off x="6191722" y="102870"/>
            <a:ext cx="586582" cy="685006"/>
          </a:xfrm>
          <a:custGeom>
            <a:avLst/>
            <a:gdLst/>
            <a:ahLst/>
            <a:cxnLst/>
            <a:rect l="0" t="0" r="r" b="b"/>
            <a:pathLst>
              <a:path w="20651" h="21600">
                <a:moveTo>
                  <a:pt x="9044" y="0"/>
                </a:moveTo>
                <a:cubicBezTo>
                  <a:pt x="4074" y="0"/>
                  <a:pt x="45" y="3606"/>
                  <a:pt x="45" y="8054"/>
                </a:cubicBezTo>
                <a:cubicBezTo>
                  <a:pt x="45" y="8054"/>
                  <a:pt x="-751" y="12302"/>
                  <a:pt x="4337" y="16786"/>
                </a:cubicBezTo>
                <a:lnTo>
                  <a:pt x="4337" y="21600"/>
                </a:lnTo>
                <a:lnTo>
                  <a:pt x="13909" y="21600"/>
                </a:lnTo>
                <a:lnTo>
                  <a:pt x="13909" y="18265"/>
                </a:lnTo>
                <a:cubicBezTo>
                  <a:pt x="13909" y="17800"/>
                  <a:pt x="14330" y="17423"/>
                  <a:pt x="14850" y="17423"/>
                </a:cubicBezTo>
                <a:lnTo>
                  <a:pt x="17575" y="17423"/>
                </a:lnTo>
                <a:cubicBezTo>
                  <a:pt x="18095" y="17423"/>
                  <a:pt x="18517" y="17046"/>
                  <a:pt x="18517" y="16580"/>
                </a:cubicBezTo>
                <a:lnTo>
                  <a:pt x="18201" y="15042"/>
                </a:lnTo>
                <a:cubicBezTo>
                  <a:pt x="18201" y="15042"/>
                  <a:pt x="17998" y="14332"/>
                  <a:pt x="18912" y="14111"/>
                </a:cubicBezTo>
                <a:lnTo>
                  <a:pt x="18747" y="13410"/>
                </a:lnTo>
                <a:cubicBezTo>
                  <a:pt x="19348" y="13043"/>
                  <a:pt x="19056" y="12797"/>
                  <a:pt x="19056" y="12797"/>
                </a:cubicBezTo>
                <a:cubicBezTo>
                  <a:pt x="18202" y="12079"/>
                  <a:pt x="18793" y="11584"/>
                  <a:pt x="18793" y="11584"/>
                </a:cubicBezTo>
                <a:cubicBezTo>
                  <a:pt x="18793" y="11584"/>
                  <a:pt x="19489" y="11455"/>
                  <a:pt x="20169" y="11377"/>
                </a:cubicBezTo>
                <a:cubicBezTo>
                  <a:pt x="20849" y="11299"/>
                  <a:pt x="20610" y="10788"/>
                  <a:pt x="20610" y="10788"/>
                </a:cubicBezTo>
                <a:cubicBezTo>
                  <a:pt x="20610" y="10788"/>
                  <a:pt x="18043" y="8054"/>
                  <a:pt x="18043" y="8054"/>
                </a:cubicBezTo>
                <a:cubicBezTo>
                  <a:pt x="18043" y="3606"/>
                  <a:pt x="14014" y="0"/>
                  <a:pt x="9044" y="0"/>
                </a:cubicBezTo>
                <a:close/>
                <a:moveTo>
                  <a:pt x="8965" y="937"/>
                </a:moveTo>
                <a:cubicBezTo>
                  <a:pt x="13314" y="937"/>
                  <a:pt x="16838" y="4091"/>
                  <a:pt x="16838" y="7984"/>
                </a:cubicBezTo>
                <a:cubicBezTo>
                  <a:pt x="16838" y="11876"/>
                  <a:pt x="13314" y="15030"/>
                  <a:pt x="8965" y="15030"/>
                </a:cubicBezTo>
                <a:cubicBezTo>
                  <a:pt x="4616" y="15030"/>
                  <a:pt x="1092" y="11876"/>
                  <a:pt x="1092" y="7984"/>
                </a:cubicBezTo>
                <a:cubicBezTo>
                  <a:pt x="1092" y="4091"/>
                  <a:pt x="4616" y="937"/>
                  <a:pt x="8965" y="937"/>
                </a:cubicBezTo>
                <a:close/>
                <a:moveTo>
                  <a:pt x="6845" y="3582"/>
                </a:moveTo>
                <a:lnTo>
                  <a:pt x="6648" y="4071"/>
                </a:lnTo>
                <a:cubicBezTo>
                  <a:pt x="6573" y="4259"/>
                  <a:pt x="6419" y="4414"/>
                  <a:pt x="6213" y="4490"/>
                </a:cubicBezTo>
                <a:cubicBezTo>
                  <a:pt x="6007" y="4566"/>
                  <a:pt x="5770" y="4558"/>
                  <a:pt x="5568" y="4472"/>
                </a:cubicBezTo>
                <a:lnTo>
                  <a:pt x="5048" y="4248"/>
                </a:lnTo>
                <a:lnTo>
                  <a:pt x="4324" y="4896"/>
                </a:lnTo>
                <a:lnTo>
                  <a:pt x="4574" y="5362"/>
                </a:lnTo>
                <a:cubicBezTo>
                  <a:pt x="4670" y="5542"/>
                  <a:pt x="4679" y="5755"/>
                  <a:pt x="4594" y="5939"/>
                </a:cubicBezTo>
                <a:cubicBezTo>
                  <a:pt x="4509" y="6123"/>
                  <a:pt x="4336" y="6261"/>
                  <a:pt x="4127" y="6328"/>
                </a:cubicBezTo>
                <a:lnTo>
                  <a:pt x="3580" y="6505"/>
                </a:lnTo>
                <a:lnTo>
                  <a:pt x="3580" y="7418"/>
                </a:lnTo>
                <a:lnTo>
                  <a:pt x="4127" y="7589"/>
                </a:lnTo>
                <a:cubicBezTo>
                  <a:pt x="4336" y="7656"/>
                  <a:pt x="4509" y="7800"/>
                  <a:pt x="4594" y="7984"/>
                </a:cubicBezTo>
                <a:cubicBezTo>
                  <a:pt x="4679" y="8168"/>
                  <a:pt x="4670" y="8375"/>
                  <a:pt x="4574" y="8555"/>
                </a:cubicBezTo>
                <a:lnTo>
                  <a:pt x="4324" y="9027"/>
                </a:lnTo>
                <a:lnTo>
                  <a:pt x="5048" y="9669"/>
                </a:lnTo>
                <a:lnTo>
                  <a:pt x="5568" y="9445"/>
                </a:lnTo>
                <a:cubicBezTo>
                  <a:pt x="5769" y="9359"/>
                  <a:pt x="6007" y="9357"/>
                  <a:pt x="6213" y="9433"/>
                </a:cubicBezTo>
                <a:cubicBezTo>
                  <a:pt x="6419" y="9509"/>
                  <a:pt x="6573" y="9658"/>
                  <a:pt x="6648" y="9845"/>
                </a:cubicBezTo>
                <a:lnTo>
                  <a:pt x="6845" y="10340"/>
                </a:lnTo>
                <a:lnTo>
                  <a:pt x="7866" y="10340"/>
                </a:lnTo>
                <a:lnTo>
                  <a:pt x="8057" y="9851"/>
                </a:lnTo>
                <a:cubicBezTo>
                  <a:pt x="8132" y="9662"/>
                  <a:pt x="8290" y="9510"/>
                  <a:pt x="8498" y="9433"/>
                </a:cubicBezTo>
                <a:cubicBezTo>
                  <a:pt x="8702" y="9357"/>
                  <a:pt x="8937" y="9360"/>
                  <a:pt x="9136" y="9445"/>
                </a:cubicBezTo>
                <a:lnTo>
                  <a:pt x="9663" y="9669"/>
                </a:lnTo>
                <a:lnTo>
                  <a:pt x="10380" y="9027"/>
                </a:lnTo>
                <a:lnTo>
                  <a:pt x="10130" y="8555"/>
                </a:lnTo>
                <a:cubicBezTo>
                  <a:pt x="10035" y="8375"/>
                  <a:pt x="10032" y="8168"/>
                  <a:pt x="10117" y="7984"/>
                </a:cubicBezTo>
                <a:cubicBezTo>
                  <a:pt x="10202" y="7799"/>
                  <a:pt x="10368" y="7656"/>
                  <a:pt x="10578" y="7589"/>
                </a:cubicBezTo>
                <a:lnTo>
                  <a:pt x="11131" y="7418"/>
                </a:lnTo>
                <a:lnTo>
                  <a:pt x="11131" y="6505"/>
                </a:lnTo>
                <a:lnTo>
                  <a:pt x="10578" y="6328"/>
                </a:lnTo>
                <a:cubicBezTo>
                  <a:pt x="10368" y="6261"/>
                  <a:pt x="10202" y="6123"/>
                  <a:pt x="10117" y="5939"/>
                </a:cubicBezTo>
                <a:cubicBezTo>
                  <a:pt x="10032" y="5755"/>
                  <a:pt x="10035" y="5542"/>
                  <a:pt x="10130" y="5362"/>
                </a:cubicBezTo>
                <a:lnTo>
                  <a:pt x="10380" y="4896"/>
                </a:lnTo>
                <a:lnTo>
                  <a:pt x="9663" y="4248"/>
                </a:lnTo>
                <a:lnTo>
                  <a:pt x="9136" y="4472"/>
                </a:lnTo>
                <a:cubicBezTo>
                  <a:pt x="8935" y="4558"/>
                  <a:pt x="8703" y="4566"/>
                  <a:pt x="8498" y="4490"/>
                </a:cubicBezTo>
                <a:cubicBezTo>
                  <a:pt x="8292" y="4413"/>
                  <a:pt x="8131" y="4259"/>
                  <a:pt x="8057" y="4071"/>
                </a:cubicBezTo>
                <a:lnTo>
                  <a:pt x="7866" y="3582"/>
                </a:lnTo>
                <a:lnTo>
                  <a:pt x="6845" y="3582"/>
                </a:lnTo>
                <a:close/>
                <a:moveTo>
                  <a:pt x="7352" y="5721"/>
                </a:moveTo>
                <a:cubicBezTo>
                  <a:pt x="8117" y="5721"/>
                  <a:pt x="8741" y="6274"/>
                  <a:pt x="8741" y="6958"/>
                </a:cubicBezTo>
                <a:cubicBezTo>
                  <a:pt x="8741" y="7643"/>
                  <a:pt x="8117" y="8202"/>
                  <a:pt x="7352" y="8202"/>
                </a:cubicBezTo>
                <a:cubicBezTo>
                  <a:pt x="6588" y="8202"/>
                  <a:pt x="5970" y="7643"/>
                  <a:pt x="5970" y="6958"/>
                </a:cubicBezTo>
                <a:cubicBezTo>
                  <a:pt x="5970" y="6274"/>
                  <a:pt x="6588" y="5721"/>
                  <a:pt x="7352" y="5721"/>
                </a:cubicBezTo>
                <a:close/>
                <a:moveTo>
                  <a:pt x="12270" y="8107"/>
                </a:moveTo>
                <a:lnTo>
                  <a:pt x="12164" y="8367"/>
                </a:lnTo>
                <a:cubicBezTo>
                  <a:pt x="12125" y="8466"/>
                  <a:pt x="12036" y="8550"/>
                  <a:pt x="11927" y="8591"/>
                </a:cubicBezTo>
                <a:cubicBezTo>
                  <a:pt x="11818" y="8631"/>
                  <a:pt x="11698" y="8624"/>
                  <a:pt x="11591" y="8579"/>
                </a:cubicBezTo>
                <a:lnTo>
                  <a:pt x="11308" y="8461"/>
                </a:lnTo>
                <a:lnTo>
                  <a:pt x="10927" y="8803"/>
                </a:lnTo>
                <a:lnTo>
                  <a:pt x="11058" y="9056"/>
                </a:lnTo>
                <a:cubicBezTo>
                  <a:pt x="11109" y="9152"/>
                  <a:pt x="11117" y="9259"/>
                  <a:pt x="11071" y="9356"/>
                </a:cubicBezTo>
                <a:cubicBezTo>
                  <a:pt x="11026" y="9454"/>
                  <a:pt x="10933" y="9533"/>
                  <a:pt x="10821" y="9569"/>
                </a:cubicBezTo>
                <a:lnTo>
                  <a:pt x="10532" y="9663"/>
                </a:lnTo>
                <a:lnTo>
                  <a:pt x="10532" y="10146"/>
                </a:lnTo>
                <a:lnTo>
                  <a:pt x="10821" y="10240"/>
                </a:lnTo>
                <a:cubicBezTo>
                  <a:pt x="10933" y="10276"/>
                  <a:pt x="11026" y="10349"/>
                  <a:pt x="11071" y="10446"/>
                </a:cubicBezTo>
                <a:cubicBezTo>
                  <a:pt x="11117" y="10545"/>
                  <a:pt x="11109" y="10657"/>
                  <a:pt x="11058" y="10753"/>
                </a:cubicBezTo>
                <a:lnTo>
                  <a:pt x="10927" y="11000"/>
                </a:lnTo>
                <a:lnTo>
                  <a:pt x="11308" y="11342"/>
                </a:lnTo>
                <a:lnTo>
                  <a:pt x="11591" y="11224"/>
                </a:lnTo>
                <a:cubicBezTo>
                  <a:pt x="11698" y="11179"/>
                  <a:pt x="11818" y="11178"/>
                  <a:pt x="11927" y="11218"/>
                </a:cubicBezTo>
                <a:cubicBezTo>
                  <a:pt x="12037" y="11259"/>
                  <a:pt x="12125" y="11337"/>
                  <a:pt x="12164" y="11436"/>
                </a:cubicBezTo>
                <a:lnTo>
                  <a:pt x="12270" y="11701"/>
                </a:lnTo>
                <a:lnTo>
                  <a:pt x="12809" y="11701"/>
                </a:lnTo>
                <a:lnTo>
                  <a:pt x="12915" y="11442"/>
                </a:lnTo>
                <a:cubicBezTo>
                  <a:pt x="12955" y="11342"/>
                  <a:pt x="13035" y="11259"/>
                  <a:pt x="13145" y="11218"/>
                </a:cubicBezTo>
                <a:cubicBezTo>
                  <a:pt x="13253" y="11178"/>
                  <a:pt x="13381" y="11179"/>
                  <a:pt x="13487" y="11224"/>
                </a:cubicBezTo>
                <a:lnTo>
                  <a:pt x="13764" y="11342"/>
                </a:lnTo>
                <a:lnTo>
                  <a:pt x="14146" y="11000"/>
                </a:lnTo>
                <a:lnTo>
                  <a:pt x="14014" y="10753"/>
                </a:lnTo>
                <a:cubicBezTo>
                  <a:pt x="13963" y="10657"/>
                  <a:pt x="13962" y="10544"/>
                  <a:pt x="14007" y="10446"/>
                </a:cubicBezTo>
                <a:cubicBezTo>
                  <a:pt x="14053" y="10349"/>
                  <a:pt x="14140" y="10276"/>
                  <a:pt x="14251" y="10240"/>
                </a:cubicBezTo>
                <a:lnTo>
                  <a:pt x="14547" y="10146"/>
                </a:lnTo>
                <a:lnTo>
                  <a:pt x="14547" y="9663"/>
                </a:lnTo>
                <a:lnTo>
                  <a:pt x="14251" y="9569"/>
                </a:lnTo>
                <a:cubicBezTo>
                  <a:pt x="14140" y="9533"/>
                  <a:pt x="14053" y="9454"/>
                  <a:pt x="14007" y="9356"/>
                </a:cubicBezTo>
                <a:cubicBezTo>
                  <a:pt x="13962" y="9258"/>
                  <a:pt x="13963" y="9152"/>
                  <a:pt x="14014" y="9056"/>
                </a:cubicBezTo>
                <a:lnTo>
                  <a:pt x="14146" y="8803"/>
                </a:lnTo>
                <a:lnTo>
                  <a:pt x="13764" y="8461"/>
                </a:lnTo>
                <a:lnTo>
                  <a:pt x="13487" y="8579"/>
                </a:lnTo>
                <a:cubicBezTo>
                  <a:pt x="13380" y="8624"/>
                  <a:pt x="13254" y="8631"/>
                  <a:pt x="13145" y="8591"/>
                </a:cubicBezTo>
                <a:cubicBezTo>
                  <a:pt x="13036" y="8550"/>
                  <a:pt x="12954" y="8466"/>
                  <a:pt x="12915" y="8367"/>
                </a:cubicBezTo>
                <a:lnTo>
                  <a:pt x="12809" y="8107"/>
                </a:lnTo>
                <a:lnTo>
                  <a:pt x="12270" y="8107"/>
                </a:lnTo>
                <a:close/>
                <a:moveTo>
                  <a:pt x="12539" y="9245"/>
                </a:moveTo>
                <a:cubicBezTo>
                  <a:pt x="12946" y="9245"/>
                  <a:pt x="13277" y="9541"/>
                  <a:pt x="13277" y="9904"/>
                </a:cubicBezTo>
                <a:cubicBezTo>
                  <a:pt x="13277" y="10268"/>
                  <a:pt x="12946" y="10564"/>
                  <a:pt x="12539" y="10564"/>
                </a:cubicBezTo>
                <a:cubicBezTo>
                  <a:pt x="12133" y="10564"/>
                  <a:pt x="11802" y="10268"/>
                  <a:pt x="11802" y="9904"/>
                </a:cubicBezTo>
                <a:cubicBezTo>
                  <a:pt x="11802" y="9541"/>
                  <a:pt x="12133" y="9245"/>
                  <a:pt x="12539" y="9245"/>
                </a:cubicBezTo>
                <a:close/>
                <a:moveTo>
                  <a:pt x="12539" y="9245"/>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7" name="AutoShape 10">
            <a:extLst>
              <a:ext uri="{FF2B5EF4-FFF2-40B4-BE49-F238E27FC236}">
                <a16:creationId xmlns:a16="http://schemas.microsoft.com/office/drawing/2014/main" id="{FADE03BC-547E-48A2-9C89-28D53C717FE1}"/>
              </a:ext>
            </a:extLst>
          </p:cNvPr>
          <p:cNvSpPr>
            <a:spLocks/>
          </p:cNvSpPr>
          <p:nvPr/>
        </p:nvSpPr>
        <p:spPr bwMode="auto">
          <a:xfrm>
            <a:off x="290864" y="3904457"/>
            <a:ext cx="903288" cy="641350"/>
          </a:xfrm>
          <a:custGeom>
            <a:avLst/>
            <a:gdLst/>
            <a:ahLst/>
            <a:cxnLst/>
            <a:rect l="0" t="0" r="r" b="b"/>
            <a:pathLst>
              <a:path w="21600" h="21600">
                <a:moveTo>
                  <a:pt x="10523" y="0"/>
                </a:moveTo>
                <a:cubicBezTo>
                  <a:pt x="7016" y="0"/>
                  <a:pt x="4055" y="3337"/>
                  <a:pt x="3146" y="7881"/>
                </a:cubicBezTo>
                <a:lnTo>
                  <a:pt x="5474" y="7881"/>
                </a:lnTo>
                <a:lnTo>
                  <a:pt x="5536" y="7793"/>
                </a:lnTo>
                <a:lnTo>
                  <a:pt x="5804" y="7793"/>
                </a:lnTo>
                <a:lnTo>
                  <a:pt x="6068" y="7421"/>
                </a:lnTo>
                <a:lnTo>
                  <a:pt x="5804" y="7042"/>
                </a:lnTo>
                <a:lnTo>
                  <a:pt x="5536" y="7042"/>
                </a:lnTo>
                <a:lnTo>
                  <a:pt x="5536" y="6670"/>
                </a:lnTo>
                <a:lnTo>
                  <a:pt x="5273" y="6670"/>
                </a:lnTo>
                <a:lnTo>
                  <a:pt x="4607" y="7610"/>
                </a:lnTo>
                <a:lnTo>
                  <a:pt x="4433" y="7364"/>
                </a:lnTo>
                <a:cubicBezTo>
                  <a:pt x="4538" y="6995"/>
                  <a:pt x="4658" y="6636"/>
                  <a:pt x="4795" y="6292"/>
                </a:cubicBezTo>
                <a:lnTo>
                  <a:pt x="5005" y="6292"/>
                </a:lnTo>
                <a:lnTo>
                  <a:pt x="5273" y="5920"/>
                </a:lnTo>
                <a:lnTo>
                  <a:pt x="5804" y="6670"/>
                </a:lnTo>
                <a:lnTo>
                  <a:pt x="6068" y="6292"/>
                </a:lnTo>
                <a:lnTo>
                  <a:pt x="6068" y="5920"/>
                </a:lnTo>
                <a:lnTo>
                  <a:pt x="5804" y="5542"/>
                </a:lnTo>
                <a:lnTo>
                  <a:pt x="6336" y="4792"/>
                </a:lnTo>
                <a:lnTo>
                  <a:pt x="5541" y="4792"/>
                </a:lnTo>
                <a:cubicBezTo>
                  <a:pt x="6746" y="2810"/>
                  <a:pt x="8532" y="1551"/>
                  <a:pt x="10523" y="1551"/>
                </a:cubicBezTo>
                <a:cubicBezTo>
                  <a:pt x="12813" y="1551"/>
                  <a:pt x="14834" y="3216"/>
                  <a:pt x="16010" y="5731"/>
                </a:cubicBezTo>
                <a:lnTo>
                  <a:pt x="15782" y="5731"/>
                </a:lnTo>
                <a:lnTo>
                  <a:pt x="15648" y="5542"/>
                </a:lnTo>
                <a:lnTo>
                  <a:pt x="14848" y="5542"/>
                </a:lnTo>
                <a:lnTo>
                  <a:pt x="14585" y="5170"/>
                </a:lnTo>
                <a:lnTo>
                  <a:pt x="13517" y="5170"/>
                </a:lnTo>
                <a:lnTo>
                  <a:pt x="13253" y="5542"/>
                </a:lnTo>
                <a:lnTo>
                  <a:pt x="12985" y="5542"/>
                </a:lnTo>
                <a:lnTo>
                  <a:pt x="12721" y="5920"/>
                </a:lnTo>
                <a:lnTo>
                  <a:pt x="11658" y="5920"/>
                </a:lnTo>
                <a:lnTo>
                  <a:pt x="11524" y="6109"/>
                </a:lnTo>
                <a:lnTo>
                  <a:pt x="11390" y="5920"/>
                </a:lnTo>
                <a:lnTo>
                  <a:pt x="10326" y="5920"/>
                </a:lnTo>
                <a:lnTo>
                  <a:pt x="9661" y="6860"/>
                </a:lnTo>
                <a:lnTo>
                  <a:pt x="9795" y="7042"/>
                </a:lnTo>
                <a:lnTo>
                  <a:pt x="9795" y="7421"/>
                </a:lnTo>
                <a:cubicBezTo>
                  <a:pt x="9795" y="7421"/>
                  <a:pt x="9527" y="7793"/>
                  <a:pt x="9527" y="7793"/>
                </a:cubicBezTo>
                <a:lnTo>
                  <a:pt x="9258" y="7793"/>
                </a:lnTo>
                <a:lnTo>
                  <a:pt x="9196" y="7881"/>
                </a:lnTo>
                <a:lnTo>
                  <a:pt x="17905" y="7881"/>
                </a:lnTo>
                <a:cubicBezTo>
                  <a:pt x="16995" y="3337"/>
                  <a:pt x="14030" y="0"/>
                  <a:pt x="10523" y="0"/>
                </a:cubicBezTo>
                <a:close/>
                <a:moveTo>
                  <a:pt x="0" y="8877"/>
                </a:moveTo>
                <a:lnTo>
                  <a:pt x="0" y="12780"/>
                </a:lnTo>
                <a:lnTo>
                  <a:pt x="1184" y="12780"/>
                </a:lnTo>
                <a:cubicBezTo>
                  <a:pt x="1184" y="12780"/>
                  <a:pt x="1184" y="8877"/>
                  <a:pt x="1184" y="8877"/>
                </a:cubicBezTo>
                <a:lnTo>
                  <a:pt x="0" y="8877"/>
                </a:lnTo>
                <a:close/>
                <a:moveTo>
                  <a:pt x="1573" y="8877"/>
                </a:moveTo>
                <a:cubicBezTo>
                  <a:pt x="1573" y="8877"/>
                  <a:pt x="1573" y="9646"/>
                  <a:pt x="1573" y="9646"/>
                </a:cubicBezTo>
                <a:lnTo>
                  <a:pt x="18937" y="9640"/>
                </a:lnTo>
                <a:lnTo>
                  <a:pt x="18937" y="8877"/>
                </a:lnTo>
                <a:lnTo>
                  <a:pt x="1573" y="8877"/>
                </a:lnTo>
                <a:close/>
                <a:moveTo>
                  <a:pt x="19160" y="8877"/>
                </a:moveTo>
                <a:cubicBezTo>
                  <a:pt x="19160" y="8877"/>
                  <a:pt x="19160" y="12780"/>
                  <a:pt x="19160" y="12780"/>
                </a:cubicBezTo>
                <a:lnTo>
                  <a:pt x="20778" y="11462"/>
                </a:lnTo>
                <a:lnTo>
                  <a:pt x="20778" y="10195"/>
                </a:lnTo>
                <a:lnTo>
                  <a:pt x="19160" y="8877"/>
                </a:lnTo>
                <a:close/>
                <a:moveTo>
                  <a:pt x="1573" y="10289"/>
                </a:moveTo>
                <a:cubicBezTo>
                  <a:pt x="1573" y="10289"/>
                  <a:pt x="1573" y="11185"/>
                  <a:pt x="1573" y="11185"/>
                </a:cubicBezTo>
                <a:lnTo>
                  <a:pt x="18937" y="11185"/>
                </a:lnTo>
                <a:lnTo>
                  <a:pt x="18937" y="10289"/>
                </a:lnTo>
                <a:lnTo>
                  <a:pt x="1573" y="10289"/>
                </a:lnTo>
                <a:close/>
                <a:moveTo>
                  <a:pt x="21019" y="10289"/>
                </a:moveTo>
                <a:cubicBezTo>
                  <a:pt x="21019" y="10289"/>
                  <a:pt x="21019" y="11241"/>
                  <a:pt x="21019" y="11241"/>
                </a:cubicBezTo>
                <a:lnTo>
                  <a:pt x="21600" y="10762"/>
                </a:lnTo>
                <a:lnTo>
                  <a:pt x="21019" y="10289"/>
                </a:lnTo>
                <a:close/>
                <a:moveTo>
                  <a:pt x="1573" y="11903"/>
                </a:moveTo>
                <a:lnTo>
                  <a:pt x="1573" y="12673"/>
                </a:lnTo>
                <a:cubicBezTo>
                  <a:pt x="1573" y="12673"/>
                  <a:pt x="18937" y="12673"/>
                  <a:pt x="18937" y="12673"/>
                </a:cubicBezTo>
                <a:lnTo>
                  <a:pt x="18937" y="11903"/>
                </a:lnTo>
                <a:lnTo>
                  <a:pt x="1573" y="11903"/>
                </a:lnTo>
                <a:close/>
                <a:moveTo>
                  <a:pt x="3146" y="13719"/>
                </a:moveTo>
                <a:cubicBezTo>
                  <a:pt x="4055" y="18262"/>
                  <a:pt x="7016" y="21600"/>
                  <a:pt x="10523" y="21600"/>
                </a:cubicBezTo>
                <a:cubicBezTo>
                  <a:pt x="14030" y="21600"/>
                  <a:pt x="16995" y="18262"/>
                  <a:pt x="17905" y="13719"/>
                </a:cubicBezTo>
                <a:lnTo>
                  <a:pt x="16752" y="13719"/>
                </a:lnTo>
                <a:cubicBezTo>
                  <a:pt x="16748" y="13734"/>
                  <a:pt x="16746" y="13749"/>
                  <a:pt x="16743" y="13763"/>
                </a:cubicBezTo>
                <a:lnTo>
                  <a:pt x="16712" y="13763"/>
                </a:lnTo>
                <a:lnTo>
                  <a:pt x="16680" y="13719"/>
                </a:lnTo>
                <a:lnTo>
                  <a:pt x="16698" y="13952"/>
                </a:lnTo>
                <a:cubicBezTo>
                  <a:pt x="15779" y="17507"/>
                  <a:pt x="13357" y="20049"/>
                  <a:pt x="10523" y="20049"/>
                </a:cubicBezTo>
                <a:cubicBezTo>
                  <a:pt x="8529" y="20049"/>
                  <a:pt x="6742" y="18788"/>
                  <a:pt x="5536" y="16802"/>
                </a:cubicBezTo>
                <a:lnTo>
                  <a:pt x="5536" y="16764"/>
                </a:lnTo>
                <a:cubicBezTo>
                  <a:pt x="5536" y="16764"/>
                  <a:pt x="6068" y="16014"/>
                  <a:pt x="6068" y="16014"/>
                </a:cubicBezTo>
                <a:lnTo>
                  <a:pt x="6068" y="15642"/>
                </a:lnTo>
                <a:lnTo>
                  <a:pt x="6600" y="14892"/>
                </a:lnTo>
                <a:lnTo>
                  <a:pt x="6600" y="14513"/>
                </a:lnTo>
                <a:lnTo>
                  <a:pt x="6868" y="14142"/>
                </a:lnTo>
                <a:lnTo>
                  <a:pt x="6868" y="13763"/>
                </a:lnTo>
                <a:lnTo>
                  <a:pt x="6837" y="13719"/>
                </a:lnTo>
                <a:lnTo>
                  <a:pt x="3146" y="13719"/>
                </a:lnTo>
                <a:close/>
                <a:moveTo>
                  <a:pt x="10009" y="13719"/>
                </a:moveTo>
                <a:lnTo>
                  <a:pt x="10174" y="13952"/>
                </a:lnTo>
                <a:lnTo>
                  <a:pt x="10174" y="14324"/>
                </a:lnTo>
                <a:lnTo>
                  <a:pt x="10040" y="14513"/>
                </a:lnTo>
                <a:lnTo>
                  <a:pt x="10040" y="15264"/>
                </a:lnTo>
                <a:lnTo>
                  <a:pt x="10174" y="15453"/>
                </a:lnTo>
                <a:lnTo>
                  <a:pt x="10174" y="15825"/>
                </a:lnTo>
                <a:lnTo>
                  <a:pt x="10308" y="16014"/>
                </a:lnTo>
                <a:lnTo>
                  <a:pt x="10308" y="16392"/>
                </a:lnTo>
                <a:lnTo>
                  <a:pt x="10572" y="16764"/>
                </a:lnTo>
                <a:lnTo>
                  <a:pt x="10840" y="16764"/>
                </a:lnTo>
                <a:lnTo>
                  <a:pt x="11372" y="16014"/>
                </a:lnTo>
                <a:lnTo>
                  <a:pt x="11372" y="15642"/>
                </a:lnTo>
                <a:lnTo>
                  <a:pt x="12038" y="14703"/>
                </a:lnTo>
                <a:lnTo>
                  <a:pt x="12038" y="14324"/>
                </a:lnTo>
                <a:lnTo>
                  <a:pt x="11904" y="14142"/>
                </a:lnTo>
                <a:lnTo>
                  <a:pt x="11904" y="13719"/>
                </a:lnTo>
                <a:cubicBezTo>
                  <a:pt x="11904" y="13719"/>
                  <a:pt x="10009" y="13719"/>
                  <a:pt x="10009" y="13719"/>
                </a:cubicBezTo>
                <a:close/>
                <a:moveTo>
                  <a:pt x="10009" y="13719"/>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8" name="AutoShape 11">
            <a:extLst>
              <a:ext uri="{FF2B5EF4-FFF2-40B4-BE49-F238E27FC236}">
                <a16:creationId xmlns:a16="http://schemas.microsoft.com/office/drawing/2014/main" id="{E6455290-8009-45F1-A43E-35F4B39957F1}"/>
              </a:ext>
            </a:extLst>
          </p:cNvPr>
          <p:cNvSpPr>
            <a:spLocks/>
          </p:cNvSpPr>
          <p:nvPr/>
        </p:nvSpPr>
        <p:spPr bwMode="auto">
          <a:xfrm>
            <a:off x="7128273" y="133469"/>
            <a:ext cx="682625" cy="676275"/>
          </a:xfrm>
          <a:custGeom>
            <a:avLst/>
            <a:gdLst/>
            <a:ahLst/>
            <a:cxnLst/>
            <a:rect l="0" t="0" r="r" b="b"/>
            <a:pathLst>
              <a:path w="21600" h="21600">
                <a:moveTo>
                  <a:pt x="6809" y="0"/>
                </a:moveTo>
                <a:cubicBezTo>
                  <a:pt x="6190" y="0"/>
                  <a:pt x="5684" y="510"/>
                  <a:pt x="5684" y="1135"/>
                </a:cubicBezTo>
                <a:lnTo>
                  <a:pt x="5684" y="9193"/>
                </a:lnTo>
                <a:cubicBezTo>
                  <a:pt x="5684" y="9818"/>
                  <a:pt x="6190" y="10322"/>
                  <a:pt x="6809" y="10322"/>
                </a:cubicBezTo>
                <a:lnTo>
                  <a:pt x="14797" y="10322"/>
                </a:lnTo>
                <a:cubicBezTo>
                  <a:pt x="15416" y="10322"/>
                  <a:pt x="15916" y="9818"/>
                  <a:pt x="15916" y="9193"/>
                </a:cubicBezTo>
                <a:lnTo>
                  <a:pt x="15916" y="1135"/>
                </a:lnTo>
                <a:cubicBezTo>
                  <a:pt x="15916" y="510"/>
                  <a:pt x="15416" y="0"/>
                  <a:pt x="14797" y="0"/>
                </a:cubicBezTo>
                <a:lnTo>
                  <a:pt x="6809" y="0"/>
                </a:lnTo>
                <a:close/>
                <a:moveTo>
                  <a:pt x="6809" y="741"/>
                </a:moveTo>
                <a:lnTo>
                  <a:pt x="14797" y="741"/>
                </a:lnTo>
                <a:cubicBezTo>
                  <a:pt x="15011" y="741"/>
                  <a:pt x="15182" y="919"/>
                  <a:pt x="15182" y="1135"/>
                </a:cubicBezTo>
                <a:lnTo>
                  <a:pt x="15182" y="9193"/>
                </a:lnTo>
                <a:cubicBezTo>
                  <a:pt x="15182" y="9409"/>
                  <a:pt x="15011" y="9581"/>
                  <a:pt x="14797" y="9581"/>
                </a:cubicBezTo>
                <a:lnTo>
                  <a:pt x="6809" y="9581"/>
                </a:lnTo>
                <a:cubicBezTo>
                  <a:pt x="6595" y="9581"/>
                  <a:pt x="6418" y="9409"/>
                  <a:pt x="6418" y="9193"/>
                </a:cubicBezTo>
                <a:cubicBezTo>
                  <a:pt x="6418" y="9193"/>
                  <a:pt x="6418" y="1135"/>
                  <a:pt x="6418" y="1135"/>
                </a:cubicBezTo>
                <a:cubicBezTo>
                  <a:pt x="6418" y="919"/>
                  <a:pt x="6595" y="741"/>
                  <a:pt x="6809" y="741"/>
                </a:cubicBezTo>
                <a:close/>
                <a:moveTo>
                  <a:pt x="10338" y="3058"/>
                </a:moveTo>
                <a:lnTo>
                  <a:pt x="8805" y="6995"/>
                </a:lnTo>
                <a:cubicBezTo>
                  <a:pt x="8609" y="7078"/>
                  <a:pt x="8494" y="7125"/>
                  <a:pt x="8461" y="7138"/>
                </a:cubicBezTo>
                <a:cubicBezTo>
                  <a:pt x="8378" y="7173"/>
                  <a:pt x="8337" y="7226"/>
                  <a:pt x="8337" y="7300"/>
                </a:cubicBezTo>
                <a:lnTo>
                  <a:pt x="8337" y="7622"/>
                </a:lnTo>
                <a:lnTo>
                  <a:pt x="8562" y="7622"/>
                </a:lnTo>
                <a:cubicBezTo>
                  <a:pt x="8562" y="7622"/>
                  <a:pt x="9047" y="7622"/>
                  <a:pt x="9047" y="7622"/>
                </a:cubicBezTo>
                <a:lnTo>
                  <a:pt x="9154" y="7622"/>
                </a:lnTo>
                <a:lnTo>
                  <a:pt x="9213" y="7622"/>
                </a:lnTo>
                <a:lnTo>
                  <a:pt x="9864" y="7622"/>
                </a:lnTo>
                <a:lnTo>
                  <a:pt x="9864" y="7300"/>
                </a:lnTo>
                <a:cubicBezTo>
                  <a:pt x="9864" y="7226"/>
                  <a:pt x="9823" y="7173"/>
                  <a:pt x="9740" y="7138"/>
                </a:cubicBezTo>
                <a:cubicBezTo>
                  <a:pt x="9725" y="7132"/>
                  <a:pt x="9685" y="7120"/>
                  <a:pt x="9616" y="7090"/>
                </a:cubicBezTo>
                <a:lnTo>
                  <a:pt x="9634" y="7049"/>
                </a:lnTo>
                <a:lnTo>
                  <a:pt x="9864" y="6398"/>
                </a:lnTo>
                <a:lnTo>
                  <a:pt x="11670" y="6398"/>
                </a:lnTo>
                <a:lnTo>
                  <a:pt x="11895" y="7019"/>
                </a:lnTo>
                <a:lnTo>
                  <a:pt x="11919" y="7090"/>
                </a:lnTo>
                <a:cubicBezTo>
                  <a:pt x="11851" y="7120"/>
                  <a:pt x="11809" y="7132"/>
                  <a:pt x="11795" y="7138"/>
                </a:cubicBezTo>
                <a:cubicBezTo>
                  <a:pt x="11712" y="7173"/>
                  <a:pt x="11670" y="7226"/>
                  <a:pt x="11670" y="7300"/>
                </a:cubicBezTo>
                <a:lnTo>
                  <a:pt x="11670" y="7622"/>
                </a:lnTo>
                <a:lnTo>
                  <a:pt x="12322" y="7622"/>
                </a:lnTo>
                <a:lnTo>
                  <a:pt x="12381" y="7622"/>
                </a:lnTo>
                <a:lnTo>
                  <a:pt x="12487" y="7622"/>
                </a:lnTo>
                <a:lnTo>
                  <a:pt x="12973" y="7622"/>
                </a:lnTo>
                <a:lnTo>
                  <a:pt x="13198" y="7622"/>
                </a:lnTo>
                <a:lnTo>
                  <a:pt x="13198" y="7300"/>
                </a:lnTo>
                <a:cubicBezTo>
                  <a:pt x="13198" y="7226"/>
                  <a:pt x="13156" y="7173"/>
                  <a:pt x="13074" y="7138"/>
                </a:cubicBezTo>
                <a:cubicBezTo>
                  <a:pt x="13042" y="7125"/>
                  <a:pt x="12927" y="7078"/>
                  <a:pt x="12730" y="6995"/>
                </a:cubicBezTo>
                <a:lnTo>
                  <a:pt x="11197" y="3058"/>
                </a:lnTo>
                <a:lnTo>
                  <a:pt x="10338" y="3058"/>
                </a:lnTo>
                <a:close/>
                <a:moveTo>
                  <a:pt x="10764" y="3847"/>
                </a:moveTo>
                <a:cubicBezTo>
                  <a:pt x="10793" y="3954"/>
                  <a:pt x="10823" y="4054"/>
                  <a:pt x="10853" y="4146"/>
                </a:cubicBezTo>
                <a:cubicBezTo>
                  <a:pt x="10883" y="4236"/>
                  <a:pt x="10911" y="4316"/>
                  <a:pt x="10936" y="4385"/>
                </a:cubicBezTo>
                <a:lnTo>
                  <a:pt x="11451" y="5800"/>
                </a:lnTo>
                <a:lnTo>
                  <a:pt x="10084" y="5800"/>
                </a:lnTo>
                <a:cubicBezTo>
                  <a:pt x="10084" y="5800"/>
                  <a:pt x="10599" y="4390"/>
                  <a:pt x="10599" y="4390"/>
                </a:cubicBezTo>
                <a:cubicBezTo>
                  <a:pt x="10626" y="4321"/>
                  <a:pt x="10653" y="4238"/>
                  <a:pt x="10682" y="4146"/>
                </a:cubicBezTo>
                <a:cubicBezTo>
                  <a:pt x="10709" y="4054"/>
                  <a:pt x="10735" y="3955"/>
                  <a:pt x="10764" y="3847"/>
                </a:cubicBezTo>
                <a:close/>
                <a:moveTo>
                  <a:pt x="1125" y="11278"/>
                </a:moveTo>
                <a:cubicBezTo>
                  <a:pt x="506" y="11278"/>
                  <a:pt x="0" y="11788"/>
                  <a:pt x="0" y="12413"/>
                </a:cubicBezTo>
                <a:lnTo>
                  <a:pt x="0" y="20471"/>
                </a:lnTo>
                <a:cubicBezTo>
                  <a:pt x="0" y="21096"/>
                  <a:pt x="506" y="21600"/>
                  <a:pt x="1125" y="21600"/>
                </a:cubicBezTo>
                <a:lnTo>
                  <a:pt x="9112" y="21600"/>
                </a:lnTo>
                <a:cubicBezTo>
                  <a:pt x="9732" y="21600"/>
                  <a:pt x="10232" y="21096"/>
                  <a:pt x="10232" y="20471"/>
                </a:cubicBezTo>
                <a:lnTo>
                  <a:pt x="10232" y="12413"/>
                </a:lnTo>
                <a:cubicBezTo>
                  <a:pt x="10232" y="11788"/>
                  <a:pt x="9732" y="11278"/>
                  <a:pt x="9112" y="11278"/>
                </a:cubicBezTo>
                <a:lnTo>
                  <a:pt x="1125" y="11278"/>
                </a:lnTo>
                <a:close/>
                <a:moveTo>
                  <a:pt x="12493" y="11278"/>
                </a:moveTo>
                <a:cubicBezTo>
                  <a:pt x="11874" y="11278"/>
                  <a:pt x="11368" y="11788"/>
                  <a:pt x="11368" y="12413"/>
                </a:cubicBezTo>
                <a:lnTo>
                  <a:pt x="11368" y="20471"/>
                </a:lnTo>
                <a:cubicBezTo>
                  <a:pt x="11368" y="21096"/>
                  <a:pt x="11874" y="21600"/>
                  <a:pt x="12493" y="21600"/>
                </a:cubicBezTo>
                <a:lnTo>
                  <a:pt x="20481" y="21600"/>
                </a:lnTo>
                <a:cubicBezTo>
                  <a:pt x="21100" y="21600"/>
                  <a:pt x="21600" y="21096"/>
                  <a:pt x="21600" y="20471"/>
                </a:cubicBezTo>
                <a:lnTo>
                  <a:pt x="21600" y="12413"/>
                </a:lnTo>
                <a:cubicBezTo>
                  <a:pt x="21600" y="11788"/>
                  <a:pt x="21100" y="11278"/>
                  <a:pt x="20481" y="11278"/>
                </a:cubicBezTo>
                <a:lnTo>
                  <a:pt x="12493" y="11278"/>
                </a:lnTo>
                <a:close/>
                <a:moveTo>
                  <a:pt x="1125" y="12019"/>
                </a:moveTo>
                <a:lnTo>
                  <a:pt x="9112" y="12019"/>
                </a:lnTo>
                <a:cubicBezTo>
                  <a:pt x="9326" y="12019"/>
                  <a:pt x="9497" y="12197"/>
                  <a:pt x="9497" y="12413"/>
                </a:cubicBezTo>
                <a:lnTo>
                  <a:pt x="9497" y="20471"/>
                </a:lnTo>
                <a:cubicBezTo>
                  <a:pt x="9497" y="20687"/>
                  <a:pt x="9326" y="20859"/>
                  <a:pt x="9112" y="20859"/>
                </a:cubicBezTo>
                <a:lnTo>
                  <a:pt x="1125" y="20859"/>
                </a:lnTo>
                <a:cubicBezTo>
                  <a:pt x="911" y="20859"/>
                  <a:pt x="734" y="20687"/>
                  <a:pt x="734" y="20471"/>
                </a:cubicBezTo>
                <a:cubicBezTo>
                  <a:pt x="734" y="20471"/>
                  <a:pt x="734" y="12413"/>
                  <a:pt x="734" y="12413"/>
                </a:cubicBezTo>
                <a:cubicBezTo>
                  <a:pt x="734" y="12197"/>
                  <a:pt x="911" y="12019"/>
                  <a:pt x="1125" y="12019"/>
                </a:cubicBezTo>
                <a:close/>
                <a:moveTo>
                  <a:pt x="12493" y="12019"/>
                </a:moveTo>
                <a:lnTo>
                  <a:pt x="20481" y="12019"/>
                </a:lnTo>
                <a:cubicBezTo>
                  <a:pt x="20695" y="12019"/>
                  <a:pt x="20866" y="12197"/>
                  <a:pt x="20866" y="12413"/>
                </a:cubicBezTo>
                <a:lnTo>
                  <a:pt x="20866" y="20471"/>
                </a:lnTo>
                <a:cubicBezTo>
                  <a:pt x="20866" y="20687"/>
                  <a:pt x="20695" y="20859"/>
                  <a:pt x="20481" y="20859"/>
                </a:cubicBezTo>
                <a:lnTo>
                  <a:pt x="12493" y="20859"/>
                </a:lnTo>
                <a:cubicBezTo>
                  <a:pt x="12279" y="20859"/>
                  <a:pt x="12103" y="20687"/>
                  <a:pt x="12103" y="20471"/>
                </a:cubicBezTo>
                <a:lnTo>
                  <a:pt x="12103" y="12413"/>
                </a:lnTo>
                <a:cubicBezTo>
                  <a:pt x="12103" y="12197"/>
                  <a:pt x="12279" y="12019"/>
                  <a:pt x="12493" y="12019"/>
                </a:cubicBezTo>
                <a:close/>
                <a:moveTo>
                  <a:pt x="3221" y="14145"/>
                </a:moveTo>
                <a:lnTo>
                  <a:pt x="3221" y="14515"/>
                </a:lnTo>
                <a:cubicBezTo>
                  <a:pt x="3221" y="14625"/>
                  <a:pt x="3271" y="14690"/>
                  <a:pt x="3375" y="14713"/>
                </a:cubicBezTo>
                <a:cubicBezTo>
                  <a:pt x="3384" y="14714"/>
                  <a:pt x="3400" y="14716"/>
                  <a:pt x="3416" y="14719"/>
                </a:cubicBezTo>
                <a:cubicBezTo>
                  <a:pt x="3433" y="14722"/>
                  <a:pt x="3466" y="14728"/>
                  <a:pt x="3511" y="14737"/>
                </a:cubicBezTo>
                <a:cubicBezTo>
                  <a:pt x="3557" y="14745"/>
                  <a:pt x="3617" y="14758"/>
                  <a:pt x="3695" y="14772"/>
                </a:cubicBezTo>
                <a:lnTo>
                  <a:pt x="3695" y="18088"/>
                </a:lnTo>
                <a:cubicBezTo>
                  <a:pt x="3617" y="18102"/>
                  <a:pt x="3557" y="18109"/>
                  <a:pt x="3511" y="18117"/>
                </a:cubicBezTo>
                <a:cubicBezTo>
                  <a:pt x="3466" y="18126"/>
                  <a:pt x="3433" y="18132"/>
                  <a:pt x="3416" y="18135"/>
                </a:cubicBezTo>
                <a:cubicBezTo>
                  <a:pt x="3400" y="18138"/>
                  <a:pt x="3384" y="18140"/>
                  <a:pt x="3375" y="18141"/>
                </a:cubicBezTo>
                <a:cubicBezTo>
                  <a:pt x="3271" y="18164"/>
                  <a:pt x="3221" y="18229"/>
                  <a:pt x="3221" y="18338"/>
                </a:cubicBezTo>
                <a:lnTo>
                  <a:pt x="3221" y="18709"/>
                </a:lnTo>
                <a:lnTo>
                  <a:pt x="3695" y="18709"/>
                </a:lnTo>
                <a:cubicBezTo>
                  <a:pt x="3695" y="18709"/>
                  <a:pt x="5406" y="18709"/>
                  <a:pt x="5406" y="18709"/>
                </a:cubicBezTo>
                <a:cubicBezTo>
                  <a:pt x="5669" y="18709"/>
                  <a:pt x="5900" y="18681"/>
                  <a:pt x="6105" y="18613"/>
                </a:cubicBezTo>
                <a:cubicBezTo>
                  <a:pt x="6309" y="18546"/>
                  <a:pt x="6480" y="18451"/>
                  <a:pt x="6620" y="18333"/>
                </a:cubicBezTo>
                <a:cubicBezTo>
                  <a:pt x="6760" y="18213"/>
                  <a:pt x="6866" y="18073"/>
                  <a:pt x="6939" y="17908"/>
                </a:cubicBezTo>
                <a:cubicBezTo>
                  <a:pt x="7012" y="17744"/>
                  <a:pt x="7052" y="17565"/>
                  <a:pt x="7052" y="17371"/>
                </a:cubicBezTo>
                <a:cubicBezTo>
                  <a:pt x="7052" y="16834"/>
                  <a:pt x="6738" y="16496"/>
                  <a:pt x="6116" y="16355"/>
                </a:cubicBezTo>
                <a:cubicBezTo>
                  <a:pt x="6256" y="16307"/>
                  <a:pt x="6376" y="16246"/>
                  <a:pt x="6478" y="16176"/>
                </a:cubicBezTo>
                <a:cubicBezTo>
                  <a:pt x="6578" y="16107"/>
                  <a:pt x="6667" y="16029"/>
                  <a:pt x="6732" y="15943"/>
                </a:cubicBezTo>
                <a:cubicBezTo>
                  <a:pt x="6798" y="15858"/>
                  <a:pt x="6843" y="15766"/>
                  <a:pt x="6874" y="15668"/>
                </a:cubicBezTo>
                <a:cubicBezTo>
                  <a:pt x="6906" y="15570"/>
                  <a:pt x="6922" y="15471"/>
                  <a:pt x="6922" y="15364"/>
                </a:cubicBezTo>
                <a:cubicBezTo>
                  <a:pt x="6922" y="15177"/>
                  <a:pt x="6889" y="15005"/>
                  <a:pt x="6827" y="14856"/>
                </a:cubicBezTo>
                <a:cubicBezTo>
                  <a:pt x="6764" y="14706"/>
                  <a:pt x="6666" y="14579"/>
                  <a:pt x="6531" y="14474"/>
                </a:cubicBezTo>
                <a:cubicBezTo>
                  <a:pt x="6396" y="14368"/>
                  <a:pt x="6226" y="14286"/>
                  <a:pt x="6016" y="14229"/>
                </a:cubicBezTo>
                <a:cubicBezTo>
                  <a:pt x="5806" y="14172"/>
                  <a:pt x="5554" y="14145"/>
                  <a:pt x="5258" y="14145"/>
                </a:cubicBezTo>
                <a:lnTo>
                  <a:pt x="3695" y="14145"/>
                </a:lnTo>
                <a:lnTo>
                  <a:pt x="3221" y="14145"/>
                </a:lnTo>
                <a:close/>
                <a:moveTo>
                  <a:pt x="16911" y="14145"/>
                </a:moveTo>
                <a:cubicBezTo>
                  <a:pt x="16566" y="14145"/>
                  <a:pt x="16254" y="14203"/>
                  <a:pt x="15969" y="14318"/>
                </a:cubicBezTo>
                <a:cubicBezTo>
                  <a:pt x="15684" y="14433"/>
                  <a:pt x="15439" y="14590"/>
                  <a:pt x="15235" y="14796"/>
                </a:cubicBezTo>
                <a:cubicBezTo>
                  <a:pt x="15030" y="15003"/>
                  <a:pt x="14874" y="15252"/>
                  <a:pt x="14761" y="15537"/>
                </a:cubicBezTo>
                <a:cubicBezTo>
                  <a:pt x="14648" y="15822"/>
                  <a:pt x="14590" y="16137"/>
                  <a:pt x="14589" y="16481"/>
                </a:cubicBezTo>
                <a:cubicBezTo>
                  <a:pt x="14589" y="16820"/>
                  <a:pt x="14642" y="17132"/>
                  <a:pt x="14743" y="17419"/>
                </a:cubicBezTo>
                <a:cubicBezTo>
                  <a:pt x="14844" y="17705"/>
                  <a:pt x="14986" y="17947"/>
                  <a:pt x="15176" y="18153"/>
                </a:cubicBezTo>
                <a:cubicBezTo>
                  <a:pt x="15365" y="18360"/>
                  <a:pt x="15594" y="18521"/>
                  <a:pt x="15862" y="18637"/>
                </a:cubicBezTo>
                <a:cubicBezTo>
                  <a:pt x="16131" y="18753"/>
                  <a:pt x="16433" y="18810"/>
                  <a:pt x="16768" y="18810"/>
                </a:cubicBezTo>
                <a:cubicBezTo>
                  <a:pt x="17144" y="18810"/>
                  <a:pt x="17471" y="18753"/>
                  <a:pt x="17739" y="18631"/>
                </a:cubicBezTo>
                <a:cubicBezTo>
                  <a:pt x="18008" y="18509"/>
                  <a:pt x="18231" y="18329"/>
                  <a:pt x="18414" y="18100"/>
                </a:cubicBezTo>
                <a:lnTo>
                  <a:pt x="18083" y="17741"/>
                </a:lnTo>
                <a:cubicBezTo>
                  <a:pt x="18049" y="17705"/>
                  <a:pt x="18010" y="17687"/>
                  <a:pt x="17964" y="17687"/>
                </a:cubicBezTo>
                <a:cubicBezTo>
                  <a:pt x="17937" y="17687"/>
                  <a:pt x="17910" y="17694"/>
                  <a:pt x="17887" y="17705"/>
                </a:cubicBezTo>
                <a:cubicBezTo>
                  <a:pt x="17865" y="17717"/>
                  <a:pt x="17843" y="17728"/>
                  <a:pt x="17822" y="17747"/>
                </a:cubicBezTo>
                <a:cubicBezTo>
                  <a:pt x="17754" y="17810"/>
                  <a:pt x="17684" y="17865"/>
                  <a:pt x="17615" y="17908"/>
                </a:cubicBezTo>
                <a:cubicBezTo>
                  <a:pt x="17545" y="17952"/>
                  <a:pt x="17468" y="17989"/>
                  <a:pt x="17390" y="18016"/>
                </a:cubicBezTo>
                <a:cubicBezTo>
                  <a:pt x="17311" y="18043"/>
                  <a:pt x="17228" y="18063"/>
                  <a:pt x="17136" y="18076"/>
                </a:cubicBezTo>
                <a:cubicBezTo>
                  <a:pt x="17043" y="18088"/>
                  <a:pt x="16936" y="18094"/>
                  <a:pt x="16822" y="18094"/>
                </a:cubicBezTo>
                <a:cubicBezTo>
                  <a:pt x="16629" y="18094"/>
                  <a:pt x="16455" y="18059"/>
                  <a:pt x="16289" y="17986"/>
                </a:cubicBezTo>
                <a:cubicBezTo>
                  <a:pt x="16122" y="17913"/>
                  <a:pt x="15974" y="17806"/>
                  <a:pt x="15851" y="17669"/>
                </a:cubicBezTo>
                <a:cubicBezTo>
                  <a:pt x="15728" y="17533"/>
                  <a:pt x="15632" y="17362"/>
                  <a:pt x="15561" y="17162"/>
                </a:cubicBezTo>
                <a:cubicBezTo>
                  <a:pt x="15489" y="16962"/>
                  <a:pt x="15448" y="16738"/>
                  <a:pt x="15448" y="16481"/>
                </a:cubicBezTo>
                <a:cubicBezTo>
                  <a:pt x="15448" y="16232"/>
                  <a:pt x="15488" y="16005"/>
                  <a:pt x="15561" y="15806"/>
                </a:cubicBezTo>
                <a:cubicBezTo>
                  <a:pt x="15632" y="15607"/>
                  <a:pt x="15728" y="15437"/>
                  <a:pt x="15857" y="15298"/>
                </a:cubicBezTo>
                <a:cubicBezTo>
                  <a:pt x="15985" y="15159"/>
                  <a:pt x="16140" y="15056"/>
                  <a:pt x="16318" y="14981"/>
                </a:cubicBezTo>
                <a:cubicBezTo>
                  <a:pt x="16497" y="14907"/>
                  <a:pt x="16692" y="14868"/>
                  <a:pt x="16905" y="14868"/>
                </a:cubicBezTo>
                <a:cubicBezTo>
                  <a:pt x="17140" y="14868"/>
                  <a:pt x="17428" y="14916"/>
                  <a:pt x="17769" y="15017"/>
                </a:cubicBezTo>
                <a:cubicBezTo>
                  <a:pt x="17796" y="15294"/>
                  <a:pt x="17813" y="15462"/>
                  <a:pt x="17822" y="15519"/>
                </a:cubicBezTo>
                <a:cubicBezTo>
                  <a:pt x="17839" y="15597"/>
                  <a:pt x="17890" y="15638"/>
                  <a:pt x="17970" y="15638"/>
                </a:cubicBezTo>
                <a:lnTo>
                  <a:pt x="18332" y="15638"/>
                </a:lnTo>
                <a:lnTo>
                  <a:pt x="18332" y="14474"/>
                </a:lnTo>
                <a:cubicBezTo>
                  <a:pt x="17762" y="14254"/>
                  <a:pt x="17287" y="14145"/>
                  <a:pt x="16911" y="14145"/>
                </a:cubicBezTo>
                <a:close/>
                <a:moveTo>
                  <a:pt x="4536" y="14802"/>
                </a:moveTo>
                <a:lnTo>
                  <a:pt x="5258" y="14802"/>
                </a:lnTo>
                <a:cubicBezTo>
                  <a:pt x="5542" y="14802"/>
                  <a:pt x="5752" y="14850"/>
                  <a:pt x="5886" y="14952"/>
                </a:cubicBezTo>
                <a:cubicBezTo>
                  <a:pt x="6019" y="15053"/>
                  <a:pt x="6081" y="15221"/>
                  <a:pt x="6081" y="15459"/>
                </a:cubicBezTo>
                <a:cubicBezTo>
                  <a:pt x="6081" y="15689"/>
                  <a:pt x="6010" y="15856"/>
                  <a:pt x="5862" y="15961"/>
                </a:cubicBezTo>
                <a:cubicBezTo>
                  <a:pt x="5714" y="16066"/>
                  <a:pt x="5497" y="16122"/>
                  <a:pt x="5211" y="16122"/>
                </a:cubicBezTo>
                <a:lnTo>
                  <a:pt x="4536" y="16122"/>
                </a:lnTo>
                <a:cubicBezTo>
                  <a:pt x="4536" y="16122"/>
                  <a:pt x="4536" y="14802"/>
                  <a:pt x="4536" y="14802"/>
                </a:cubicBezTo>
                <a:close/>
                <a:moveTo>
                  <a:pt x="4536" y="16708"/>
                </a:moveTo>
                <a:lnTo>
                  <a:pt x="5388" y="16708"/>
                </a:lnTo>
                <a:cubicBezTo>
                  <a:pt x="5537" y="16708"/>
                  <a:pt x="5662" y="16726"/>
                  <a:pt x="5767" y="16756"/>
                </a:cubicBezTo>
                <a:cubicBezTo>
                  <a:pt x="5872" y="16785"/>
                  <a:pt x="5954" y="16825"/>
                  <a:pt x="6022" y="16881"/>
                </a:cubicBezTo>
                <a:cubicBezTo>
                  <a:pt x="6088" y="16937"/>
                  <a:pt x="6139" y="17005"/>
                  <a:pt x="6170" y="17084"/>
                </a:cubicBezTo>
                <a:cubicBezTo>
                  <a:pt x="6201" y="17163"/>
                  <a:pt x="6217" y="17254"/>
                  <a:pt x="6217" y="17353"/>
                </a:cubicBezTo>
                <a:cubicBezTo>
                  <a:pt x="6217" y="17448"/>
                  <a:pt x="6204" y="17532"/>
                  <a:pt x="6176" y="17616"/>
                </a:cubicBezTo>
                <a:cubicBezTo>
                  <a:pt x="6147" y="17700"/>
                  <a:pt x="6103" y="17779"/>
                  <a:pt x="6039" y="17843"/>
                </a:cubicBezTo>
                <a:cubicBezTo>
                  <a:pt x="5976" y="17906"/>
                  <a:pt x="5890" y="17954"/>
                  <a:pt x="5785" y="17992"/>
                </a:cubicBezTo>
                <a:cubicBezTo>
                  <a:pt x="5679" y="18030"/>
                  <a:pt x="5551" y="18046"/>
                  <a:pt x="5394" y="18046"/>
                </a:cubicBezTo>
                <a:lnTo>
                  <a:pt x="4536" y="18046"/>
                </a:lnTo>
                <a:cubicBezTo>
                  <a:pt x="4536" y="18046"/>
                  <a:pt x="4536" y="16708"/>
                  <a:pt x="4536" y="16708"/>
                </a:cubicBezTo>
                <a:close/>
                <a:moveTo>
                  <a:pt x="4536" y="16708"/>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09" name="AutoShape 12">
            <a:extLst>
              <a:ext uri="{FF2B5EF4-FFF2-40B4-BE49-F238E27FC236}">
                <a16:creationId xmlns:a16="http://schemas.microsoft.com/office/drawing/2014/main" id="{20EFF647-1840-451A-8A93-B8D3D7055932}"/>
              </a:ext>
            </a:extLst>
          </p:cNvPr>
          <p:cNvSpPr>
            <a:spLocks/>
          </p:cNvSpPr>
          <p:nvPr/>
        </p:nvSpPr>
        <p:spPr bwMode="auto">
          <a:xfrm>
            <a:off x="9401378" y="75488"/>
            <a:ext cx="586582" cy="685800"/>
          </a:xfrm>
          <a:custGeom>
            <a:avLst/>
            <a:gdLst/>
            <a:ahLst/>
            <a:cxnLst/>
            <a:rect l="0" t="0" r="r" b="b"/>
            <a:pathLst>
              <a:path w="20651" h="21600">
                <a:moveTo>
                  <a:pt x="9044" y="0"/>
                </a:moveTo>
                <a:cubicBezTo>
                  <a:pt x="4074" y="0"/>
                  <a:pt x="45" y="3606"/>
                  <a:pt x="45" y="8054"/>
                </a:cubicBezTo>
                <a:cubicBezTo>
                  <a:pt x="45" y="8054"/>
                  <a:pt x="-751" y="12302"/>
                  <a:pt x="4337" y="16786"/>
                </a:cubicBezTo>
                <a:lnTo>
                  <a:pt x="4337" y="21600"/>
                </a:lnTo>
                <a:lnTo>
                  <a:pt x="13909" y="21600"/>
                </a:lnTo>
                <a:lnTo>
                  <a:pt x="13909" y="18265"/>
                </a:lnTo>
                <a:cubicBezTo>
                  <a:pt x="13909" y="17800"/>
                  <a:pt x="14330" y="17423"/>
                  <a:pt x="14850" y="17423"/>
                </a:cubicBezTo>
                <a:lnTo>
                  <a:pt x="17575" y="17423"/>
                </a:lnTo>
                <a:cubicBezTo>
                  <a:pt x="18095" y="17423"/>
                  <a:pt x="18517" y="17046"/>
                  <a:pt x="18517" y="16580"/>
                </a:cubicBezTo>
                <a:lnTo>
                  <a:pt x="18201" y="15042"/>
                </a:lnTo>
                <a:cubicBezTo>
                  <a:pt x="18201" y="15042"/>
                  <a:pt x="17998" y="14332"/>
                  <a:pt x="18912" y="14111"/>
                </a:cubicBezTo>
                <a:lnTo>
                  <a:pt x="18747" y="13410"/>
                </a:lnTo>
                <a:cubicBezTo>
                  <a:pt x="19348" y="13043"/>
                  <a:pt x="19056" y="12797"/>
                  <a:pt x="19056" y="12797"/>
                </a:cubicBezTo>
                <a:cubicBezTo>
                  <a:pt x="18202" y="12079"/>
                  <a:pt x="18793" y="11584"/>
                  <a:pt x="18793" y="11584"/>
                </a:cubicBezTo>
                <a:cubicBezTo>
                  <a:pt x="18793" y="11584"/>
                  <a:pt x="19489" y="11455"/>
                  <a:pt x="20169" y="11377"/>
                </a:cubicBezTo>
                <a:cubicBezTo>
                  <a:pt x="20849" y="11299"/>
                  <a:pt x="20610" y="10788"/>
                  <a:pt x="20610" y="10788"/>
                </a:cubicBezTo>
                <a:cubicBezTo>
                  <a:pt x="20610" y="10788"/>
                  <a:pt x="18043" y="8054"/>
                  <a:pt x="18043" y="8054"/>
                </a:cubicBezTo>
                <a:cubicBezTo>
                  <a:pt x="18043" y="3606"/>
                  <a:pt x="14014" y="0"/>
                  <a:pt x="9044" y="0"/>
                </a:cubicBezTo>
                <a:close/>
                <a:moveTo>
                  <a:pt x="8965" y="937"/>
                </a:moveTo>
                <a:cubicBezTo>
                  <a:pt x="13314" y="937"/>
                  <a:pt x="16838" y="4091"/>
                  <a:pt x="16838" y="7984"/>
                </a:cubicBezTo>
                <a:cubicBezTo>
                  <a:pt x="16838" y="11876"/>
                  <a:pt x="13314" y="15030"/>
                  <a:pt x="8965" y="15030"/>
                </a:cubicBezTo>
                <a:cubicBezTo>
                  <a:pt x="4616" y="15030"/>
                  <a:pt x="1092" y="11876"/>
                  <a:pt x="1092" y="7984"/>
                </a:cubicBezTo>
                <a:cubicBezTo>
                  <a:pt x="1092" y="4091"/>
                  <a:pt x="4616" y="937"/>
                  <a:pt x="8965" y="937"/>
                </a:cubicBezTo>
                <a:close/>
                <a:moveTo>
                  <a:pt x="8636" y="3394"/>
                </a:moveTo>
                <a:lnTo>
                  <a:pt x="8636" y="4372"/>
                </a:lnTo>
                <a:lnTo>
                  <a:pt x="9241" y="4372"/>
                </a:lnTo>
                <a:cubicBezTo>
                  <a:pt x="9241" y="4372"/>
                  <a:pt x="9241" y="3394"/>
                  <a:pt x="9241" y="3394"/>
                </a:cubicBezTo>
                <a:lnTo>
                  <a:pt x="8636" y="3394"/>
                </a:lnTo>
                <a:close/>
                <a:moveTo>
                  <a:pt x="7069" y="3771"/>
                </a:moveTo>
                <a:lnTo>
                  <a:pt x="6529" y="4030"/>
                </a:lnTo>
                <a:lnTo>
                  <a:pt x="7063" y="4920"/>
                </a:lnTo>
                <a:cubicBezTo>
                  <a:pt x="7063" y="4920"/>
                  <a:pt x="7602" y="4666"/>
                  <a:pt x="7602" y="4666"/>
                </a:cubicBezTo>
                <a:lnTo>
                  <a:pt x="7069" y="3771"/>
                </a:lnTo>
                <a:close/>
                <a:moveTo>
                  <a:pt x="10854" y="3771"/>
                </a:moveTo>
                <a:lnTo>
                  <a:pt x="10321" y="4666"/>
                </a:lnTo>
                <a:lnTo>
                  <a:pt x="10861" y="4920"/>
                </a:lnTo>
                <a:cubicBezTo>
                  <a:pt x="10861" y="4920"/>
                  <a:pt x="11394" y="4030"/>
                  <a:pt x="11394" y="4030"/>
                </a:cubicBezTo>
                <a:lnTo>
                  <a:pt x="10854" y="3771"/>
                </a:lnTo>
                <a:close/>
                <a:moveTo>
                  <a:pt x="5410" y="4902"/>
                </a:moveTo>
                <a:cubicBezTo>
                  <a:pt x="5410" y="4902"/>
                  <a:pt x="5055" y="5344"/>
                  <a:pt x="5055" y="5344"/>
                </a:cubicBezTo>
                <a:lnTo>
                  <a:pt x="6029" y="5969"/>
                </a:lnTo>
                <a:lnTo>
                  <a:pt x="6385" y="5527"/>
                </a:lnTo>
                <a:lnTo>
                  <a:pt x="5410" y="4902"/>
                </a:lnTo>
                <a:close/>
                <a:moveTo>
                  <a:pt x="8866" y="4902"/>
                </a:moveTo>
                <a:cubicBezTo>
                  <a:pt x="7594" y="4902"/>
                  <a:pt x="6319" y="5632"/>
                  <a:pt x="6319" y="7088"/>
                </a:cubicBezTo>
                <a:cubicBezTo>
                  <a:pt x="6319" y="8443"/>
                  <a:pt x="7622" y="9201"/>
                  <a:pt x="7622" y="10270"/>
                </a:cubicBezTo>
                <a:lnTo>
                  <a:pt x="8221" y="10270"/>
                </a:lnTo>
                <a:cubicBezTo>
                  <a:pt x="8192" y="8921"/>
                  <a:pt x="6924" y="8258"/>
                  <a:pt x="6924" y="7088"/>
                </a:cubicBezTo>
                <a:cubicBezTo>
                  <a:pt x="6924" y="4892"/>
                  <a:pt x="10802" y="4896"/>
                  <a:pt x="10802" y="7088"/>
                </a:cubicBezTo>
                <a:cubicBezTo>
                  <a:pt x="10802" y="8259"/>
                  <a:pt x="9512" y="8952"/>
                  <a:pt x="9511" y="10270"/>
                </a:cubicBezTo>
                <a:lnTo>
                  <a:pt x="10104" y="10270"/>
                </a:lnTo>
                <a:cubicBezTo>
                  <a:pt x="10104" y="9201"/>
                  <a:pt x="11407" y="8443"/>
                  <a:pt x="11407" y="7088"/>
                </a:cubicBezTo>
                <a:cubicBezTo>
                  <a:pt x="11407" y="5631"/>
                  <a:pt x="10139" y="4902"/>
                  <a:pt x="8866" y="4902"/>
                </a:cubicBezTo>
                <a:close/>
                <a:moveTo>
                  <a:pt x="12559" y="4902"/>
                </a:moveTo>
                <a:lnTo>
                  <a:pt x="11585" y="5527"/>
                </a:lnTo>
                <a:lnTo>
                  <a:pt x="11940" y="5969"/>
                </a:lnTo>
                <a:cubicBezTo>
                  <a:pt x="11940" y="5969"/>
                  <a:pt x="12915" y="5344"/>
                  <a:pt x="12915" y="5344"/>
                </a:cubicBezTo>
                <a:lnTo>
                  <a:pt x="12559" y="4902"/>
                </a:lnTo>
                <a:close/>
                <a:moveTo>
                  <a:pt x="4423" y="6788"/>
                </a:moveTo>
                <a:lnTo>
                  <a:pt x="4423" y="7330"/>
                </a:lnTo>
                <a:lnTo>
                  <a:pt x="5667" y="7330"/>
                </a:lnTo>
                <a:cubicBezTo>
                  <a:pt x="5667" y="7330"/>
                  <a:pt x="5667" y="6788"/>
                  <a:pt x="5667" y="6788"/>
                </a:cubicBezTo>
                <a:lnTo>
                  <a:pt x="4423" y="6788"/>
                </a:lnTo>
                <a:close/>
                <a:moveTo>
                  <a:pt x="12217" y="6788"/>
                </a:moveTo>
                <a:cubicBezTo>
                  <a:pt x="12217" y="6788"/>
                  <a:pt x="12217" y="7330"/>
                  <a:pt x="12217" y="7330"/>
                </a:cubicBezTo>
                <a:lnTo>
                  <a:pt x="13461" y="7330"/>
                </a:lnTo>
                <a:lnTo>
                  <a:pt x="13461" y="6788"/>
                </a:lnTo>
                <a:lnTo>
                  <a:pt x="12217" y="6788"/>
                </a:lnTo>
                <a:close/>
                <a:moveTo>
                  <a:pt x="5937" y="8296"/>
                </a:moveTo>
                <a:cubicBezTo>
                  <a:pt x="5937" y="8296"/>
                  <a:pt x="4844" y="8738"/>
                  <a:pt x="4844" y="8738"/>
                </a:cubicBezTo>
                <a:lnTo>
                  <a:pt x="5094" y="9233"/>
                </a:lnTo>
                <a:lnTo>
                  <a:pt x="6187" y="8791"/>
                </a:lnTo>
                <a:lnTo>
                  <a:pt x="5937" y="8296"/>
                </a:lnTo>
                <a:close/>
                <a:moveTo>
                  <a:pt x="12026" y="8296"/>
                </a:moveTo>
                <a:cubicBezTo>
                  <a:pt x="12026" y="8296"/>
                  <a:pt x="11796" y="8803"/>
                  <a:pt x="11796" y="8803"/>
                </a:cubicBezTo>
                <a:lnTo>
                  <a:pt x="12888" y="9197"/>
                </a:lnTo>
                <a:lnTo>
                  <a:pt x="13119" y="8691"/>
                </a:lnTo>
                <a:lnTo>
                  <a:pt x="12026" y="8296"/>
                </a:lnTo>
                <a:close/>
                <a:moveTo>
                  <a:pt x="8017" y="10558"/>
                </a:moveTo>
                <a:cubicBezTo>
                  <a:pt x="7894" y="10558"/>
                  <a:pt x="7793" y="10648"/>
                  <a:pt x="7793" y="10759"/>
                </a:cubicBezTo>
                <a:cubicBezTo>
                  <a:pt x="7793" y="10869"/>
                  <a:pt x="7894" y="10959"/>
                  <a:pt x="8017" y="10959"/>
                </a:cubicBezTo>
                <a:lnTo>
                  <a:pt x="9781" y="10959"/>
                </a:lnTo>
                <a:cubicBezTo>
                  <a:pt x="9905" y="10959"/>
                  <a:pt x="9998" y="10869"/>
                  <a:pt x="9998" y="10759"/>
                </a:cubicBezTo>
                <a:cubicBezTo>
                  <a:pt x="9998" y="10648"/>
                  <a:pt x="9905" y="10558"/>
                  <a:pt x="9781" y="10558"/>
                </a:cubicBezTo>
                <a:lnTo>
                  <a:pt x="8017" y="10558"/>
                </a:lnTo>
                <a:close/>
                <a:moveTo>
                  <a:pt x="8017" y="11313"/>
                </a:moveTo>
                <a:cubicBezTo>
                  <a:pt x="7894" y="11313"/>
                  <a:pt x="7793" y="11402"/>
                  <a:pt x="7793" y="11513"/>
                </a:cubicBezTo>
                <a:cubicBezTo>
                  <a:pt x="7793" y="11623"/>
                  <a:pt x="7894" y="11713"/>
                  <a:pt x="8017" y="11713"/>
                </a:cubicBezTo>
                <a:lnTo>
                  <a:pt x="9696" y="11713"/>
                </a:lnTo>
                <a:cubicBezTo>
                  <a:pt x="9819" y="11713"/>
                  <a:pt x="9919" y="11623"/>
                  <a:pt x="9919" y="11513"/>
                </a:cubicBezTo>
                <a:cubicBezTo>
                  <a:pt x="9919" y="11402"/>
                  <a:pt x="9819" y="11313"/>
                  <a:pt x="9696" y="11313"/>
                </a:cubicBezTo>
                <a:lnTo>
                  <a:pt x="8017" y="11313"/>
                </a:lnTo>
                <a:close/>
                <a:moveTo>
                  <a:pt x="8109" y="11878"/>
                </a:moveTo>
                <a:cubicBezTo>
                  <a:pt x="8545" y="12238"/>
                  <a:pt x="8594" y="12308"/>
                  <a:pt x="8767" y="12308"/>
                </a:cubicBezTo>
                <a:lnTo>
                  <a:pt x="9103" y="12308"/>
                </a:lnTo>
                <a:cubicBezTo>
                  <a:pt x="9273" y="12308"/>
                  <a:pt x="9310" y="12244"/>
                  <a:pt x="9768" y="11878"/>
                </a:cubicBezTo>
                <a:lnTo>
                  <a:pt x="8109" y="11878"/>
                </a:lnTo>
                <a:close/>
                <a:moveTo>
                  <a:pt x="8109" y="11878"/>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10" name="AutoShape 13">
            <a:extLst>
              <a:ext uri="{FF2B5EF4-FFF2-40B4-BE49-F238E27FC236}">
                <a16:creationId xmlns:a16="http://schemas.microsoft.com/office/drawing/2014/main" id="{C67BF5EB-772D-4935-B37A-AA3E9B3E88E7}"/>
              </a:ext>
            </a:extLst>
          </p:cNvPr>
          <p:cNvSpPr>
            <a:spLocks/>
          </p:cNvSpPr>
          <p:nvPr/>
        </p:nvSpPr>
        <p:spPr bwMode="auto">
          <a:xfrm>
            <a:off x="8276891" y="51675"/>
            <a:ext cx="671513" cy="775494"/>
          </a:xfrm>
          <a:custGeom>
            <a:avLst/>
            <a:gdLst/>
            <a:ahLst/>
            <a:cxnLst/>
            <a:rect l="0" t="0" r="r" b="b"/>
            <a:pathLst>
              <a:path w="21600" h="21600">
                <a:moveTo>
                  <a:pt x="10569" y="0"/>
                </a:moveTo>
                <a:lnTo>
                  <a:pt x="2170" y="3627"/>
                </a:lnTo>
                <a:lnTo>
                  <a:pt x="5964" y="5263"/>
                </a:lnTo>
                <a:cubicBezTo>
                  <a:pt x="8618" y="3117"/>
                  <a:pt x="12525" y="3117"/>
                  <a:pt x="15180" y="5263"/>
                </a:cubicBezTo>
                <a:lnTo>
                  <a:pt x="18432" y="3856"/>
                </a:lnTo>
                <a:cubicBezTo>
                  <a:pt x="18536" y="3903"/>
                  <a:pt x="18576" y="3976"/>
                  <a:pt x="18576" y="4049"/>
                </a:cubicBezTo>
                <a:lnTo>
                  <a:pt x="18576" y="6816"/>
                </a:lnTo>
                <a:cubicBezTo>
                  <a:pt x="18340" y="6887"/>
                  <a:pt x="18167" y="7082"/>
                  <a:pt x="18167" y="7311"/>
                </a:cubicBezTo>
                <a:cubicBezTo>
                  <a:pt x="18167" y="7492"/>
                  <a:pt x="18276" y="7650"/>
                  <a:pt x="18438" y="7744"/>
                </a:cubicBezTo>
                <a:lnTo>
                  <a:pt x="18209" y="8775"/>
                </a:lnTo>
                <a:lnTo>
                  <a:pt x="19334" y="8775"/>
                </a:lnTo>
                <a:lnTo>
                  <a:pt x="19105" y="7744"/>
                </a:lnTo>
                <a:cubicBezTo>
                  <a:pt x="19267" y="7650"/>
                  <a:pt x="19376" y="7492"/>
                  <a:pt x="19376" y="7311"/>
                </a:cubicBezTo>
                <a:cubicBezTo>
                  <a:pt x="19376" y="7082"/>
                  <a:pt x="19203" y="6887"/>
                  <a:pt x="18967" y="6816"/>
                </a:cubicBezTo>
                <a:lnTo>
                  <a:pt x="18967" y="4018"/>
                </a:lnTo>
                <a:cubicBezTo>
                  <a:pt x="18967" y="3900"/>
                  <a:pt x="18933" y="3780"/>
                  <a:pt x="18853" y="3674"/>
                </a:cubicBezTo>
                <a:cubicBezTo>
                  <a:pt x="18785" y="3583"/>
                  <a:pt x="18686" y="3503"/>
                  <a:pt x="18540" y="3439"/>
                </a:cubicBezTo>
                <a:cubicBezTo>
                  <a:pt x="17766" y="3105"/>
                  <a:pt x="10569" y="0"/>
                  <a:pt x="10569" y="0"/>
                </a:cubicBezTo>
                <a:close/>
                <a:moveTo>
                  <a:pt x="10695" y="3960"/>
                </a:moveTo>
                <a:cubicBezTo>
                  <a:pt x="9279" y="3960"/>
                  <a:pt x="7866" y="4421"/>
                  <a:pt x="6721" y="5347"/>
                </a:cubicBezTo>
                <a:cubicBezTo>
                  <a:pt x="6595" y="5450"/>
                  <a:pt x="6469" y="5560"/>
                  <a:pt x="6348" y="5675"/>
                </a:cubicBezTo>
                <a:lnTo>
                  <a:pt x="6348" y="8135"/>
                </a:lnTo>
                <a:cubicBezTo>
                  <a:pt x="7237" y="7291"/>
                  <a:pt x="8324" y="6754"/>
                  <a:pt x="9468" y="6535"/>
                </a:cubicBezTo>
                <a:cubicBezTo>
                  <a:pt x="10276" y="6377"/>
                  <a:pt x="11114" y="6379"/>
                  <a:pt x="11921" y="6535"/>
                </a:cubicBezTo>
                <a:cubicBezTo>
                  <a:pt x="13065" y="6756"/>
                  <a:pt x="14159" y="7291"/>
                  <a:pt x="15047" y="8135"/>
                </a:cubicBezTo>
                <a:cubicBezTo>
                  <a:pt x="15047" y="8135"/>
                  <a:pt x="15047" y="5675"/>
                  <a:pt x="15047" y="5675"/>
                </a:cubicBezTo>
                <a:cubicBezTo>
                  <a:pt x="14926" y="5560"/>
                  <a:pt x="14802" y="5450"/>
                  <a:pt x="14675" y="5347"/>
                </a:cubicBezTo>
                <a:cubicBezTo>
                  <a:pt x="13530" y="4421"/>
                  <a:pt x="12110" y="3960"/>
                  <a:pt x="10695" y="3960"/>
                </a:cubicBezTo>
                <a:close/>
                <a:moveTo>
                  <a:pt x="10677" y="6962"/>
                </a:moveTo>
                <a:cubicBezTo>
                  <a:pt x="10279" y="6962"/>
                  <a:pt x="9881" y="7000"/>
                  <a:pt x="9486" y="7077"/>
                </a:cubicBezTo>
                <a:cubicBezTo>
                  <a:pt x="8335" y="7298"/>
                  <a:pt x="7283" y="7838"/>
                  <a:pt x="6445" y="8635"/>
                </a:cubicBezTo>
                <a:lnTo>
                  <a:pt x="6348" y="8723"/>
                </a:lnTo>
                <a:cubicBezTo>
                  <a:pt x="6459" y="10718"/>
                  <a:pt x="8355" y="12309"/>
                  <a:pt x="10683" y="12309"/>
                </a:cubicBezTo>
                <a:cubicBezTo>
                  <a:pt x="13008" y="12309"/>
                  <a:pt x="14902" y="10724"/>
                  <a:pt x="15017" y="8734"/>
                </a:cubicBezTo>
                <a:lnTo>
                  <a:pt x="14909" y="8635"/>
                </a:lnTo>
                <a:cubicBezTo>
                  <a:pt x="14072" y="7839"/>
                  <a:pt x="13021" y="7300"/>
                  <a:pt x="11867" y="7077"/>
                </a:cubicBezTo>
                <a:cubicBezTo>
                  <a:pt x="11471" y="7000"/>
                  <a:pt x="11075" y="6962"/>
                  <a:pt x="10677" y="6962"/>
                </a:cubicBezTo>
                <a:close/>
                <a:moveTo>
                  <a:pt x="10148" y="12465"/>
                </a:moveTo>
                <a:cubicBezTo>
                  <a:pt x="7494" y="12496"/>
                  <a:pt x="6602" y="12642"/>
                  <a:pt x="5922" y="13153"/>
                </a:cubicBezTo>
                <a:cubicBezTo>
                  <a:pt x="2721" y="15550"/>
                  <a:pt x="849" y="18469"/>
                  <a:pt x="0" y="21600"/>
                </a:cubicBezTo>
                <a:lnTo>
                  <a:pt x="3282" y="21600"/>
                </a:lnTo>
                <a:cubicBezTo>
                  <a:pt x="3524" y="20817"/>
                  <a:pt x="3853" y="20348"/>
                  <a:pt x="4304" y="19552"/>
                </a:cubicBezTo>
                <a:cubicBezTo>
                  <a:pt x="4748" y="18770"/>
                  <a:pt x="5072" y="18296"/>
                  <a:pt x="5621" y="17541"/>
                </a:cubicBezTo>
                <a:cubicBezTo>
                  <a:pt x="5680" y="17469"/>
                  <a:pt x="5943" y="17152"/>
                  <a:pt x="5922" y="17395"/>
                </a:cubicBezTo>
                <a:cubicBezTo>
                  <a:pt x="5808" y="18674"/>
                  <a:pt x="5717" y="21600"/>
                  <a:pt x="5717" y="21600"/>
                </a:cubicBezTo>
                <a:lnTo>
                  <a:pt x="10791" y="21600"/>
                </a:lnTo>
                <a:lnTo>
                  <a:pt x="10815" y="21600"/>
                </a:lnTo>
                <a:lnTo>
                  <a:pt x="15883" y="21600"/>
                </a:lnTo>
                <a:cubicBezTo>
                  <a:pt x="15883" y="21600"/>
                  <a:pt x="15792" y="18674"/>
                  <a:pt x="15678" y="17395"/>
                </a:cubicBezTo>
                <a:cubicBezTo>
                  <a:pt x="15657" y="17152"/>
                  <a:pt x="15927" y="17469"/>
                  <a:pt x="15985" y="17541"/>
                </a:cubicBezTo>
                <a:cubicBezTo>
                  <a:pt x="16534" y="18296"/>
                  <a:pt x="16852" y="18770"/>
                  <a:pt x="17296" y="19552"/>
                </a:cubicBezTo>
                <a:cubicBezTo>
                  <a:pt x="17747" y="20348"/>
                  <a:pt x="18082" y="20817"/>
                  <a:pt x="18324" y="21600"/>
                </a:cubicBezTo>
                <a:lnTo>
                  <a:pt x="21600" y="21600"/>
                </a:lnTo>
                <a:cubicBezTo>
                  <a:pt x="20752" y="18469"/>
                  <a:pt x="18880" y="15550"/>
                  <a:pt x="15678" y="13153"/>
                </a:cubicBezTo>
                <a:cubicBezTo>
                  <a:pt x="14998" y="12642"/>
                  <a:pt x="14106" y="12496"/>
                  <a:pt x="11452" y="12465"/>
                </a:cubicBezTo>
                <a:lnTo>
                  <a:pt x="11663" y="13106"/>
                </a:lnTo>
                <a:cubicBezTo>
                  <a:pt x="11689" y="13188"/>
                  <a:pt x="11657" y="13273"/>
                  <a:pt x="11579" y="13325"/>
                </a:cubicBezTo>
                <a:lnTo>
                  <a:pt x="11296" y="13512"/>
                </a:lnTo>
                <a:lnTo>
                  <a:pt x="11609" y="16170"/>
                </a:lnTo>
                <a:cubicBezTo>
                  <a:pt x="11610" y="16183"/>
                  <a:pt x="11612" y="16194"/>
                  <a:pt x="11609" y="16207"/>
                </a:cubicBezTo>
                <a:lnTo>
                  <a:pt x="10917" y="19010"/>
                </a:lnTo>
                <a:cubicBezTo>
                  <a:pt x="10904" y="19065"/>
                  <a:pt x="10854" y="19091"/>
                  <a:pt x="10803" y="19099"/>
                </a:cubicBezTo>
                <a:cubicBezTo>
                  <a:pt x="10752" y="19091"/>
                  <a:pt x="10702" y="19065"/>
                  <a:pt x="10689" y="19010"/>
                </a:cubicBezTo>
                <a:lnTo>
                  <a:pt x="9997" y="16207"/>
                </a:lnTo>
                <a:cubicBezTo>
                  <a:pt x="9994" y="16194"/>
                  <a:pt x="9996" y="16183"/>
                  <a:pt x="9997" y="16170"/>
                </a:cubicBezTo>
                <a:lnTo>
                  <a:pt x="10310" y="13512"/>
                </a:lnTo>
                <a:lnTo>
                  <a:pt x="10027" y="13325"/>
                </a:lnTo>
                <a:cubicBezTo>
                  <a:pt x="9949" y="13273"/>
                  <a:pt x="9911" y="13188"/>
                  <a:pt x="9937" y="13106"/>
                </a:cubicBezTo>
                <a:lnTo>
                  <a:pt x="10148" y="12465"/>
                </a:lnTo>
                <a:close/>
                <a:moveTo>
                  <a:pt x="10148" y="12465"/>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12" name="AutoShape 15">
            <a:extLst>
              <a:ext uri="{FF2B5EF4-FFF2-40B4-BE49-F238E27FC236}">
                <a16:creationId xmlns:a16="http://schemas.microsoft.com/office/drawing/2014/main" id="{4ADFE6D6-4889-40D5-9EE4-7F652917A318}"/>
              </a:ext>
            </a:extLst>
          </p:cNvPr>
          <p:cNvSpPr>
            <a:spLocks/>
          </p:cNvSpPr>
          <p:nvPr/>
        </p:nvSpPr>
        <p:spPr bwMode="auto">
          <a:xfrm>
            <a:off x="378223" y="2153879"/>
            <a:ext cx="672307" cy="550069"/>
          </a:xfrm>
          <a:custGeom>
            <a:avLst/>
            <a:gdLst/>
            <a:ahLst/>
            <a:cxnLst/>
            <a:rect l="0" t="0" r="r" b="b"/>
            <a:pathLst>
              <a:path w="21600" h="21600">
                <a:moveTo>
                  <a:pt x="4587" y="0"/>
                </a:moveTo>
                <a:cubicBezTo>
                  <a:pt x="3447" y="0"/>
                  <a:pt x="2515" y="1138"/>
                  <a:pt x="2515" y="2531"/>
                </a:cubicBezTo>
                <a:lnTo>
                  <a:pt x="2515" y="16464"/>
                </a:lnTo>
                <a:lnTo>
                  <a:pt x="1921" y="16464"/>
                </a:lnTo>
                <a:lnTo>
                  <a:pt x="1921" y="19039"/>
                </a:lnTo>
                <a:lnTo>
                  <a:pt x="3488" y="19039"/>
                </a:lnTo>
                <a:lnTo>
                  <a:pt x="3488" y="20683"/>
                </a:lnTo>
                <a:cubicBezTo>
                  <a:pt x="3488" y="21185"/>
                  <a:pt x="3827" y="21600"/>
                  <a:pt x="4238" y="21600"/>
                </a:cubicBezTo>
                <a:lnTo>
                  <a:pt x="5601" y="21600"/>
                </a:lnTo>
                <a:cubicBezTo>
                  <a:pt x="6012" y="21600"/>
                  <a:pt x="6346" y="21185"/>
                  <a:pt x="6346" y="20683"/>
                </a:cubicBezTo>
                <a:lnTo>
                  <a:pt x="6346" y="19039"/>
                </a:lnTo>
                <a:lnTo>
                  <a:pt x="15483" y="19039"/>
                </a:lnTo>
                <a:lnTo>
                  <a:pt x="15483" y="20683"/>
                </a:lnTo>
                <a:cubicBezTo>
                  <a:pt x="15483" y="21185"/>
                  <a:pt x="15822" y="21600"/>
                  <a:pt x="16233" y="21600"/>
                </a:cubicBezTo>
                <a:lnTo>
                  <a:pt x="17590" y="21600"/>
                </a:lnTo>
                <a:cubicBezTo>
                  <a:pt x="18001" y="21600"/>
                  <a:pt x="18340" y="21185"/>
                  <a:pt x="18340" y="20683"/>
                </a:cubicBezTo>
                <a:lnTo>
                  <a:pt x="18340" y="19039"/>
                </a:lnTo>
                <a:lnTo>
                  <a:pt x="19919" y="19039"/>
                </a:lnTo>
                <a:lnTo>
                  <a:pt x="19919" y="16464"/>
                </a:lnTo>
                <a:lnTo>
                  <a:pt x="19319" y="16464"/>
                </a:lnTo>
                <a:lnTo>
                  <a:pt x="19319" y="4043"/>
                </a:lnTo>
                <a:lnTo>
                  <a:pt x="20237" y="4043"/>
                </a:lnTo>
                <a:cubicBezTo>
                  <a:pt x="20381" y="4043"/>
                  <a:pt x="20501" y="4189"/>
                  <a:pt x="20501" y="4365"/>
                </a:cubicBezTo>
                <a:lnTo>
                  <a:pt x="20501" y="4850"/>
                </a:lnTo>
                <a:lnTo>
                  <a:pt x="20081" y="4850"/>
                </a:lnTo>
                <a:cubicBezTo>
                  <a:pt x="19940" y="4850"/>
                  <a:pt x="19829" y="4993"/>
                  <a:pt x="19829" y="5165"/>
                </a:cubicBezTo>
                <a:lnTo>
                  <a:pt x="19829" y="8966"/>
                </a:lnTo>
                <a:cubicBezTo>
                  <a:pt x="19829" y="9138"/>
                  <a:pt x="19940" y="9274"/>
                  <a:pt x="20081" y="9274"/>
                </a:cubicBezTo>
                <a:lnTo>
                  <a:pt x="21348" y="9274"/>
                </a:lnTo>
                <a:cubicBezTo>
                  <a:pt x="21489" y="9274"/>
                  <a:pt x="21600" y="9138"/>
                  <a:pt x="21600" y="8966"/>
                </a:cubicBezTo>
                <a:lnTo>
                  <a:pt x="21600" y="5165"/>
                </a:lnTo>
                <a:cubicBezTo>
                  <a:pt x="21600" y="4993"/>
                  <a:pt x="21489" y="4850"/>
                  <a:pt x="21348" y="4850"/>
                </a:cubicBezTo>
                <a:lnTo>
                  <a:pt x="20928" y="4850"/>
                </a:lnTo>
                <a:lnTo>
                  <a:pt x="20928" y="4365"/>
                </a:lnTo>
                <a:cubicBezTo>
                  <a:pt x="20928" y="3900"/>
                  <a:pt x="20619" y="3522"/>
                  <a:pt x="20237" y="3522"/>
                </a:cubicBezTo>
                <a:lnTo>
                  <a:pt x="19319" y="3522"/>
                </a:lnTo>
                <a:lnTo>
                  <a:pt x="19319" y="2531"/>
                </a:lnTo>
                <a:cubicBezTo>
                  <a:pt x="19319" y="1138"/>
                  <a:pt x="18393" y="0"/>
                  <a:pt x="17254" y="0"/>
                </a:cubicBezTo>
                <a:lnTo>
                  <a:pt x="4587" y="0"/>
                </a:lnTo>
                <a:close/>
                <a:moveTo>
                  <a:pt x="4286" y="1849"/>
                </a:moveTo>
                <a:cubicBezTo>
                  <a:pt x="4641" y="1849"/>
                  <a:pt x="4929" y="2200"/>
                  <a:pt x="4929" y="2634"/>
                </a:cubicBezTo>
                <a:cubicBezTo>
                  <a:pt x="4929" y="3068"/>
                  <a:pt x="4641" y="3426"/>
                  <a:pt x="4286" y="3426"/>
                </a:cubicBezTo>
                <a:cubicBezTo>
                  <a:pt x="3931" y="3426"/>
                  <a:pt x="3644" y="3068"/>
                  <a:pt x="3644" y="2634"/>
                </a:cubicBezTo>
                <a:cubicBezTo>
                  <a:pt x="3644" y="2200"/>
                  <a:pt x="3931" y="1849"/>
                  <a:pt x="4286" y="1849"/>
                </a:cubicBezTo>
                <a:close/>
                <a:moveTo>
                  <a:pt x="6838" y="1849"/>
                </a:moveTo>
                <a:lnTo>
                  <a:pt x="15002" y="1849"/>
                </a:lnTo>
                <a:lnTo>
                  <a:pt x="15002" y="3426"/>
                </a:lnTo>
                <a:lnTo>
                  <a:pt x="6838" y="3426"/>
                </a:lnTo>
                <a:cubicBezTo>
                  <a:pt x="6838" y="3426"/>
                  <a:pt x="6838" y="1849"/>
                  <a:pt x="6838" y="1849"/>
                </a:cubicBezTo>
                <a:close/>
                <a:moveTo>
                  <a:pt x="17554" y="1849"/>
                </a:moveTo>
                <a:cubicBezTo>
                  <a:pt x="17909" y="1849"/>
                  <a:pt x="18196" y="2200"/>
                  <a:pt x="18196" y="2634"/>
                </a:cubicBezTo>
                <a:cubicBezTo>
                  <a:pt x="18196" y="3068"/>
                  <a:pt x="17909" y="3426"/>
                  <a:pt x="17554" y="3426"/>
                </a:cubicBezTo>
                <a:cubicBezTo>
                  <a:pt x="17199" y="3426"/>
                  <a:pt x="16911" y="3068"/>
                  <a:pt x="16911" y="2634"/>
                </a:cubicBezTo>
                <a:cubicBezTo>
                  <a:pt x="16911" y="2200"/>
                  <a:pt x="17199" y="1849"/>
                  <a:pt x="17554" y="1849"/>
                </a:cubicBezTo>
                <a:close/>
                <a:moveTo>
                  <a:pt x="1363" y="3522"/>
                </a:moveTo>
                <a:cubicBezTo>
                  <a:pt x="981" y="3522"/>
                  <a:pt x="672" y="3900"/>
                  <a:pt x="672" y="4365"/>
                </a:cubicBezTo>
                <a:lnTo>
                  <a:pt x="672" y="4850"/>
                </a:lnTo>
                <a:lnTo>
                  <a:pt x="258" y="4850"/>
                </a:lnTo>
                <a:cubicBezTo>
                  <a:pt x="117" y="4850"/>
                  <a:pt x="0" y="4993"/>
                  <a:pt x="0" y="5165"/>
                </a:cubicBezTo>
                <a:lnTo>
                  <a:pt x="0" y="8966"/>
                </a:lnTo>
                <a:cubicBezTo>
                  <a:pt x="0" y="9138"/>
                  <a:pt x="117" y="9274"/>
                  <a:pt x="258" y="9274"/>
                </a:cubicBezTo>
                <a:lnTo>
                  <a:pt x="1519" y="9274"/>
                </a:lnTo>
                <a:cubicBezTo>
                  <a:pt x="1660" y="9274"/>
                  <a:pt x="1777" y="9138"/>
                  <a:pt x="1777" y="8966"/>
                </a:cubicBezTo>
                <a:lnTo>
                  <a:pt x="1777" y="5165"/>
                </a:lnTo>
                <a:cubicBezTo>
                  <a:pt x="1777" y="4993"/>
                  <a:pt x="1660" y="4850"/>
                  <a:pt x="1519" y="4850"/>
                </a:cubicBezTo>
                <a:lnTo>
                  <a:pt x="1105" y="4850"/>
                </a:lnTo>
                <a:lnTo>
                  <a:pt x="1105" y="4365"/>
                </a:lnTo>
                <a:cubicBezTo>
                  <a:pt x="1105" y="4189"/>
                  <a:pt x="1219" y="4043"/>
                  <a:pt x="1363" y="4043"/>
                </a:cubicBezTo>
                <a:lnTo>
                  <a:pt x="2389" y="4043"/>
                </a:lnTo>
                <a:lnTo>
                  <a:pt x="2389" y="3522"/>
                </a:lnTo>
                <a:lnTo>
                  <a:pt x="1363" y="3522"/>
                </a:lnTo>
                <a:close/>
                <a:moveTo>
                  <a:pt x="3644" y="4520"/>
                </a:moveTo>
                <a:lnTo>
                  <a:pt x="10686" y="4520"/>
                </a:lnTo>
                <a:lnTo>
                  <a:pt x="10686" y="10052"/>
                </a:lnTo>
                <a:cubicBezTo>
                  <a:pt x="10686" y="10052"/>
                  <a:pt x="3644" y="10052"/>
                  <a:pt x="3644" y="10052"/>
                </a:cubicBezTo>
                <a:lnTo>
                  <a:pt x="3644" y="4520"/>
                </a:lnTo>
                <a:close/>
                <a:moveTo>
                  <a:pt x="11148" y="4520"/>
                </a:moveTo>
                <a:lnTo>
                  <a:pt x="18196" y="4520"/>
                </a:lnTo>
                <a:cubicBezTo>
                  <a:pt x="18196" y="4520"/>
                  <a:pt x="18196" y="10052"/>
                  <a:pt x="18196" y="10052"/>
                </a:cubicBezTo>
                <a:lnTo>
                  <a:pt x="11148" y="10052"/>
                </a:lnTo>
                <a:lnTo>
                  <a:pt x="11148" y="4520"/>
                </a:lnTo>
                <a:close/>
                <a:moveTo>
                  <a:pt x="4917" y="14336"/>
                </a:moveTo>
                <a:cubicBezTo>
                  <a:pt x="5622" y="14336"/>
                  <a:pt x="6195" y="15037"/>
                  <a:pt x="6195" y="15899"/>
                </a:cubicBezTo>
                <a:cubicBezTo>
                  <a:pt x="6195" y="16253"/>
                  <a:pt x="6094" y="16576"/>
                  <a:pt x="5931" y="16838"/>
                </a:cubicBezTo>
                <a:cubicBezTo>
                  <a:pt x="5698" y="17214"/>
                  <a:pt x="5332" y="17462"/>
                  <a:pt x="4917" y="17462"/>
                </a:cubicBezTo>
                <a:cubicBezTo>
                  <a:pt x="4501" y="17462"/>
                  <a:pt x="4135" y="17214"/>
                  <a:pt x="3902" y="16838"/>
                </a:cubicBezTo>
                <a:cubicBezTo>
                  <a:pt x="3739" y="16576"/>
                  <a:pt x="3644" y="16253"/>
                  <a:pt x="3644" y="15899"/>
                </a:cubicBezTo>
                <a:cubicBezTo>
                  <a:pt x="3644" y="15037"/>
                  <a:pt x="4211" y="14336"/>
                  <a:pt x="4917" y="14336"/>
                </a:cubicBezTo>
                <a:close/>
                <a:moveTo>
                  <a:pt x="16911" y="14336"/>
                </a:moveTo>
                <a:cubicBezTo>
                  <a:pt x="17617" y="14336"/>
                  <a:pt x="18190" y="15037"/>
                  <a:pt x="18190" y="15899"/>
                </a:cubicBezTo>
                <a:cubicBezTo>
                  <a:pt x="18190" y="16253"/>
                  <a:pt x="18089" y="16576"/>
                  <a:pt x="17926" y="16838"/>
                </a:cubicBezTo>
                <a:cubicBezTo>
                  <a:pt x="17693" y="17214"/>
                  <a:pt x="17327" y="17462"/>
                  <a:pt x="16911" y="17462"/>
                </a:cubicBezTo>
                <a:cubicBezTo>
                  <a:pt x="16496" y="17462"/>
                  <a:pt x="16130" y="17214"/>
                  <a:pt x="15897" y="16838"/>
                </a:cubicBezTo>
                <a:cubicBezTo>
                  <a:pt x="15734" y="16576"/>
                  <a:pt x="15633" y="16253"/>
                  <a:pt x="15633" y="15899"/>
                </a:cubicBezTo>
                <a:cubicBezTo>
                  <a:pt x="15633" y="15037"/>
                  <a:pt x="16206" y="14336"/>
                  <a:pt x="16911" y="14336"/>
                </a:cubicBezTo>
                <a:close/>
                <a:moveTo>
                  <a:pt x="7048" y="15063"/>
                </a:moveTo>
                <a:lnTo>
                  <a:pt x="14780" y="15063"/>
                </a:lnTo>
                <a:cubicBezTo>
                  <a:pt x="14780" y="15063"/>
                  <a:pt x="14780" y="16736"/>
                  <a:pt x="14780" y="16736"/>
                </a:cubicBezTo>
                <a:lnTo>
                  <a:pt x="7048" y="16736"/>
                </a:lnTo>
                <a:lnTo>
                  <a:pt x="7048" y="15063"/>
                </a:lnTo>
                <a:close/>
                <a:moveTo>
                  <a:pt x="7048" y="15063"/>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14" name="AutoShape 17">
            <a:extLst>
              <a:ext uri="{FF2B5EF4-FFF2-40B4-BE49-F238E27FC236}">
                <a16:creationId xmlns:a16="http://schemas.microsoft.com/office/drawing/2014/main" id="{87114D60-D070-4033-8E20-6D7E59E595D9}"/>
              </a:ext>
            </a:extLst>
          </p:cNvPr>
          <p:cNvSpPr>
            <a:spLocks/>
          </p:cNvSpPr>
          <p:nvPr/>
        </p:nvSpPr>
        <p:spPr bwMode="auto">
          <a:xfrm>
            <a:off x="2838666" y="6206729"/>
            <a:ext cx="536575" cy="567531"/>
          </a:xfrm>
          <a:custGeom>
            <a:avLst/>
            <a:gdLst/>
            <a:ahLst/>
            <a:cxnLst/>
            <a:rect l="0" t="0" r="r" b="b"/>
            <a:pathLst>
              <a:path w="18431" h="21600">
                <a:moveTo>
                  <a:pt x="13196" y="0"/>
                </a:moveTo>
                <a:cubicBezTo>
                  <a:pt x="13196" y="0"/>
                  <a:pt x="11582" y="104"/>
                  <a:pt x="11512" y="769"/>
                </a:cubicBezTo>
                <a:cubicBezTo>
                  <a:pt x="11512" y="769"/>
                  <a:pt x="13083" y="1277"/>
                  <a:pt x="13844" y="2685"/>
                </a:cubicBezTo>
                <a:cubicBezTo>
                  <a:pt x="13844" y="2685"/>
                  <a:pt x="14828" y="1972"/>
                  <a:pt x="15675" y="2535"/>
                </a:cubicBezTo>
                <a:cubicBezTo>
                  <a:pt x="16522" y="3098"/>
                  <a:pt x="19660" y="9696"/>
                  <a:pt x="15528" y="16964"/>
                </a:cubicBezTo>
                <a:cubicBezTo>
                  <a:pt x="15528" y="16964"/>
                  <a:pt x="15436" y="18015"/>
                  <a:pt x="15367" y="18246"/>
                </a:cubicBezTo>
                <a:cubicBezTo>
                  <a:pt x="15298" y="18476"/>
                  <a:pt x="16799" y="16689"/>
                  <a:pt x="17192" y="15767"/>
                </a:cubicBezTo>
                <a:cubicBezTo>
                  <a:pt x="17584" y="14846"/>
                  <a:pt x="21437" y="1945"/>
                  <a:pt x="13196" y="0"/>
                </a:cubicBezTo>
                <a:close/>
                <a:moveTo>
                  <a:pt x="9097" y="705"/>
                </a:moveTo>
                <a:cubicBezTo>
                  <a:pt x="7273" y="571"/>
                  <a:pt x="5756" y="1111"/>
                  <a:pt x="5756" y="1111"/>
                </a:cubicBezTo>
                <a:cubicBezTo>
                  <a:pt x="5756" y="1111"/>
                  <a:pt x="11702" y="426"/>
                  <a:pt x="12919" y="6901"/>
                </a:cubicBezTo>
                <a:cubicBezTo>
                  <a:pt x="14137" y="13375"/>
                  <a:pt x="12919" y="20332"/>
                  <a:pt x="12919" y="20332"/>
                </a:cubicBezTo>
                <a:lnTo>
                  <a:pt x="14435" y="19464"/>
                </a:lnTo>
                <a:cubicBezTo>
                  <a:pt x="14435" y="19464"/>
                  <a:pt x="17206" y="10865"/>
                  <a:pt x="14275" y="4366"/>
                </a:cubicBezTo>
                <a:cubicBezTo>
                  <a:pt x="13051" y="1653"/>
                  <a:pt x="10921" y="839"/>
                  <a:pt x="9097" y="705"/>
                </a:cubicBezTo>
                <a:close/>
                <a:moveTo>
                  <a:pt x="5949" y="1382"/>
                </a:moveTo>
                <a:cubicBezTo>
                  <a:pt x="2124" y="1687"/>
                  <a:pt x="1285" y="6967"/>
                  <a:pt x="1028" y="10191"/>
                </a:cubicBezTo>
                <a:cubicBezTo>
                  <a:pt x="1028" y="10191"/>
                  <a:pt x="8942" y="9586"/>
                  <a:pt x="10324" y="12093"/>
                </a:cubicBezTo>
                <a:cubicBezTo>
                  <a:pt x="11657" y="14511"/>
                  <a:pt x="10465" y="21002"/>
                  <a:pt x="10465" y="21002"/>
                </a:cubicBezTo>
                <a:lnTo>
                  <a:pt x="12335" y="20439"/>
                </a:lnTo>
                <a:cubicBezTo>
                  <a:pt x="12335" y="20439"/>
                  <a:pt x="13113" y="13527"/>
                  <a:pt x="12784" y="10718"/>
                </a:cubicBezTo>
                <a:cubicBezTo>
                  <a:pt x="12455" y="7910"/>
                  <a:pt x="13182" y="3013"/>
                  <a:pt x="7780" y="1574"/>
                </a:cubicBezTo>
                <a:cubicBezTo>
                  <a:pt x="7104" y="1394"/>
                  <a:pt x="6495" y="1338"/>
                  <a:pt x="5949" y="1382"/>
                </a:cubicBezTo>
                <a:close/>
                <a:moveTo>
                  <a:pt x="5711" y="6025"/>
                </a:moveTo>
                <a:cubicBezTo>
                  <a:pt x="6323" y="6019"/>
                  <a:pt x="6946" y="6111"/>
                  <a:pt x="7015" y="6495"/>
                </a:cubicBezTo>
                <a:cubicBezTo>
                  <a:pt x="7154" y="7263"/>
                  <a:pt x="6906" y="7827"/>
                  <a:pt x="6906" y="7827"/>
                </a:cubicBezTo>
                <a:cubicBezTo>
                  <a:pt x="6906" y="7827"/>
                  <a:pt x="4526" y="7724"/>
                  <a:pt x="4388" y="7442"/>
                </a:cubicBezTo>
                <a:cubicBezTo>
                  <a:pt x="4249" y="7161"/>
                  <a:pt x="4503" y="6139"/>
                  <a:pt x="4503" y="6139"/>
                </a:cubicBezTo>
                <a:cubicBezTo>
                  <a:pt x="4503" y="6139"/>
                  <a:pt x="5099" y="6031"/>
                  <a:pt x="5711" y="6025"/>
                </a:cubicBezTo>
                <a:close/>
                <a:moveTo>
                  <a:pt x="424" y="10967"/>
                </a:moveTo>
                <a:cubicBezTo>
                  <a:pt x="424" y="10967"/>
                  <a:pt x="-163" y="14212"/>
                  <a:pt x="45" y="16957"/>
                </a:cubicBezTo>
                <a:cubicBezTo>
                  <a:pt x="253" y="19701"/>
                  <a:pt x="393" y="19990"/>
                  <a:pt x="861" y="20240"/>
                </a:cubicBezTo>
                <a:cubicBezTo>
                  <a:pt x="1328" y="20489"/>
                  <a:pt x="4393" y="21600"/>
                  <a:pt x="6315" y="21600"/>
                </a:cubicBezTo>
                <a:cubicBezTo>
                  <a:pt x="8237" y="21600"/>
                  <a:pt x="9187" y="21507"/>
                  <a:pt x="9187" y="21507"/>
                </a:cubicBezTo>
                <a:cubicBezTo>
                  <a:pt x="9187" y="21507"/>
                  <a:pt x="9513" y="20812"/>
                  <a:pt x="9617" y="15361"/>
                </a:cubicBezTo>
                <a:cubicBezTo>
                  <a:pt x="9681" y="11991"/>
                  <a:pt x="7664" y="11815"/>
                  <a:pt x="7664" y="11815"/>
                </a:cubicBezTo>
                <a:cubicBezTo>
                  <a:pt x="7664" y="11815"/>
                  <a:pt x="3921" y="10756"/>
                  <a:pt x="424" y="10967"/>
                </a:cubicBezTo>
                <a:close/>
                <a:moveTo>
                  <a:pt x="424" y="10967"/>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15" name="AutoShape 18">
            <a:extLst>
              <a:ext uri="{FF2B5EF4-FFF2-40B4-BE49-F238E27FC236}">
                <a16:creationId xmlns:a16="http://schemas.microsoft.com/office/drawing/2014/main" id="{ED8E8D2D-97BE-483C-8BEA-1D27B6DF9F54}"/>
              </a:ext>
            </a:extLst>
          </p:cNvPr>
          <p:cNvSpPr>
            <a:spLocks/>
          </p:cNvSpPr>
          <p:nvPr/>
        </p:nvSpPr>
        <p:spPr bwMode="auto">
          <a:xfrm>
            <a:off x="438250" y="5879307"/>
            <a:ext cx="480219" cy="639763"/>
          </a:xfrm>
          <a:custGeom>
            <a:avLst/>
            <a:gdLst/>
            <a:ahLst/>
            <a:cxnLst/>
            <a:rect l="0" t="0" r="r" b="b"/>
            <a:pathLst>
              <a:path w="21600" h="21600">
                <a:moveTo>
                  <a:pt x="10800" y="0"/>
                </a:moveTo>
                <a:cubicBezTo>
                  <a:pt x="9057" y="0"/>
                  <a:pt x="7631" y="1063"/>
                  <a:pt x="7631" y="2374"/>
                </a:cubicBezTo>
                <a:lnTo>
                  <a:pt x="7631" y="3372"/>
                </a:lnTo>
                <a:cubicBezTo>
                  <a:pt x="6677" y="3663"/>
                  <a:pt x="5810" y="4089"/>
                  <a:pt x="5068" y="4609"/>
                </a:cubicBezTo>
                <a:cubicBezTo>
                  <a:pt x="6210" y="5610"/>
                  <a:pt x="7814" y="6308"/>
                  <a:pt x="9623" y="6522"/>
                </a:cubicBezTo>
                <a:lnTo>
                  <a:pt x="9623" y="5967"/>
                </a:lnTo>
                <a:lnTo>
                  <a:pt x="11977" y="5967"/>
                </a:lnTo>
                <a:lnTo>
                  <a:pt x="11977" y="6522"/>
                </a:lnTo>
                <a:cubicBezTo>
                  <a:pt x="13786" y="6308"/>
                  <a:pt x="15390" y="5611"/>
                  <a:pt x="16532" y="4609"/>
                </a:cubicBezTo>
                <a:cubicBezTo>
                  <a:pt x="15790" y="4089"/>
                  <a:pt x="14924" y="3664"/>
                  <a:pt x="13969" y="3372"/>
                </a:cubicBezTo>
                <a:lnTo>
                  <a:pt x="13969" y="2374"/>
                </a:lnTo>
                <a:cubicBezTo>
                  <a:pt x="13969" y="1063"/>
                  <a:pt x="12546" y="0"/>
                  <a:pt x="10800" y="0"/>
                </a:cubicBezTo>
                <a:close/>
                <a:moveTo>
                  <a:pt x="10800" y="732"/>
                </a:moveTo>
                <a:cubicBezTo>
                  <a:pt x="12009" y="732"/>
                  <a:pt x="12985" y="1468"/>
                  <a:pt x="12985" y="2374"/>
                </a:cubicBezTo>
                <a:cubicBezTo>
                  <a:pt x="12985" y="2374"/>
                  <a:pt x="12985" y="3125"/>
                  <a:pt x="12985" y="3125"/>
                </a:cubicBezTo>
                <a:cubicBezTo>
                  <a:pt x="12287" y="2984"/>
                  <a:pt x="11557" y="2911"/>
                  <a:pt x="10800" y="2911"/>
                </a:cubicBezTo>
                <a:cubicBezTo>
                  <a:pt x="10043" y="2911"/>
                  <a:pt x="9305" y="2984"/>
                  <a:pt x="8606" y="3125"/>
                </a:cubicBezTo>
                <a:lnTo>
                  <a:pt x="8606" y="2374"/>
                </a:lnTo>
                <a:cubicBezTo>
                  <a:pt x="8606" y="1468"/>
                  <a:pt x="9594" y="732"/>
                  <a:pt x="10800" y="732"/>
                </a:cubicBezTo>
                <a:close/>
                <a:moveTo>
                  <a:pt x="4396" y="5051"/>
                </a:moveTo>
                <a:cubicBezTo>
                  <a:pt x="3153" y="6152"/>
                  <a:pt x="2404" y="7575"/>
                  <a:pt x="2404" y="9130"/>
                </a:cubicBezTo>
                <a:lnTo>
                  <a:pt x="2404" y="12186"/>
                </a:lnTo>
                <a:lnTo>
                  <a:pt x="1530" y="12186"/>
                </a:lnTo>
                <a:cubicBezTo>
                  <a:pt x="685" y="12186"/>
                  <a:pt x="0" y="12699"/>
                  <a:pt x="0" y="13335"/>
                </a:cubicBezTo>
                <a:lnTo>
                  <a:pt x="0" y="18797"/>
                </a:lnTo>
                <a:cubicBezTo>
                  <a:pt x="0" y="19431"/>
                  <a:pt x="685" y="19946"/>
                  <a:pt x="1530" y="19946"/>
                </a:cubicBezTo>
                <a:lnTo>
                  <a:pt x="2404" y="19946"/>
                </a:lnTo>
                <a:lnTo>
                  <a:pt x="2404" y="20861"/>
                </a:lnTo>
                <a:cubicBezTo>
                  <a:pt x="2404" y="21243"/>
                  <a:pt x="2812" y="21550"/>
                  <a:pt x="3320" y="21549"/>
                </a:cubicBezTo>
                <a:lnTo>
                  <a:pt x="4555" y="21549"/>
                </a:lnTo>
                <a:lnTo>
                  <a:pt x="4555" y="16031"/>
                </a:lnTo>
                <a:cubicBezTo>
                  <a:pt x="4555" y="13445"/>
                  <a:pt x="7355" y="11340"/>
                  <a:pt x="10800" y="11340"/>
                </a:cubicBezTo>
                <a:cubicBezTo>
                  <a:pt x="14242" y="11340"/>
                  <a:pt x="17045" y="13445"/>
                  <a:pt x="17045" y="16031"/>
                </a:cubicBezTo>
                <a:lnTo>
                  <a:pt x="17045" y="21549"/>
                </a:lnTo>
                <a:lnTo>
                  <a:pt x="18280" y="21549"/>
                </a:lnTo>
                <a:cubicBezTo>
                  <a:pt x="18788" y="21549"/>
                  <a:pt x="19196" y="21243"/>
                  <a:pt x="19196" y="20861"/>
                </a:cubicBezTo>
                <a:lnTo>
                  <a:pt x="19196" y="19946"/>
                </a:lnTo>
                <a:lnTo>
                  <a:pt x="20070" y="19946"/>
                </a:lnTo>
                <a:cubicBezTo>
                  <a:pt x="20915" y="19946"/>
                  <a:pt x="21600" y="19431"/>
                  <a:pt x="21600" y="18797"/>
                </a:cubicBezTo>
                <a:lnTo>
                  <a:pt x="21600" y="13335"/>
                </a:lnTo>
                <a:cubicBezTo>
                  <a:pt x="21600" y="12699"/>
                  <a:pt x="20915" y="12186"/>
                  <a:pt x="20070" y="12186"/>
                </a:cubicBezTo>
                <a:lnTo>
                  <a:pt x="19196" y="12186"/>
                </a:lnTo>
                <a:lnTo>
                  <a:pt x="19196" y="9130"/>
                </a:lnTo>
                <a:cubicBezTo>
                  <a:pt x="19196" y="7575"/>
                  <a:pt x="18447" y="6152"/>
                  <a:pt x="17204" y="5051"/>
                </a:cubicBezTo>
                <a:cubicBezTo>
                  <a:pt x="15888" y="6179"/>
                  <a:pt x="14047" y="6956"/>
                  <a:pt x="11977" y="7173"/>
                </a:cubicBezTo>
                <a:lnTo>
                  <a:pt x="11977" y="7892"/>
                </a:lnTo>
                <a:lnTo>
                  <a:pt x="9615" y="7892"/>
                </a:lnTo>
                <a:lnTo>
                  <a:pt x="9615" y="7173"/>
                </a:lnTo>
                <a:cubicBezTo>
                  <a:pt x="7545" y="6956"/>
                  <a:pt x="5714" y="6179"/>
                  <a:pt x="4396" y="5051"/>
                </a:cubicBezTo>
                <a:close/>
                <a:moveTo>
                  <a:pt x="10111" y="6263"/>
                </a:moveTo>
                <a:lnTo>
                  <a:pt x="10111" y="7545"/>
                </a:lnTo>
                <a:cubicBezTo>
                  <a:pt x="10111" y="7545"/>
                  <a:pt x="11489" y="7545"/>
                  <a:pt x="11489" y="7545"/>
                </a:cubicBezTo>
                <a:lnTo>
                  <a:pt x="11489" y="6263"/>
                </a:lnTo>
                <a:lnTo>
                  <a:pt x="10111" y="6263"/>
                </a:lnTo>
                <a:close/>
                <a:moveTo>
                  <a:pt x="10800" y="12123"/>
                </a:moveTo>
                <a:cubicBezTo>
                  <a:pt x="7894" y="12123"/>
                  <a:pt x="5530" y="13900"/>
                  <a:pt x="5530" y="16082"/>
                </a:cubicBezTo>
                <a:lnTo>
                  <a:pt x="5530" y="21600"/>
                </a:lnTo>
                <a:lnTo>
                  <a:pt x="16070" y="21600"/>
                </a:lnTo>
                <a:cubicBezTo>
                  <a:pt x="16070" y="21600"/>
                  <a:pt x="16070" y="16082"/>
                  <a:pt x="16070" y="16082"/>
                </a:cubicBezTo>
                <a:cubicBezTo>
                  <a:pt x="16070" y="13900"/>
                  <a:pt x="13705" y="12123"/>
                  <a:pt x="10800" y="12123"/>
                </a:cubicBezTo>
                <a:close/>
                <a:moveTo>
                  <a:pt x="8783" y="17521"/>
                </a:moveTo>
                <a:lnTo>
                  <a:pt x="12817" y="17521"/>
                </a:lnTo>
                <a:cubicBezTo>
                  <a:pt x="13331" y="17521"/>
                  <a:pt x="13750" y="17836"/>
                  <a:pt x="13750" y="18222"/>
                </a:cubicBezTo>
                <a:cubicBezTo>
                  <a:pt x="13750" y="18222"/>
                  <a:pt x="13750" y="18437"/>
                  <a:pt x="13750" y="18437"/>
                </a:cubicBezTo>
                <a:lnTo>
                  <a:pt x="7850" y="18437"/>
                </a:lnTo>
                <a:lnTo>
                  <a:pt x="7850" y="18222"/>
                </a:lnTo>
                <a:cubicBezTo>
                  <a:pt x="7850" y="17836"/>
                  <a:pt x="8269" y="17521"/>
                  <a:pt x="8783" y="17521"/>
                </a:cubicBezTo>
                <a:close/>
                <a:moveTo>
                  <a:pt x="7850" y="19081"/>
                </a:moveTo>
                <a:lnTo>
                  <a:pt x="13750" y="19081"/>
                </a:lnTo>
                <a:cubicBezTo>
                  <a:pt x="13750" y="19081"/>
                  <a:pt x="13750" y="19295"/>
                  <a:pt x="13750" y="19295"/>
                </a:cubicBezTo>
                <a:cubicBezTo>
                  <a:pt x="13750" y="19681"/>
                  <a:pt x="13331" y="19996"/>
                  <a:pt x="12817" y="19996"/>
                </a:cubicBezTo>
                <a:lnTo>
                  <a:pt x="8783" y="19996"/>
                </a:lnTo>
                <a:cubicBezTo>
                  <a:pt x="8269" y="19996"/>
                  <a:pt x="7850" y="19681"/>
                  <a:pt x="7850" y="19295"/>
                </a:cubicBezTo>
                <a:lnTo>
                  <a:pt x="7850" y="19081"/>
                </a:lnTo>
                <a:close/>
                <a:moveTo>
                  <a:pt x="7850" y="19081"/>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17" name="AutoShape 20">
            <a:extLst>
              <a:ext uri="{FF2B5EF4-FFF2-40B4-BE49-F238E27FC236}">
                <a16:creationId xmlns:a16="http://schemas.microsoft.com/office/drawing/2014/main" id="{E9A9F0D5-290E-423E-B16E-67924B8944D1}"/>
              </a:ext>
            </a:extLst>
          </p:cNvPr>
          <p:cNvSpPr>
            <a:spLocks/>
          </p:cNvSpPr>
          <p:nvPr/>
        </p:nvSpPr>
        <p:spPr bwMode="auto">
          <a:xfrm>
            <a:off x="11422224" y="1137842"/>
            <a:ext cx="487363" cy="627063"/>
          </a:xfrm>
          <a:custGeom>
            <a:avLst/>
            <a:gdLst/>
            <a:ahLst/>
            <a:cxnLst/>
            <a:rect l="0" t="0" r="r" b="b"/>
            <a:pathLst>
              <a:path w="21600" h="21600">
                <a:moveTo>
                  <a:pt x="20057" y="9431"/>
                </a:moveTo>
                <a:cubicBezTo>
                  <a:pt x="20057" y="10408"/>
                  <a:pt x="19039" y="11200"/>
                  <a:pt x="17783" y="11200"/>
                </a:cubicBezTo>
                <a:lnTo>
                  <a:pt x="4331" y="11200"/>
                </a:lnTo>
                <a:cubicBezTo>
                  <a:pt x="3075" y="11200"/>
                  <a:pt x="2057" y="10408"/>
                  <a:pt x="2057" y="9431"/>
                </a:cubicBezTo>
                <a:lnTo>
                  <a:pt x="2057" y="3369"/>
                </a:lnTo>
                <a:cubicBezTo>
                  <a:pt x="2057" y="2392"/>
                  <a:pt x="3075" y="1600"/>
                  <a:pt x="4331" y="1600"/>
                </a:cubicBezTo>
                <a:lnTo>
                  <a:pt x="17783" y="1600"/>
                </a:lnTo>
                <a:cubicBezTo>
                  <a:pt x="19039" y="1600"/>
                  <a:pt x="20057" y="2392"/>
                  <a:pt x="20057" y="3369"/>
                </a:cubicBezTo>
                <a:cubicBezTo>
                  <a:pt x="20057" y="3369"/>
                  <a:pt x="20057" y="9431"/>
                  <a:pt x="20057" y="9431"/>
                </a:cubicBezTo>
                <a:close/>
                <a:moveTo>
                  <a:pt x="19125" y="19100"/>
                </a:moveTo>
                <a:cubicBezTo>
                  <a:pt x="19125" y="19540"/>
                  <a:pt x="18662" y="19900"/>
                  <a:pt x="18096" y="19900"/>
                </a:cubicBezTo>
                <a:lnTo>
                  <a:pt x="16939" y="19900"/>
                </a:lnTo>
                <a:cubicBezTo>
                  <a:pt x="16374" y="19900"/>
                  <a:pt x="15911" y="19540"/>
                  <a:pt x="15911" y="19100"/>
                </a:cubicBezTo>
                <a:lnTo>
                  <a:pt x="15911" y="14025"/>
                </a:lnTo>
                <a:cubicBezTo>
                  <a:pt x="15911" y="13585"/>
                  <a:pt x="16374" y="13225"/>
                  <a:pt x="16939" y="13225"/>
                </a:cubicBezTo>
                <a:lnTo>
                  <a:pt x="18096" y="13225"/>
                </a:lnTo>
                <a:cubicBezTo>
                  <a:pt x="18662" y="13225"/>
                  <a:pt x="19125" y="13585"/>
                  <a:pt x="19125" y="14025"/>
                </a:cubicBezTo>
                <a:cubicBezTo>
                  <a:pt x="19125" y="14025"/>
                  <a:pt x="19125" y="19100"/>
                  <a:pt x="19125" y="19100"/>
                </a:cubicBezTo>
                <a:close/>
                <a:moveTo>
                  <a:pt x="14979" y="14350"/>
                </a:moveTo>
                <a:cubicBezTo>
                  <a:pt x="14979" y="14790"/>
                  <a:pt x="14516" y="15150"/>
                  <a:pt x="13950" y="15150"/>
                </a:cubicBezTo>
                <a:lnTo>
                  <a:pt x="12343" y="15150"/>
                </a:lnTo>
                <a:cubicBezTo>
                  <a:pt x="11777" y="15150"/>
                  <a:pt x="11314" y="14790"/>
                  <a:pt x="11314" y="14350"/>
                </a:cubicBezTo>
                <a:lnTo>
                  <a:pt x="11314" y="14025"/>
                </a:lnTo>
                <a:cubicBezTo>
                  <a:pt x="11314" y="13585"/>
                  <a:pt x="11777" y="13225"/>
                  <a:pt x="12343" y="13225"/>
                </a:cubicBezTo>
                <a:lnTo>
                  <a:pt x="13950" y="13225"/>
                </a:lnTo>
                <a:cubicBezTo>
                  <a:pt x="14516" y="13225"/>
                  <a:pt x="14979" y="13585"/>
                  <a:pt x="14979" y="14025"/>
                </a:cubicBezTo>
                <a:cubicBezTo>
                  <a:pt x="14979" y="14025"/>
                  <a:pt x="14979" y="14350"/>
                  <a:pt x="14979" y="14350"/>
                </a:cubicBezTo>
                <a:close/>
                <a:moveTo>
                  <a:pt x="14979" y="16725"/>
                </a:moveTo>
                <a:cubicBezTo>
                  <a:pt x="14979" y="17165"/>
                  <a:pt x="14516" y="17525"/>
                  <a:pt x="13950" y="17525"/>
                </a:cubicBezTo>
                <a:lnTo>
                  <a:pt x="12343" y="17525"/>
                </a:lnTo>
                <a:cubicBezTo>
                  <a:pt x="11777" y="17525"/>
                  <a:pt x="11314" y="17165"/>
                  <a:pt x="11314" y="16725"/>
                </a:cubicBezTo>
                <a:lnTo>
                  <a:pt x="11314" y="16400"/>
                </a:lnTo>
                <a:cubicBezTo>
                  <a:pt x="11314" y="15960"/>
                  <a:pt x="11777" y="15600"/>
                  <a:pt x="12343" y="15600"/>
                </a:cubicBezTo>
                <a:lnTo>
                  <a:pt x="13950" y="15600"/>
                </a:lnTo>
                <a:cubicBezTo>
                  <a:pt x="14516" y="15600"/>
                  <a:pt x="14979" y="15960"/>
                  <a:pt x="14979" y="16400"/>
                </a:cubicBezTo>
                <a:cubicBezTo>
                  <a:pt x="14979" y="16400"/>
                  <a:pt x="14979" y="16725"/>
                  <a:pt x="14979" y="16725"/>
                </a:cubicBezTo>
                <a:close/>
                <a:moveTo>
                  <a:pt x="14979" y="19100"/>
                </a:moveTo>
                <a:cubicBezTo>
                  <a:pt x="14979" y="19540"/>
                  <a:pt x="14516" y="19900"/>
                  <a:pt x="13950" y="19900"/>
                </a:cubicBezTo>
                <a:lnTo>
                  <a:pt x="12343" y="19900"/>
                </a:lnTo>
                <a:cubicBezTo>
                  <a:pt x="11777" y="19900"/>
                  <a:pt x="11314" y="19540"/>
                  <a:pt x="11314" y="19100"/>
                </a:cubicBezTo>
                <a:lnTo>
                  <a:pt x="11314" y="18775"/>
                </a:lnTo>
                <a:cubicBezTo>
                  <a:pt x="11314" y="18335"/>
                  <a:pt x="11777" y="17975"/>
                  <a:pt x="12343" y="17975"/>
                </a:cubicBezTo>
                <a:lnTo>
                  <a:pt x="13950" y="17975"/>
                </a:lnTo>
                <a:cubicBezTo>
                  <a:pt x="14516" y="17975"/>
                  <a:pt x="14979" y="18335"/>
                  <a:pt x="14979" y="18775"/>
                </a:cubicBezTo>
                <a:cubicBezTo>
                  <a:pt x="14979" y="18775"/>
                  <a:pt x="14979" y="19100"/>
                  <a:pt x="14979" y="19100"/>
                </a:cubicBezTo>
                <a:close/>
                <a:moveTo>
                  <a:pt x="10720" y="14350"/>
                </a:moveTo>
                <a:cubicBezTo>
                  <a:pt x="10720" y="14790"/>
                  <a:pt x="10257" y="15150"/>
                  <a:pt x="9691" y="15150"/>
                </a:cubicBezTo>
                <a:lnTo>
                  <a:pt x="8084" y="15150"/>
                </a:lnTo>
                <a:cubicBezTo>
                  <a:pt x="7518" y="15150"/>
                  <a:pt x="7055" y="14790"/>
                  <a:pt x="7055" y="14350"/>
                </a:cubicBezTo>
                <a:lnTo>
                  <a:pt x="7055" y="14025"/>
                </a:lnTo>
                <a:cubicBezTo>
                  <a:pt x="7055" y="13585"/>
                  <a:pt x="7518" y="13225"/>
                  <a:pt x="8084" y="13225"/>
                </a:cubicBezTo>
                <a:lnTo>
                  <a:pt x="9691" y="13225"/>
                </a:lnTo>
                <a:cubicBezTo>
                  <a:pt x="10257" y="13225"/>
                  <a:pt x="10720" y="13585"/>
                  <a:pt x="10720" y="14025"/>
                </a:cubicBezTo>
                <a:cubicBezTo>
                  <a:pt x="10720" y="14025"/>
                  <a:pt x="10720" y="14350"/>
                  <a:pt x="10720" y="14350"/>
                </a:cubicBezTo>
                <a:close/>
                <a:moveTo>
                  <a:pt x="10720" y="16725"/>
                </a:moveTo>
                <a:cubicBezTo>
                  <a:pt x="10720" y="17165"/>
                  <a:pt x="10257" y="17525"/>
                  <a:pt x="9691" y="17525"/>
                </a:cubicBezTo>
                <a:lnTo>
                  <a:pt x="8084" y="17525"/>
                </a:lnTo>
                <a:cubicBezTo>
                  <a:pt x="7518" y="17525"/>
                  <a:pt x="7055" y="17165"/>
                  <a:pt x="7055" y="16725"/>
                </a:cubicBezTo>
                <a:lnTo>
                  <a:pt x="7055" y="16400"/>
                </a:lnTo>
                <a:cubicBezTo>
                  <a:pt x="7055" y="15960"/>
                  <a:pt x="7518" y="15600"/>
                  <a:pt x="8084" y="15600"/>
                </a:cubicBezTo>
                <a:lnTo>
                  <a:pt x="9691" y="15600"/>
                </a:lnTo>
                <a:cubicBezTo>
                  <a:pt x="10257" y="15600"/>
                  <a:pt x="10720" y="15960"/>
                  <a:pt x="10720" y="16400"/>
                </a:cubicBezTo>
                <a:cubicBezTo>
                  <a:pt x="10720" y="16400"/>
                  <a:pt x="10720" y="16725"/>
                  <a:pt x="10720" y="16725"/>
                </a:cubicBezTo>
                <a:close/>
                <a:moveTo>
                  <a:pt x="10720" y="19100"/>
                </a:moveTo>
                <a:cubicBezTo>
                  <a:pt x="10720" y="19540"/>
                  <a:pt x="10257" y="19900"/>
                  <a:pt x="9691" y="19900"/>
                </a:cubicBezTo>
                <a:lnTo>
                  <a:pt x="8084" y="19900"/>
                </a:lnTo>
                <a:cubicBezTo>
                  <a:pt x="7518" y="19900"/>
                  <a:pt x="7055" y="19540"/>
                  <a:pt x="7055" y="19100"/>
                </a:cubicBezTo>
                <a:lnTo>
                  <a:pt x="7055" y="18775"/>
                </a:lnTo>
                <a:cubicBezTo>
                  <a:pt x="7055" y="18335"/>
                  <a:pt x="7518" y="17975"/>
                  <a:pt x="8084" y="17975"/>
                </a:cubicBezTo>
                <a:lnTo>
                  <a:pt x="9691" y="17975"/>
                </a:lnTo>
                <a:cubicBezTo>
                  <a:pt x="10257" y="17975"/>
                  <a:pt x="10720" y="18335"/>
                  <a:pt x="10720" y="18775"/>
                </a:cubicBezTo>
                <a:cubicBezTo>
                  <a:pt x="10720" y="18775"/>
                  <a:pt x="10720" y="19100"/>
                  <a:pt x="10720" y="19100"/>
                </a:cubicBezTo>
                <a:close/>
                <a:moveTo>
                  <a:pt x="6461" y="14350"/>
                </a:moveTo>
                <a:cubicBezTo>
                  <a:pt x="6461" y="14790"/>
                  <a:pt x="5998" y="15150"/>
                  <a:pt x="5432" y="15150"/>
                </a:cubicBezTo>
                <a:lnTo>
                  <a:pt x="3825" y="15150"/>
                </a:lnTo>
                <a:cubicBezTo>
                  <a:pt x="3259" y="15150"/>
                  <a:pt x="2796" y="14790"/>
                  <a:pt x="2796" y="14350"/>
                </a:cubicBezTo>
                <a:lnTo>
                  <a:pt x="2796" y="14025"/>
                </a:lnTo>
                <a:cubicBezTo>
                  <a:pt x="2796" y="13585"/>
                  <a:pt x="3259" y="13225"/>
                  <a:pt x="3825" y="13225"/>
                </a:cubicBezTo>
                <a:lnTo>
                  <a:pt x="5432" y="13225"/>
                </a:lnTo>
                <a:cubicBezTo>
                  <a:pt x="5998" y="13225"/>
                  <a:pt x="6461" y="13585"/>
                  <a:pt x="6461" y="14025"/>
                </a:cubicBezTo>
                <a:cubicBezTo>
                  <a:pt x="6461" y="14025"/>
                  <a:pt x="6461" y="14350"/>
                  <a:pt x="6461" y="14350"/>
                </a:cubicBezTo>
                <a:close/>
                <a:moveTo>
                  <a:pt x="6461" y="16725"/>
                </a:moveTo>
                <a:cubicBezTo>
                  <a:pt x="6461" y="17165"/>
                  <a:pt x="5998" y="17525"/>
                  <a:pt x="5432" y="17525"/>
                </a:cubicBezTo>
                <a:lnTo>
                  <a:pt x="3825" y="17525"/>
                </a:lnTo>
                <a:cubicBezTo>
                  <a:pt x="3259" y="17525"/>
                  <a:pt x="2796" y="17165"/>
                  <a:pt x="2796" y="16725"/>
                </a:cubicBezTo>
                <a:lnTo>
                  <a:pt x="2796" y="16400"/>
                </a:lnTo>
                <a:cubicBezTo>
                  <a:pt x="2796" y="15960"/>
                  <a:pt x="3259" y="15600"/>
                  <a:pt x="3825" y="15600"/>
                </a:cubicBezTo>
                <a:lnTo>
                  <a:pt x="5432" y="15600"/>
                </a:lnTo>
                <a:cubicBezTo>
                  <a:pt x="5998" y="15600"/>
                  <a:pt x="6461" y="15960"/>
                  <a:pt x="6461" y="16400"/>
                </a:cubicBezTo>
                <a:cubicBezTo>
                  <a:pt x="6461" y="16400"/>
                  <a:pt x="6461" y="16725"/>
                  <a:pt x="6461" y="16725"/>
                </a:cubicBezTo>
                <a:close/>
                <a:moveTo>
                  <a:pt x="6461" y="19100"/>
                </a:moveTo>
                <a:cubicBezTo>
                  <a:pt x="6461" y="19540"/>
                  <a:pt x="5998" y="19900"/>
                  <a:pt x="5432" y="19900"/>
                </a:cubicBezTo>
                <a:lnTo>
                  <a:pt x="3825" y="19900"/>
                </a:lnTo>
                <a:cubicBezTo>
                  <a:pt x="3259" y="19900"/>
                  <a:pt x="2796" y="19540"/>
                  <a:pt x="2796" y="19100"/>
                </a:cubicBezTo>
                <a:lnTo>
                  <a:pt x="2796" y="18775"/>
                </a:lnTo>
                <a:cubicBezTo>
                  <a:pt x="2796" y="18335"/>
                  <a:pt x="3259" y="17975"/>
                  <a:pt x="3825" y="17975"/>
                </a:cubicBezTo>
                <a:lnTo>
                  <a:pt x="5432" y="17975"/>
                </a:lnTo>
                <a:cubicBezTo>
                  <a:pt x="5998" y="17975"/>
                  <a:pt x="6461" y="18335"/>
                  <a:pt x="6461" y="18775"/>
                </a:cubicBezTo>
                <a:cubicBezTo>
                  <a:pt x="6461" y="18775"/>
                  <a:pt x="6461" y="19100"/>
                  <a:pt x="6461" y="19100"/>
                </a:cubicBezTo>
                <a:close/>
                <a:moveTo>
                  <a:pt x="21600" y="1769"/>
                </a:moveTo>
                <a:cubicBezTo>
                  <a:pt x="21600" y="792"/>
                  <a:pt x="20582" y="0"/>
                  <a:pt x="19326" y="0"/>
                </a:cubicBezTo>
                <a:lnTo>
                  <a:pt x="2274" y="0"/>
                </a:lnTo>
                <a:cubicBezTo>
                  <a:pt x="1018" y="0"/>
                  <a:pt x="0" y="792"/>
                  <a:pt x="0" y="1769"/>
                </a:cubicBezTo>
                <a:lnTo>
                  <a:pt x="0" y="19831"/>
                </a:lnTo>
                <a:cubicBezTo>
                  <a:pt x="0" y="20808"/>
                  <a:pt x="1018" y="21600"/>
                  <a:pt x="2274" y="21600"/>
                </a:cubicBezTo>
                <a:lnTo>
                  <a:pt x="19326" y="21600"/>
                </a:lnTo>
                <a:cubicBezTo>
                  <a:pt x="20582" y="21600"/>
                  <a:pt x="21600" y="20808"/>
                  <a:pt x="21600" y="19831"/>
                </a:cubicBezTo>
                <a:cubicBezTo>
                  <a:pt x="21600" y="19831"/>
                  <a:pt x="21600" y="1769"/>
                  <a:pt x="21600" y="1769"/>
                </a:cubicBezTo>
                <a:close/>
                <a:moveTo>
                  <a:pt x="21600" y="1769"/>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18" name="AutoShape 21">
            <a:extLst>
              <a:ext uri="{FF2B5EF4-FFF2-40B4-BE49-F238E27FC236}">
                <a16:creationId xmlns:a16="http://schemas.microsoft.com/office/drawing/2014/main" id="{C8D890EF-2790-4EA8-B46A-28693B0838DE}"/>
              </a:ext>
            </a:extLst>
          </p:cNvPr>
          <p:cNvSpPr>
            <a:spLocks/>
          </p:cNvSpPr>
          <p:nvPr/>
        </p:nvSpPr>
        <p:spPr bwMode="auto">
          <a:xfrm>
            <a:off x="10312716" y="271306"/>
            <a:ext cx="671513" cy="411163"/>
          </a:xfrm>
          <a:custGeom>
            <a:avLst/>
            <a:gdLst/>
            <a:ahLst/>
            <a:cxnLst/>
            <a:rect l="0" t="0" r="r" b="b"/>
            <a:pathLst>
              <a:path w="21600" h="21600">
                <a:moveTo>
                  <a:pt x="6845" y="13817"/>
                </a:moveTo>
                <a:cubicBezTo>
                  <a:pt x="7017" y="10494"/>
                  <a:pt x="8724" y="7875"/>
                  <a:pt x="10800" y="7875"/>
                </a:cubicBezTo>
                <a:cubicBezTo>
                  <a:pt x="12876" y="7875"/>
                  <a:pt x="14583" y="10494"/>
                  <a:pt x="14754" y="13817"/>
                </a:cubicBezTo>
                <a:cubicBezTo>
                  <a:pt x="14754" y="13817"/>
                  <a:pt x="6845" y="13817"/>
                  <a:pt x="6845" y="13817"/>
                </a:cubicBezTo>
                <a:close/>
                <a:moveTo>
                  <a:pt x="10800" y="0"/>
                </a:moveTo>
                <a:cubicBezTo>
                  <a:pt x="6066" y="0"/>
                  <a:pt x="2197" y="6149"/>
                  <a:pt x="2019" y="13817"/>
                </a:cubicBezTo>
                <a:lnTo>
                  <a:pt x="0" y="13817"/>
                </a:lnTo>
                <a:lnTo>
                  <a:pt x="0" y="21600"/>
                </a:lnTo>
                <a:lnTo>
                  <a:pt x="3148" y="21600"/>
                </a:lnTo>
                <a:cubicBezTo>
                  <a:pt x="3148" y="20167"/>
                  <a:pt x="3148" y="18734"/>
                  <a:pt x="3148" y="17301"/>
                </a:cubicBezTo>
                <a:cubicBezTo>
                  <a:pt x="3148" y="16667"/>
                  <a:pt x="3749" y="16667"/>
                  <a:pt x="3749" y="17301"/>
                </a:cubicBezTo>
                <a:cubicBezTo>
                  <a:pt x="3749" y="18734"/>
                  <a:pt x="3749" y="20167"/>
                  <a:pt x="3749" y="21600"/>
                </a:cubicBezTo>
                <a:lnTo>
                  <a:pt x="6932" y="21600"/>
                </a:lnTo>
                <a:cubicBezTo>
                  <a:pt x="6932" y="20167"/>
                  <a:pt x="6932" y="18734"/>
                  <a:pt x="6932" y="17301"/>
                </a:cubicBezTo>
                <a:cubicBezTo>
                  <a:pt x="6932" y="16667"/>
                  <a:pt x="7534" y="16667"/>
                  <a:pt x="7534" y="17301"/>
                </a:cubicBezTo>
                <a:cubicBezTo>
                  <a:pt x="7534" y="18734"/>
                  <a:pt x="7534" y="20167"/>
                  <a:pt x="7534" y="21600"/>
                </a:cubicBezTo>
                <a:lnTo>
                  <a:pt x="10717" y="21600"/>
                </a:lnTo>
                <a:cubicBezTo>
                  <a:pt x="10717" y="20167"/>
                  <a:pt x="10717" y="18734"/>
                  <a:pt x="10717" y="17301"/>
                </a:cubicBezTo>
                <a:cubicBezTo>
                  <a:pt x="10717" y="16667"/>
                  <a:pt x="11319" y="16667"/>
                  <a:pt x="11319" y="17301"/>
                </a:cubicBezTo>
                <a:cubicBezTo>
                  <a:pt x="11319" y="18734"/>
                  <a:pt x="11319" y="20167"/>
                  <a:pt x="11319" y="21600"/>
                </a:cubicBezTo>
                <a:lnTo>
                  <a:pt x="14502" y="21600"/>
                </a:lnTo>
                <a:cubicBezTo>
                  <a:pt x="14502" y="20167"/>
                  <a:pt x="14502" y="18734"/>
                  <a:pt x="14502" y="17301"/>
                </a:cubicBezTo>
                <a:cubicBezTo>
                  <a:pt x="14502" y="16667"/>
                  <a:pt x="15104" y="16667"/>
                  <a:pt x="15104" y="17301"/>
                </a:cubicBezTo>
                <a:cubicBezTo>
                  <a:pt x="15104" y="18734"/>
                  <a:pt x="15104" y="20167"/>
                  <a:pt x="15104" y="21600"/>
                </a:cubicBezTo>
                <a:lnTo>
                  <a:pt x="18287" y="21600"/>
                </a:lnTo>
                <a:cubicBezTo>
                  <a:pt x="18287" y="20167"/>
                  <a:pt x="18287" y="18734"/>
                  <a:pt x="18287" y="17301"/>
                </a:cubicBezTo>
                <a:cubicBezTo>
                  <a:pt x="18287" y="16667"/>
                  <a:pt x="18888" y="16667"/>
                  <a:pt x="18888" y="17301"/>
                </a:cubicBezTo>
                <a:cubicBezTo>
                  <a:pt x="18888" y="18734"/>
                  <a:pt x="18888" y="20167"/>
                  <a:pt x="18888" y="21600"/>
                </a:cubicBezTo>
                <a:lnTo>
                  <a:pt x="21600" y="21600"/>
                </a:lnTo>
                <a:lnTo>
                  <a:pt x="21600" y="13817"/>
                </a:lnTo>
                <a:lnTo>
                  <a:pt x="19580" y="13817"/>
                </a:lnTo>
                <a:cubicBezTo>
                  <a:pt x="19403" y="6149"/>
                  <a:pt x="15533" y="0"/>
                  <a:pt x="10800" y="0"/>
                </a:cubicBezTo>
                <a:close/>
                <a:moveTo>
                  <a:pt x="10800" y="0"/>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19" name="AutoShape 22">
            <a:extLst>
              <a:ext uri="{FF2B5EF4-FFF2-40B4-BE49-F238E27FC236}">
                <a16:creationId xmlns:a16="http://schemas.microsoft.com/office/drawing/2014/main" id="{7CF5C216-281F-47F5-809A-B8EAD418C215}"/>
              </a:ext>
            </a:extLst>
          </p:cNvPr>
          <p:cNvSpPr>
            <a:spLocks/>
          </p:cNvSpPr>
          <p:nvPr/>
        </p:nvSpPr>
        <p:spPr bwMode="auto">
          <a:xfrm>
            <a:off x="11485098" y="5143659"/>
            <a:ext cx="408782" cy="515938"/>
          </a:xfrm>
          <a:custGeom>
            <a:avLst/>
            <a:gdLst/>
            <a:ahLst/>
            <a:cxnLst/>
            <a:rect l="0" t="0" r="r" b="b"/>
            <a:pathLst>
              <a:path w="21600" h="21600">
                <a:moveTo>
                  <a:pt x="20993" y="15942"/>
                </a:moveTo>
                <a:lnTo>
                  <a:pt x="20993" y="17811"/>
                </a:lnTo>
                <a:lnTo>
                  <a:pt x="8244" y="17811"/>
                </a:lnTo>
                <a:lnTo>
                  <a:pt x="8244" y="14936"/>
                </a:lnTo>
                <a:lnTo>
                  <a:pt x="3893" y="14936"/>
                </a:lnTo>
                <a:lnTo>
                  <a:pt x="3893" y="17811"/>
                </a:lnTo>
                <a:lnTo>
                  <a:pt x="2962" y="17811"/>
                </a:lnTo>
                <a:cubicBezTo>
                  <a:pt x="1663" y="17811"/>
                  <a:pt x="607" y="16973"/>
                  <a:pt x="607" y="15942"/>
                </a:cubicBezTo>
                <a:lnTo>
                  <a:pt x="607" y="15938"/>
                </a:lnTo>
                <a:cubicBezTo>
                  <a:pt x="611" y="14909"/>
                  <a:pt x="1665" y="14074"/>
                  <a:pt x="2962" y="14074"/>
                </a:cubicBezTo>
                <a:lnTo>
                  <a:pt x="20993" y="14074"/>
                </a:lnTo>
                <a:cubicBezTo>
                  <a:pt x="20993" y="14074"/>
                  <a:pt x="20993" y="15942"/>
                  <a:pt x="20993" y="15942"/>
                </a:cubicBezTo>
                <a:close/>
                <a:moveTo>
                  <a:pt x="0" y="2351"/>
                </a:moveTo>
                <a:lnTo>
                  <a:pt x="0" y="15938"/>
                </a:lnTo>
                <a:cubicBezTo>
                  <a:pt x="0" y="15939"/>
                  <a:pt x="0" y="15941"/>
                  <a:pt x="0" y="15942"/>
                </a:cubicBezTo>
                <a:cubicBezTo>
                  <a:pt x="0" y="17239"/>
                  <a:pt x="1328" y="18293"/>
                  <a:pt x="2962" y="18293"/>
                </a:cubicBezTo>
                <a:lnTo>
                  <a:pt x="3893" y="18293"/>
                </a:lnTo>
                <a:lnTo>
                  <a:pt x="3893" y="21600"/>
                </a:lnTo>
                <a:lnTo>
                  <a:pt x="6069" y="19500"/>
                </a:lnTo>
                <a:lnTo>
                  <a:pt x="8244" y="21600"/>
                </a:lnTo>
                <a:lnTo>
                  <a:pt x="8244" y="18293"/>
                </a:lnTo>
                <a:lnTo>
                  <a:pt x="21600" y="18293"/>
                </a:lnTo>
                <a:lnTo>
                  <a:pt x="21600" y="15942"/>
                </a:lnTo>
                <a:lnTo>
                  <a:pt x="21600" y="13592"/>
                </a:lnTo>
                <a:lnTo>
                  <a:pt x="21600" y="0"/>
                </a:lnTo>
                <a:lnTo>
                  <a:pt x="2962" y="0"/>
                </a:lnTo>
                <a:cubicBezTo>
                  <a:pt x="1329" y="0"/>
                  <a:pt x="0" y="1055"/>
                  <a:pt x="0" y="2351"/>
                </a:cubicBezTo>
                <a:close/>
                <a:moveTo>
                  <a:pt x="0" y="2351"/>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21" name="AutoShape 24">
            <a:extLst>
              <a:ext uri="{FF2B5EF4-FFF2-40B4-BE49-F238E27FC236}">
                <a16:creationId xmlns:a16="http://schemas.microsoft.com/office/drawing/2014/main" id="{E5374A67-692B-4962-9473-F3C2BD2A08F1}"/>
              </a:ext>
            </a:extLst>
          </p:cNvPr>
          <p:cNvSpPr>
            <a:spLocks/>
          </p:cNvSpPr>
          <p:nvPr/>
        </p:nvSpPr>
        <p:spPr bwMode="auto">
          <a:xfrm>
            <a:off x="2831307" y="90170"/>
            <a:ext cx="708025" cy="710406"/>
          </a:xfrm>
          <a:custGeom>
            <a:avLst/>
            <a:gdLst/>
            <a:ahLst/>
            <a:cxnLst/>
            <a:rect l="0" t="0" r="r" b="b"/>
            <a:pathLst>
              <a:path w="21600" h="21566">
                <a:moveTo>
                  <a:pt x="10823" y="0"/>
                </a:moveTo>
                <a:cubicBezTo>
                  <a:pt x="10731" y="0"/>
                  <a:pt x="10652" y="73"/>
                  <a:pt x="10652" y="165"/>
                </a:cubicBezTo>
                <a:lnTo>
                  <a:pt x="10652" y="3709"/>
                </a:lnTo>
                <a:cubicBezTo>
                  <a:pt x="10640" y="3717"/>
                  <a:pt x="10628" y="3721"/>
                  <a:pt x="10617" y="3731"/>
                </a:cubicBezTo>
                <a:lnTo>
                  <a:pt x="6133" y="7957"/>
                </a:lnTo>
                <a:cubicBezTo>
                  <a:pt x="6081" y="8006"/>
                  <a:pt x="6010" y="8031"/>
                  <a:pt x="5939" y="8031"/>
                </a:cubicBezTo>
                <a:lnTo>
                  <a:pt x="2322" y="8031"/>
                </a:lnTo>
                <a:cubicBezTo>
                  <a:pt x="2211" y="8031"/>
                  <a:pt x="2109" y="8100"/>
                  <a:pt x="2065" y="8201"/>
                </a:cubicBezTo>
                <a:lnTo>
                  <a:pt x="571" y="11666"/>
                </a:lnTo>
                <a:cubicBezTo>
                  <a:pt x="490" y="11854"/>
                  <a:pt x="628" y="12064"/>
                  <a:pt x="833" y="12064"/>
                </a:cubicBezTo>
                <a:lnTo>
                  <a:pt x="839" y="12064"/>
                </a:lnTo>
                <a:lnTo>
                  <a:pt x="5591" y="12064"/>
                </a:lnTo>
                <a:cubicBezTo>
                  <a:pt x="5662" y="12064"/>
                  <a:pt x="5728" y="12033"/>
                  <a:pt x="5779" y="11984"/>
                </a:cubicBezTo>
                <a:lnTo>
                  <a:pt x="10207" y="7827"/>
                </a:lnTo>
                <a:lnTo>
                  <a:pt x="10806" y="7259"/>
                </a:lnTo>
                <a:lnTo>
                  <a:pt x="11410" y="7827"/>
                </a:lnTo>
                <a:lnTo>
                  <a:pt x="15855" y="11984"/>
                </a:lnTo>
                <a:cubicBezTo>
                  <a:pt x="15907" y="12033"/>
                  <a:pt x="15972" y="12064"/>
                  <a:pt x="16043" y="12064"/>
                </a:cubicBezTo>
                <a:lnTo>
                  <a:pt x="20796" y="12064"/>
                </a:lnTo>
                <a:lnTo>
                  <a:pt x="20801" y="12064"/>
                </a:lnTo>
                <a:cubicBezTo>
                  <a:pt x="21006" y="12064"/>
                  <a:pt x="21145" y="11854"/>
                  <a:pt x="21064" y="11666"/>
                </a:cubicBezTo>
                <a:lnTo>
                  <a:pt x="19569" y="8201"/>
                </a:lnTo>
                <a:cubicBezTo>
                  <a:pt x="19525" y="8100"/>
                  <a:pt x="19424" y="8031"/>
                  <a:pt x="19312" y="8031"/>
                </a:cubicBezTo>
                <a:lnTo>
                  <a:pt x="15695" y="8031"/>
                </a:lnTo>
                <a:cubicBezTo>
                  <a:pt x="15624" y="8031"/>
                  <a:pt x="15559" y="8006"/>
                  <a:pt x="15507" y="7957"/>
                </a:cubicBezTo>
                <a:lnTo>
                  <a:pt x="11000" y="3731"/>
                </a:lnTo>
                <a:cubicBezTo>
                  <a:pt x="10994" y="3727"/>
                  <a:pt x="10988" y="3725"/>
                  <a:pt x="10983" y="3720"/>
                </a:cubicBezTo>
                <a:lnTo>
                  <a:pt x="10983" y="1556"/>
                </a:lnTo>
                <a:cubicBezTo>
                  <a:pt x="11231" y="1393"/>
                  <a:pt x="11531" y="1346"/>
                  <a:pt x="11810" y="1420"/>
                </a:cubicBezTo>
                <a:lnTo>
                  <a:pt x="11810" y="1738"/>
                </a:lnTo>
                <a:cubicBezTo>
                  <a:pt x="12212" y="2139"/>
                  <a:pt x="12862" y="2139"/>
                  <a:pt x="13265" y="1738"/>
                </a:cubicBezTo>
                <a:lnTo>
                  <a:pt x="13265" y="415"/>
                </a:lnTo>
                <a:cubicBezTo>
                  <a:pt x="12996" y="682"/>
                  <a:pt x="12620" y="772"/>
                  <a:pt x="12278" y="681"/>
                </a:cubicBezTo>
                <a:lnTo>
                  <a:pt x="12278" y="363"/>
                </a:lnTo>
                <a:cubicBezTo>
                  <a:pt x="11925" y="14"/>
                  <a:pt x="11382" y="-34"/>
                  <a:pt x="10983" y="227"/>
                </a:cubicBezTo>
                <a:lnTo>
                  <a:pt x="10983" y="182"/>
                </a:lnTo>
                <a:cubicBezTo>
                  <a:pt x="10983" y="175"/>
                  <a:pt x="10988" y="171"/>
                  <a:pt x="10988" y="165"/>
                </a:cubicBezTo>
                <a:cubicBezTo>
                  <a:pt x="10988" y="73"/>
                  <a:pt x="10915" y="0"/>
                  <a:pt x="10823" y="0"/>
                </a:cubicBezTo>
                <a:close/>
                <a:moveTo>
                  <a:pt x="10789" y="8179"/>
                </a:moveTo>
                <a:lnTo>
                  <a:pt x="6030" y="12649"/>
                </a:lnTo>
                <a:cubicBezTo>
                  <a:pt x="6029" y="12650"/>
                  <a:pt x="6030" y="12654"/>
                  <a:pt x="6030" y="12654"/>
                </a:cubicBezTo>
                <a:lnTo>
                  <a:pt x="822" y="12654"/>
                </a:lnTo>
                <a:cubicBezTo>
                  <a:pt x="812" y="12654"/>
                  <a:pt x="803" y="12658"/>
                  <a:pt x="793" y="12660"/>
                </a:cubicBezTo>
                <a:cubicBezTo>
                  <a:pt x="750" y="12673"/>
                  <a:pt x="713" y="12710"/>
                  <a:pt x="713" y="12757"/>
                </a:cubicBezTo>
                <a:lnTo>
                  <a:pt x="713" y="20282"/>
                </a:lnTo>
                <a:cubicBezTo>
                  <a:pt x="713" y="20285"/>
                  <a:pt x="716" y="20288"/>
                  <a:pt x="719" y="20288"/>
                </a:cubicBezTo>
                <a:lnTo>
                  <a:pt x="645" y="20288"/>
                </a:lnTo>
                <a:cubicBezTo>
                  <a:pt x="290" y="20288"/>
                  <a:pt x="0" y="20577"/>
                  <a:pt x="0" y="20930"/>
                </a:cubicBezTo>
                <a:cubicBezTo>
                  <a:pt x="0" y="21283"/>
                  <a:pt x="290" y="21566"/>
                  <a:pt x="645" y="21566"/>
                </a:cubicBezTo>
                <a:lnTo>
                  <a:pt x="20955" y="21566"/>
                </a:lnTo>
                <a:cubicBezTo>
                  <a:pt x="21310" y="21566"/>
                  <a:pt x="21600" y="21283"/>
                  <a:pt x="21600" y="20930"/>
                </a:cubicBezTo>
                <a:cubicBezTo>
                  <a:pt x="21600" y="20577"/>
                  <a:pt x="21310" y="20288"/>
                  <a:pt x="20955" y="20288"/>
                </a:cubicBezTo>
                <a:lnTo>
                  <a:pt x="20875" y="20288"/>
                </a:lnTo>
                <a:cubicBezTo>
                  <a:pt x="20878" y="20288"/>
                  <a:pt x="20881" y="20285"/>
                  <a:pt x="20881" y="20282"/>
                </a:cubicBezTo>
                <a:lnTo>
                  <a:pt x="20881" y="12757"/>
                </a:lnTo>
                <a:cubicBezTo>
                  <a:pt x="20881" y="12710"/>
                  <a:pt x="20851" y="12673"/>
                  <a:pt x="20807" y="12660"/>
                </a:cubicBezTo>
                <a:cubicBezTo>
                  <a:pt x="20797" y="12658"/>
                  <a:pt x="20789" y="12654"/>
                  <a:pt x="20778" y="12654"/>
                </a:cubicBezTo>
                <a:lnTo>
                  <a:pt x="15570" y="12654"/>
                </a:lnTo>
                <a:cubicBezTo>
                  <a:pt x="15570" y="12654"/>
                  <a:pt x="15565" y="12650"/>
                  <a:pt x="15564" y="12649"/>
                </a:cubicBezTo>
                <a:lnTo>
                  <a:pt x="10794" y="8179"/>
                </a:lnTo>
                <a:cubicBezTo>
                  <a:pt x="10792" y="8177"/>
                  <a:pt x="10791" y="8177"/>
                  <a:pt x="10789" y="8179"/>
                </a:cubicBezTo>
                <a:close/>
                <a:moveTo>
                  <a:pt x="10589" y="10939"/>
                </a:moveTo>
                <a:cubicBezTo>
                  <a:pt x="10592" y="10939"/>
                  <a:pt x="10595" y="10942"/>
                  <a:pt x="10595" y="10945"/>
                </a:cubicBezTo>
                <a:lnTo>
                  <a:pt x="10595" y="12217"/>
                </a:lnTo>
                <a:cubicBezTo>
                  <a:pt x="10563" y="12239"/>
                  <a:pt x="10537" y="12266"/>
                  <a:pt x="10515" y="12297"/>
                </a:cubicBezTo>
                <a:cubicBezTo>
                  <a:pt x="10514" y="12298"/>
                  <a:pt x="10509" y="12302"/>
                  <a:pt x="10509" y="12302"/>
                </a:cubicBezTo>
                <a:lnTo>
                  <a:pt x="9984" y="12302"/>
                </a:lnTo>
                <a:cubicBezTo>
                  <a:pt x="9984" y="12302"/>
                  <a:pt x="9978" y="12305"/>
                  <a:pt x="9978" y="12308"/>
                </a:cubicBezTo>
                <a:lnTo>
                  <a:pt x="9978" y="12706"/>
                </a:lnTo>
                <a:cubicBezTo>
                  <a:pt x="9978" y="12708"/>
                  <a:pt x="9978" y="12711"/>
                  <a:pt x="9978" y="12711"/>
                </a:cubicBezTo>
                <a:lnTo>
                  <a:pt x="10509" y="12711"/>
                </a:lnTo>
                <a:cubicBezTo>
                  <a:pt x="10509" y="12711"/>
                  <a:pt x="10514" y="12716"/>
                  <a:pt x="10515" y="12717"/>
                </a:cubicBezTo>
                <a:cubicBezTo>
                  <a:pt x="10580" y="12807"/>
                  <a:pt x="10687" y="12865"/>
                  <a:pt x="10806" y="12865"/>
                </a:cubicBezTo>
                <a:cubicBezTo>
                  <a:pt x="10950" y="12865"/>
                  <a:pt x="11074" y="12783"/>
                  <a:pt x="11131" y="12660"/>
                </a:cubicBezTo>
                <a:cubicBezTo>
                  <a:pt x="11152" y="12615"/>
                  <a:pt x="11165" y="12560"/>
                  <a:pt x="11165" y="12507"/>
                </a:cubicBezTo>
                <a:cubicBezTo>
                  <a:pt x="11165" y="12387"/>
                  <a:pt x="11107" y="12282"/>
                  <a:pt x="11017" y="12217"/>
                </a:cubicBezTo>
                <a:cubicBezTo>
                  <a:pt x="11015" y="12216"/>
                  <a:pt x="11011" y="12219"/>
                  <a:pt x="11011" y="12217"/>
                </a:cubicBezTo>
                <a:lnTo>
                  <a:pt x="11011" y="10945"/>
                </a:lnTo>
                <a:cubicBezTo>
                  <a:pt x="11011" y="10942"/>
                  <a:pt x="11013" y="10939"/>
                  <a:pt x="11017" y="10939"/>
                </a:cubicBezTo>
                <a:cubicBezTo>
                  <a:pt x="11871" y="11046"/>
                  <a:pt x="12534" y="11775"/>
                  <a:pt x="12534" y="12654"/>
                </a:cubicBezTo>
                <a:cubicBezTo>
                  <a:pt x="12534" y="12654"/>
                  <a:pt x="12534" y="12660"/>
                  <a:pt x="12534" y="12660"/>
                </a:cubicBezTo>
                <a:cubicBezTo>
                  <a:pt x="12530" y="13789"/>
                  <a:pt x="11436" y="14660"/>
                  <a:pt x="10247" y="14296"/>
                </a:cubicBezTo>
                <a:cubicBezTo>
                  <a:pt x="9533" y="14077"/>
                  <a:pt x="9066" y="13398"/>
                  <a:pt x="9066" y="12654"/>
                </a:cubicBezTo>
                <a:cubicBezTo>
                  <a:pt x="9066" y="11769"/>
                  <a:pt x="9729" y="11041"/>
                  <a:pt x="10589" y="10939"/>
                </a:cubicBezTo>
                <a:close/>
                <a:moveTo>
                  <a:pt x="2122" y="14955"/>
                </a:moveTo>
                <a:lnTo>
                  <a:pt x="3571" y="14955"/>
                </a:lnTo>
                <a:cubicBezTo>
                  <a:pt x="3575" y="14955"/>
                  <a:pt x="3577" y="14957"/>
                  <a:pt x="3577" y="14960"/>
                </a:cubicBezTo>
                <a:cubicBezTo>
                  <a:pt x="3577" y="14960"/>
                  <a:pt x="3577" y="16403"/>
                  <a:pt x="3577" y="16403"/>
                </a:cubicBezTo>
                <a:cubicBezTo>
                  <a:pt x="3577" y="16406"/>
                  <a:pt x="3575" y="16409"/>
                  <a:pt x="3571" y="16409"/>
                </a:cubicBezTo>
                <a:lnTo>
                  <a:pt x="2122" y="16409"/>
                </a:lnTo>
                <a:cubicBezTo>
                  <a:pt x="2119" y="16409"/>
                  <a:pt x="2117" y="16406"/>
                  <a:pt x="2117" y="16403"/>
                </a:cubicBezTo>
                <a:lnTo>
                  <a:pt x="2117" y="14960"/>
                </a:lnTo>
                <a:cubicBezTo>
                  <a:pt x="2117" y="14957"/>
                  <a:pt x="2119" y="14955"/>
                  <a:pt x="2122" y="14955"/>
                </a:cubicBezTo>
                <a:close/>
                <a:moveTo>
                  <a:pt x="4946" y="14955"/>
                </a:moveTo>
                <a:lnTo>
                  <a:pt x="6396" y="14955"/>
                </a:lnTo>
                <a:cubicBezTo>
                  <a:pt x="6399" y="14955"/>
                  <a:pt x="6401" y="14957"/>
                  <a:pt x="6401" y="14960"/>
                </a:cubicBezTo>
                <a:cubicBezTo>
                  <a:pt x="6401" y="14960"/>
                  <a:pt x="6401" y="16403"/>
                  <a:pt x="6401" y="16403"/>
                </a:cubicBezTo>
                <a:cubicBezTo>
                  <a:pt x="6401" y="16406"/>
                  <a:pt x="6399" y="16409"/>
                  <a:pt x="6396" y="16409"/>
                </a:cubicBezTo>
                <a:lnTo>
                  <a:pt x="4946" y="16409"/>
                </a:lnTo>
                <a:cubicBezTo>
                  <a:pt x="4943" y="16409"/>
                  <a:pt x="4941" y="16406"/>
                  <a:pt x="4941" y="16403"/>
                </a:cubicBezTo>
                <a:lnTo>
                  <a:pt x="4941" y="14960"/>
                </a:lnTo>
                <a:cubicBezTo>
                  <a:pt x="4941" y="14957"/>
                  <a:pt x="4943" y="14955"/>
                  <a:pt x="4946" y="14955"/>
                </a:cubicBezTo>
                <a:close/>
                <a:moveTo>
                  <a:pt x="15204" y="14955"/>
                </a:moveTo>
                <a:lnTo>
                  <a:pt x="16654" y="14955"/>
                </a:lnTo>
                <a:cubicBezTo>
                  <a:pt x="16657" y="14955"/>
                  <a:pt x="16659" y="14957"/>
                  <a:pt x="16659" y="14960"/>
                </a:cubicBezTo>
                <a:cubicBezTo>
                  <a:pt x="16659" y="14960"/>
                  <a:pt x="16659" y="16403"/>
                  <a:pt x="16659" y="16403"/>
                </a:cubicBezTo>
                <a:cubicBezTo>
                  <a:pt x="16659" y="16406"/>
                  <a:pt x="16657" y="16409"/>
                  <a:pt x="16654" y="16409"/>
                </a:cubicBezTo>
                <a:lnTo>
                  <a:pt x="15204" y="16409"/>
                </a:lnTo>
                <a:cubicBezTo>
                  <a:pt x="15201" y="16409"/>
                  <a:pt x="15199" y="16406"/>
                  <a:pt x="15199" y="16403"/>
                </a:cubicBezTo>
                <a:lnTo>
                  <a:pt x="15199" y="14960"/>
                </a:lnTo>
                <a:cubicBezTo>
                  <a:pt x="15199" y="14957"/>
                  <a:pt x="15201" y="14955"/>
                  <a:pt x="15204" y="14955"/>
                </a:cubicBezTo>
                <a:close/>
                <a:moveTo>
                  <a:pt x="18023" y="14955"/>
                </a:moveTo>
                <a:lnTo>
                  <a:pt x="19472" y="14955"/>
                </a:lnTo>
                <a:cubicBezTo>
                  <a:pt x="19475" y="14955"/>
                  <a:pt x="19478" y="14957"/>
                  <a:pt x="19478" y="14960"/>
                </a:cubicBezTo>
                <a:cubicBezTo>
                  <a:pt x="19478" y="14960"/>
                  <a:pt x="19478" y="16403"/>
                  <a:pt x="19478" y="16403"/>
                </a:cubicBezTo>
                <a:cubicBezTo>
                  <a:pt x="19478" y="16406"/>
                  <a:pt x="19475" y="16409"/>
                  <a:pt x="19472" y="16409"/>
                </a:cubicBezTo>
                <a:lnTo>
                  <a:pt x="18023" y="16409"/>
                </a:lnTo>
                <a:cubicBezTo>
                  <a:pt x="18020" y="16409"/>
                  <a:pt x="18023" y="16406"/>
                  <a:pt x="18023" y="16403"/>
                </a:cubicBezTo>
                <a:lnTo>
                  <a:pt x="18023" y="14960"/>
                </a:lnTo>
                <a:cubicBezTo>
                  <a:pt x="18023" y="14957"/>
                  <a:pt x="18020" y="14955"/>
                  <a:pt x="18023" y="14955"/>
                </a:cubicBezTo>
                <a:close/>
                <a:moveTo>
                  <a:pt x="10732" y="16261"/>
                </a:moveTo>
                <a:cubicBezTo>
                  <a:pt x="11345" y="16223"/>
                  <a:pt x="11855" y="16708"/>
                  <a:pt x="11855" y="17312"/>
                </a:cubicBezTo>
                <a:lnTo>
                  <a:pt x="11855" y="20282"/>
                </a:lnTo>
                <a:cubicBezTo>
                  <a:pt x="11855" y="20285"/>
                  <a:pt x="11858" y="20288"/>
                  <a:pt x="11861" y="20288"/>
                </a:cubicBezTo>
                <a:cubicBezTo>
                  <a:pt x="11861" y="20288"/>
                  <a:pt x="9739" y="20288"/>
                  <a:pt x="9739" y="20288"/>
                </a:cubicBezTo>
                <a:cubicBezTo>
                  <a:pt x="9742" y="20288"/>
                  <a:pt x="9745" y="20285"/>
                  <a:pt x="9745" y="20282"/>
                </a:cubicBezTo>
                <a:lnTo>
                  <a:pt x="9745" y="17352"/>
                </a:lnTo>
                <a:cubicBezTo>
                  <a:pt x="9745" y="16789"/>
                  <a:pt x="10168" y="16296"/>
                  <a:pt x="10732" y="16261"/>
                </a:cubicBezTo>
                <a:close/>
                <a:moveTo>
                  <a:pt x="2122" y="17545"/>
                </a:moveTo>
                <a:lnTo>
                  <a:pt x="3571" y="17545"/>
                </a:lnTo>
                <a:cubicBezTo>
                  <a:pt x="3575" y="17545"/>
                  <a:pt x="3577" y="17547"/>
                  <a:pt x="3577" y="17550"/>
                </a:cubicBezTo>
                <a:cubicBezTo>
                  <a:pt x="3577" y="17550"/>
                  <a:pt x="3577" y="18993"/>
                  <a:pt x="3577" y="18993"/>
                </a:cubicBezTo>
                <a:cubicBezTo>
                  <a:pt x="3577" y="18996"/>
                  <a:pt x="3575" y="18999"/>
                  <a:pt x="3571" y="18999"/>
                </a:cubicBezTo>
                <a:lnTo>
                  <a:pt x="2122" y="18999"/>
                </a:lnTo>
                <a:cubicBezTo>
                  <a:pt x="2119" y="18999"/>
                  <a:pt x="2117" y="18996"/>
                  <a:pt x="2117" y="18993"/>
                </a:cubicBezTo>
                <a:lnTo>
                  <a:pt x="2117" y="17550"/>
                </a:lnTo>
                <a:cubicBezTo>
                  <a:pt x="2117" y="17547"/>
                  <a:pt x="2119" y="17545"/>
                  <a:pt x="2122" y="17545"/>
                </a:cubicBezTo>
                <a:close/>
                <a:moveTo>
                  <a:pt x="4946" y="17545"/>
                </a:moveTo>
                <a:lnTo>
                  <a:pt x="6396" y="17545"/>
                </a:lnTo>
                <a:cubicBezTo>
                  <a:pt x="6399" y="17545"/>
                  <a:pt x="6401" y="17547"/>
                  <a:pt x="6401" y="17550"/>
                </a:cubicBezTo>
                <a:cubicBezTo>
                  <a:pt x="6401" y="17550"/>
                  <a:pt x="6401" y="18993"/>
                  <a:pt x="6401" y="18993"/>
                </a:cubicBezTo>
                <a:cubicBezTo>
                  <a:pt x="6401" y="18996"/>
                  <a:pt x="6399" y="18999"/>
                  <a:pt x="6396" y="18999"/>
                </a:cubicBezTo>
                <a:lnTo>
                  <a:pt x="4946" y="18999"/>
                </a:lnTo>
                <a:cubicBezTo>
                  <a:pt x="4943" y="18999"/>
                  <a:pt x="4941" y="18996"/>
                  <a:pt x="4941" y="18993"/>
                </a:cubicBezTo>
                <a:lnTo>
                  <a:pt x="4941" y="17550"/>
                </a:lnTo>
                <a:cubicBezTo>
                  <a:pt x="4941" y="17547"/>
                  <a:pt x="4943" y="17545"/>
                  <a:pt x="4946" y="17545"/>
                </a:cubicBezTo>
                <a:close/>
                <a:moveTo>
                  <a:pt x="15204" y="17545"/>
                </a:moveTo>
                <a:lnTo>
                  <a:pt x="16654" y="17545"/>
                </a:lnTo>
                <a:cubicBezTo>
                  <a:pt x="16657" y="17545"/>
                  <a:pt x="16659" y="17547"/>
                  <a:pt x="16659" y="17550"/>
                </a:cubicBezTo>
                <a:cubicBezTo>
                  <a:pt x="16659" y="17550"/>
                  <a:pt x="16659" y="18993"/>
                  <a:pt x="16659" y="18993"/>
                </a:cubicBezTo>
                <a:cubicBezTo>
                  <a:pt x="16659" y="18996"/>
                  <a:pt x="16657" y="18999"/>
                  <a:pt x="16654" y="18999"/>
                </a:cubicBezTo>
                <a:lnTo>
                  <a:pt x="15204" y="18999"/>
                </a:lnTo>
                <a:cubicBezTo>
                  <a:pt x="15201" y="18999"/>
                  <a:pt x="15199" y="18996"/>
                  <a:pt x="15199" y="18993"/>
                </a:cubicBezTo>
                <a:lnTo>
                  <a:pt x="15199" y="17550"/>
                </a:lnTo>
                <a:cubicBezTo>
                  <a:pt x="15199" y="17547"/>
                  <a:pt x="15201" y="17545"/>
                  <a:pt x="15204" y="17545"/>
                </a:cubicBezTo>
                <a:close/>
                <a:moveTo>
                  <a:pt x="18023" y="17545"/>
                </a:moveTo>
                <a:lnTo>
                  <a:pt x="19472" y="17545"/>
                </a:lnTo>
                <a:cubicBezTo>
                  <a:pt x="19475" y="17545"/>
                  <a:pt x="19478" y="17547"/>
                  <a:pt x="19478" y="17550"/>
                </a:cubicBezTo>
                <a:cubicBezTo>
                  <a:pt x="19478" y="17550"/>
                  <a:pt x="19478" y="18993"/>
                  <a:pt x="19478" y="18993"/>
                </a:cubicBezTo>
                <a:cubicBezTo>
                  <a:pt x="19478" y="18996"/>
                  <a:pt x="19475" y="18999"/>
                  <a:pt x="19472" y="18999"/>
                </a:cubicBezTo>
                <a:lnTo>
                  <a:pt x="18023" y="18999"/>
                </a:lnTo>
                <a:cubicBezTo>
                  <a:pt x="18020" y="18999"/>
                  <a:pt x="18023" y="18996"/>
                  <a:pt x="18023" y="18993"/>
                </a:cubicBezTo>
                <a:lnTo>
                  <a:pt x="18023" y="17550"/>
                </a:lnTo>
                <a:cubicBezTo>
                  <a:pt x="18023" y="17547"/>
                  <a:pt x="18020" y="17545"/>
                  <a:pt x="18023" y="17545"/>
                </a:cubicBezTo>
                <a:close/>
                <a:moveTo>
                  <a:pt x="18023" y="17545"/>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23" name="AutoShape 26">
            <a:extLst>
              <a:ext uri="{FF2B5EF4-FFF2-40B4-BE49-F238E27FC236}">
                <a16:creationId xmlns:a16="http://schemas.microsoft.com/office/drawing/2014/main" id="{EA641638-5040-448F-8F7D-1A3E9706AE0D}"/>
              </a:ext>
            </a:extLst>
          </p:cNvPr>
          <p:cNvSpPr>
            <a:spLocks/>
          </p:cNvSpPr>
          <p:nvPr/>
        </p:nvSpPr>
        <p:spPr bwMode="auto">
          <a:xfrm>
            <a:off x="11480217" y="3982121"/>
            <a:ext cx="562769" cy="685800"/>
          </a:xfrm>
          <a:custGeom>
            <a:avLst/>
            <a:gdLst/>
            <a:ahLst/>
            <a:cxnLst/>
            <a:rect l="0" t="0" r="r" b="b"/>
            <a:pathLst>
              <a:path w="21479" h="21473">
                <a:moveTo>
                  <a:pt x="5225" y="0"/>
                </a:moveTo>
                <a:cubicBezTo>
                  <a:pt x="4486" y="0"/>
                  <a:pt x="3884" y="494"/>
                  <a:pt x="3884" y="1100"/>
                </a:cubicBezTo>
                <a:cubicBezTo>
                  <a:pt x="3884" y="1477"/>
                  <a:pt x="4116" y="1804"/>
                  <a:pt x="4468" y="2002"/>
                </a:cubicBezTo>
                <a:cubicBezTo>
                  <a:pt x="4280" y="2311"/>
                  <a:pt x="4171" y="2658"/>
                  <a:pt x="4169" y="3026"/>
                </a:cubicBezTo>
                <a:cubicBezTo>
                  <a:pt x="4167" y="4325"/>
                  <a:pt x="5423" y="5372"/>
                  <a:pt x="6994" y="5374"/>
                </a:cubicBezTo>
                <a:cubicBezTo>
                  <a:pt x="8589" y="5374"/>
                  <a:pt x="9859" y="4336"/>
                  <a:pt x="9854" y="3038"/>
                </a:cubicBezTo>
                <a:cubicBezTo>
                  <a:pt x="9849" y="1751"/>
                  <a:pt x="8577" y="714"/>
                  <a:pt x="7001" y="714"/>
                </a:cubicBezTo>
                <a:cubicBezTo>
                  <a:pt x="6825" y="714"/>
                  <a:pt x="6655" y="730"/>
                  <a:pt x="6487" y="755"/>
                </a:cubicBezTo>
                <a:cubicBezTo>
                  <a:pt x="6311" y="318"/>
                  <a:pt x="5816" y="0"/>
                  <a:pt x="5225" y="0"/>
                </a:cubicBezTo>
                <a:close/>
                <a:moveTo>
                  <a:pt x="21318" y="1686"/>
                </a:moveTo>
                <a:cubicBezTo>
                  <a:pt x="21280" y="1685"/>
                  <a:pt x="21238" y="1698"/>
                  <a:pt x="21204" y="1733"/>
                </a:cubicBezTo>
                <a:cubicBezTo>
                  <a:pt x="19364" y="3613"/>
                  <a:pt x="17523" y="5490"/>
                  <a:pt x="15683" y="7370"/>
                </a:cubicBezTo>
                <a:cubicBezTo>
                  <a:pt x="15351" y="7144"/>
                  <a:pt x="14871" y="7128"/>
                  <a:pt x="14406" y="7346"/>
                </a:cubicBezTo>
                <a:cubicBezTo>
                  <a:pt x="13733" y="7662"/>
                  <a:pt x="13035" y="7915"/>
                  <a:pt x="12308" y="8107"/>
                </a:cubicBezTo>
                <a:cubicBezTo>
                  <a:pt x="12278" y="8064"/>
                  <a:pt x="12244" y="8022"/>
                  <a:pt x="12209" y="7978"/>
                </a:cubicBezTo>
                <a:cubicBezTo>
                  <a:pt x="11575" y="7223"/>
                  <a:pt x="10797" y="6580"/>
                  <a:pt x="9947" y="5988"/>
                </a:cubicBezTo>
                <a:cubicBezTo>
                  <a:pt x="9544" y="5708"/>
                  <a:pt x="9033" y="5553"/>
                  <a:pt x="8506" y="5549"/>
                </a:cubicBezTo>
                <a:lnTo>
                  <a:pt x="5760" y="5549"/>
                </a:lnTo>
                <a:cubicBezTo>
                  <a:pt x="5671" y="5549"/>
                  <a:pt x="5577" y="5558"/>
                  <a:pt x="5489" y="5573"/>
                </a:cubicBezTo>
                <a:cubicBezTo>
                  <a:pt x="4900" y="5653"/>
                  <a:pt x="4429" y="5922"/>
                  <a:pt x="3991" y="6234"/>
                </a:cubicBezTo>
                <a:cubicBezTo>
                  <a:pt x="1688" y="7865"/>
                  <a:pt x="448" y="9968"/>
                  <a:pt x="10" y="12410"/>
                </a:cubicBezTo>
                <a:cubicBezTo>
                  <a:pt x="-61" y="12791"/>
                  <a:pt x="259" y="13164"/>
                  <a:pt x="702" y="13288"/>
                </a:cubicBezTo>
                <a:cubicBezTo>
                  <a:pt x="1384" y="13473"/>
                  <a:pt x="1969" y="13126"/>
                  <a:pt x="2093" y="12468"/>
                </a:cubicBezTo>
                <a:cubicBezTo>
                  <a:pt x="2243" y="11654"/>
                  <a:pt x="2513" y="10864"/>
                  <a:pt x="2956" y="10127"/>
                </a:cubicBezTo>
                <a:cubicBezTo>
                  <a:pt x="3239" y="9651"/>
                  <a:pt x="3583" y="9201"/>
                  <a:pt x="3898" y="8739"/>
                </a:cubicBezTo>
                <a:cubicBezTo>
                  <a:pt x="3924" y="8747"/>
                  <a:pt x="3952" y="8758"/>
                  <a:pt x="3983" y="8769"/>
                </a:cubicBezTo>
                <a:cubicBezTo>
                  <a:pt x="3983" y="8794"/>
                  <a:pt x="3991" y="8819"/>
                  <a:pt x="3991" y="8845"/>
                </a:cubicBezTo>
                <a:cubicBezTo>
                  <a:pt x="3991" y="9633"/>
                  <a:pt x="3995" y="10427"/>
                  <a:pt x="3991" y="11215"/>
                </a:cubicBezTo>
                <a:lnTo>
                  <a:pt x="3991" y="11485"/>
                </a:lnTo>
                <a:lnTo>
                  <a:pt x="3983" y="11485"/>
                </a:lnTo>
                <a:lnTo>
                  <a:pt x="3983" y="11602"/>
                </a:lnTo>
                <a:lnTo>
                  <a:pt x="2492" y="15459"/>
                </a:lnTo>
                <a:lnTo>
                  <a:pt x="3976" y="15459"/>
                </a:lnTo>
                <a:cubicBezTo>
                  <a:pt x="3972" y="17054"/>
                  <a:pt x="3969" y="18652"/>
                  <a:pt x="3969" y="20247"/>
                </a:cubicBezTo>
                <a:cubicBezTo>
                  <a:pt x="3969" y="20960"/>
                  <a:pt x="4572" y="21485"/>
                  <a:pt x="5360" y="21471"/>
                </a:cubicBezTo>
                <a:cubicBezTo>
                  <a:pt x="6250" y="21460"/>
                  <a:pt x="6760" y="20845"/>
                  <a:pt x="6751" y="20242"/>
                </a:cubicBezTo>
                <a:cubicBezTo>
                  <a:pt x="6751" y="20100"/>
                  <a:pt x="6751" y="19956"/>
                  <a:pt x="6751" y="19814"/>
                </a:cubicBezTo>
                <a:lnTo>
                  <a:pt x="6751" y="19779"/>
                </a:lnTo>
                <a:cubicBezTo>
                  <a:pt x="6747" y="19343"/>
                  <a:pt x="6740" y="18910"/>
                  <a:pt x="6744" y="18474"/>
                </a:cubicBezTo>
                <a:cubicBezTo>
                  <a:pt x="6740" y="18067"/>
                  <a:pt x="6737" y="17657"/>
                  <a:pt x="6737" y="17250"/>
                </a:cubicBezTo>
                <a:lnTo>
                  <a:pt x="6737" y="15459"/>
                </a:lnTo>
                <a:lnTo>
                  <a:pt x="7672" y="15459"/>
                </a:lnTo>
                <a:lnTo>
                  <a:pt x="7672" y="15670"/>
                </a:lnTo>
                <a:cubicBezTo>
                  <a:pt x="7672" y="17007"/>
                  <a:pt x="7667" y="18348"/>
                  <a:pt x="7672" y="19685"/>
                </a:cubicBezTo>
                <a:lnTo>
                  <a:pt x="7672" y="20236"/>
                </a:lnTo>
                <a:cubicBezTo>
                  <a:pt x="7672" y="21046"/>
                  <a:pt x="8447" y="21600"/>
                  <a:pt x="9355" y="21447"/>
                </a:cubicBezTo>
                <a:cubicBezTo>
                  <a:pt x="10028" y="21331"/>
                  <a:pt x="10447" y="20875"/>
                  <a:pt x="10447" y="20253"/>
                </a:cubicBezTo>
                <a:lnTo>
                  <a:pt x="10447" y="15459"/>
                </a:lnTo>
                <a:lnTo>
                  <a:pt x="12280" y="15459"/>
                </a:lnTo>
                <a:lnTo>
                  <a:pt x="10447" y="11602"/>
                </a:lnTo>
                <a:lnTo>
                  <a:pt x="10447" y="11485"/>
                </a:lnTo>
                <a:lnTo>
                  <a:pt x="10439" y="11485"/>
                </a:lnTo>
                <a:lnTo>
                  <a:pt x="10439" y="8915"/>
                </a:lnTo>
                <a:cubicBezTo>
                  <a:pt x="10524" y="8984"/>
                  <a:pt x="10543" y="8993"/>
                  <a:pt x="10561" y="9014"/>
                </a:cubicBezTo>
                <a:cubicBezTo>
                  <a:pt x="10601" y="9062"/>
                  <a:pt x="10642" y="9110"/>
                  <a:pt x="10682" y="9161"/>
                </a:cubicBezTo>
                <a:cubicBezTo>
                  <a:pt x="10824" y="9346"/>
                  <a:pt x="10957" y="9536"/>
                  <a:pt x="11081" y="9729"/>
                </a:cubicBezTo>
                <a:cubicBezTo>
                  <a:pt x="11210" y="9928"/>
                  <a:pt x="11489" y="10033"/>
                  <a:pt x="11759" y="9986"/>
                </a:cubicBezTo>
                <a:cubicBezTo>
                  <a:pt x="13066" y="9757"/>
                  <a:pt x="14295" y="9357"/>
                  <a:pt x="15469" y="8798"/>
                </a:cubicBezTo>
                <a:cubicBezTo>
                  <a:pt x="16049" y="8525"/>
                  <a:pt x="16233" y="8024"/>
                  <a:pt x="15918" y="7592"/>
                </a:cubicBezTo>
                <a:cubicBezTo>
                  <a:pt x="15915" y="7587"/>
                  <a:pt x="15907" y="7585"/>
                  <a:pt x="15904" y="7580"/>
                </a:cubicBezTo>
                <a:cubicBezTo>
                  <a:pt x="17749" y="5695"/>
                  <a:pt x="19594" y="3811"/>
                  <a:pt x="21440" y="1926"/>
                </a:cubicBezTo>
                <a:cubicBezTo>
                  <a:pt x="21539" y="1824"/>
                  <a:pt x="21434" y="1689"/>
                  <a:pt x="21318" y="1686"/>
                </a:cubicBezTo>
                <a:close/>
                <a:moveTo>
                  <a:pt x="21318" y="1686"/>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24" name="AutoShape 27">
            <a:extLst>
              <a:ext uri="{FF2B5EF4-FFF2-40B4-BE49-F238E27FC236}">
                <a16:creationId xmlns:a16="http://schemas.microsoft.com/office/drawing/2014/main" id="{49AA01E6-E2DE-4ED7-BCB6-C24063A0CDC5}"/>
              </a:ext>
            </a:extLst>
          </p:cNvPr>
          <p:cNvSpPr>
            <a:spLocks/>
          </p:cNvSpPr>
          <p:nvPr/>
        </p:nvSpPr>
        <p:spPr bwMode="auto">
          <a:xfrm>
            <a:off x="1701642" y="235426"/>
            <a:ext cx="581819" cy="596106"/>
          </a:xfrm>
          <a:custGeom>
            <a:avLst/>
            <a:gdLst/>
            <a:ahLst/>
            <a:cxnLst/>
            <a:rect l="0" t="0" r="r" b="b"/>
            <a:pathLst>
              <a:path w="21238" h="21294">
                <a:moveTo>
                  <a:pt x="4800" y="14"/>
                </a:moveTo>
                <a:cubicBezTo>
                  <a:pt x="4450" y="-32"/>
                  <a:pt x="4079" y="49"/>
                  <a:pt x="3776" y="275"/>
                </a:cubicBezTo>
                <a:lnTo>
                  <a:pt x="547" y="2681"/>
                </a:lnTo>
                <a:cubicBezTo>
                  <a:pt x="-61" y="3133"/>
                  <a:pt x="-181" y="3977"/>
                  <a:pt x="281" y="4572"/>
                </a:cubicBezTo>
                <a:lnTo>
                  <a:pt x="1018" y="5521"/>
                </a:lnTo>
                <a:lnTo>
                  <a:pt x="3203" y="3897"/>
                </a:lnTo>
                <a:lnTo>
                  <a:pt x="3803" y="4692"/>
                </a:lnTo>
                <a:cubicBezTo>
                  <a:pt x="2214" y="6339"/>
                  <a:pt x="1237" y="8556"/>
                  <a:pt x="1237" y="10995"/>
                </a:cubicBezTo>
                <a:cubicBezTo>
                  <a:pt x="1237" y="13892"/>
                  <a:pt x="2613" y="16481"/>
                  <a:pt x="4759" y="18166"/>
                </a:cubicBezTo>
                <a:lnTo>
                  <a:pt x="3557" y="19657"/>
                </a:lnTo>
                <a:cubicBezTo>
                  <a:pt x="3207" y="20094"/>
                  <a:pt x="3288" y="20737"/>
                  <a:pt x="3735" y="21080"/>
                </a:cubicBezTo>
                <a:cubicBezTo>
                  <a:pt x="4182" y="21424"/>
                  <a:pt x="4831" y="21344"/>
                  <a:pt x="5182" y="20906"/>
                </a:cubicBezTo>
                <a:lnTo>
                  <a:pt x="6424" y="19356"/>
                </a:lnTo>
                <a:cubicBezTo>
                  <a:pt x="6452" y="19321"/>
                  <a:pt x="6477" y="19286"/>
                  <a:pt x="6499" y="19249"/>
                </a:cubicBezTo>
                <a:cubicBezTo>
                  <a:pt x="7744" y="19847"/>
                  <a:pt x="9145" y="20185"/>
                  <a:pt x="10622" y="20185"/>
                </a:cubicBezTo>
                <a:cubicBezTo>
                  <a:pt x="12100" y="20185"/>
                  <a:pt x="13494" y="19847"/>
                  <a:pt x="14739" y="19249"/>
                </a:cubicBezTo>
                <a:cubicBezTo>
                  <a:pt x="14761" y="19286"/>
                  <a:pt x="14786" y="19321"/>
                  <a:pt x="14814" y="19356"/>
                </a:cubicBezTo>
                <a:lnTo>
                  <a:pt x="16056" y="20906"/>
                </a:lnTo>
                <a:cubicBezTo>
                  <a:pt x="16407" y="21344"/>
                  <a:pt x="17056" y="21424"/>
                  <a:pt x="17503" y="21080"/>
                </a:cubicBezTo>
                <a:cubicBezTo>
                  <a:pt x="17950" y="20737"/>
                  <a:pt x="18031" y="20094"/>
                  <a:pt x="17681" y="19657"/>
                </a:cubicBezTo>
                <a:lnTo>
                  <a:pt x="16479" y="18166"/>
                </a:lnTo>
                <a:cubicBezTo>
                  <a:pt x="18625" y="16481"/>
                  <a:pt x="20001" y="13892"/>
                  <a:pt x="20001" y="10995"/>
                </a:cubicBezTo>
                <a:cubicBezTo>
                  <a:pt x="20001" y="8550"/>
                  <a:pt x="19024" y="6327"/>
                  <a:pt x="17428" y="4679"/>
                </a:cubicBezTo>
                <a:lnTo>
                  <a:pt x="18035" y="3897"/>
                </a:lnTo>
                <a:lnTo>
                  <a:pt x="20220" y="5521"/>
                </a:lnTo>
                <a:lnTo>
                  <a:pt x="20957" y="4572"/>
                </a:lnTo>
                <a:cubicBezTo>
                  <a:pt x="21419" y="3977"/>
                  <a:pt x="21299" y="3133"/>
                  <a:pt x="20691" y="2681"/>
                </a:cubicBezTo>
                <a:lnTo>
                  <a:pt x="17462" y="275"/>
                </a:lnTo>
                <a:cubicBezTo>
                  <a:pt x="16857" y="-176"/>
                  <a:pt x="15992" y="-60"/>
                  <a:pt x="15530" y="535"/>
                </a:cubicBezTo>
                <a:lnTo>
                  <a:pt x="14793" y="1484"/>
                </a:lnTo>
                <a:lnTo>
                  <a:pt x="16977" y="3108"/>
                </a:lnTo>
                <a:lnTo>
                  <a:pt x="16445" y="3797"/>
                </a:lnTo>
                <a:cubicBezTo>
                  <a:pt x="14844" y="2552"/>
                  <a:pt x="12821" y="1805"/>
                  <a:pt x="10622" y="1805"/>
                </a:cubicBezTo>
                <a:cubicBezTo>
                  <a:pt x="8424" y="1805"/>
                  <a:pt x="6401" y="2552"/>
                  <a:pt x="4800" y="3797"/>
                </a:cubicBezTo>
                <a:lnTo>
                  <a:pt x="4261" y="3108"/>
                </a:lnTo>
                <a:lnTo>
                  <a:pt x="6452" y="1484"/>
                </a:lnTo>
                <a:lnTo>
                  <a:pt x="5715" y="535"/>
                </a:lnTo>
                <a:cubicBezTo>
                  <a:pt x="5484" y="238"/>
                  <a:pt x="5150" y="61"/>
                  <a:pt x="4800" y="14"/>
                </a:cubicBezTo>
                <a:close/>
                <a:moveTo>
                  <a:pt x="10622" y="3008"/>
                </a:moveTo>
                <a:cubicBezTo>
                  <a:pt x="15120" y="3008"/>
                  <a:pt x="18773" y="6591"/>
                  <a:pt x="18773" y="10995"/>
                </a:cubicBezTo>
                <a:cubicBezTo>
                  <a:pt x="18773" y="15398"/>
                  <a:pt x="15120" y="18982"/>
                  <a:pt x="10622" y="18982"/>
                </a:cubicBezTo>
                <a:cubicBezTo>
                  <a:pt x="6125" y="18982"/>
                  <a:pt x="2465" y="15398"/>
                  <a:pt x="2465" y="10995"/>
                </a:cubicBezTo>
                <a:cubicBezTo>
                  <a:pt x="2465" y="6591"/>
                  <a:pt x="6125" y="3008"/>
                  <a:pt x="10622" y="3008"/>
                </a:cubicBezTo>
                <a:close/>
                <a:moveTo>
                  <a:pt x="10773" y="6203"/>
                </a:moveTo>
                <a:cubicBezTo>
                  <a:pt x="10415" y="6203"/>
                  <a:pt x="10124" y="6488"/>
                  <a:pt x="10124" y="6838"/>
                </a:cubicBezTo>
                <a:lnTo>
                  <a:pt x="10124" y="10246"/>
                </a:lnTo>
                <a:lnTo>
                  <a:pt x="9407" y="9545"/>
                </a:lnTo>
                <a:cubicBezTo>
                  <a:pt x="9154" y="9297"/>
                  <a:pt x="8746" y="9297"/>
                  <a:pt x="8493" y="9545"/>
                </a:cubicBezTo>
                <a:cubicBezTo>
                  <a:pt x="8240" y="9792"/>
                  <a:pt x="8240" y="10193"/>
                  <a:pt x="8493" y="10440"/>
                </a:cubicBezTo>
                <a:lnTo>
                  <a:pt x="10315" y="12225"/>
                </a:lnTo>
                <a:cubicBezTo>
                  <a:pt x="10375" y="12284"/>
                  <a:pt x="10447" y="12333"/>
                  <a:pt x="10527" y="12365"/>
                </a:cubicBezTo>
                <a:cubicBezTo>
                  <a:pt x="10530" y="12366"/>
                  <a:pt x="10530" y="12364"/>
                  <a:pt x="10534" y="12365"/>
                </a:cubicBezTo>
                <a:cubicBezTo>
                  <a:pt x="10607" y="12393"/>
                  <a:pt x="10689" y="12412"/>
                  <a:pt x="10773" y="12412"/>
                </a:cubicBezTo>
                <a:cubicBezTo>
                  <a:pt x="10856" y="12412"/>
                  <a:pt x="10931" y="12393"/>
                  <a:pt x="11005" y="12365"/>
                </a:cubicBezTo>
                <a:cubicBezTo>
                  <a:pt x="11008" y="12364"/>
                  <a:pt x="11015" y="12366"/>
                  <a:pt x="11018" y="12365"/>
                </a:cubicBezTo>
                <a:cubicBezTo>
                  <a:pt x="11178" y="12301"/>
                  <a:pt x="11308" y="12174"/>
                  <a:pt x="11373" y="12018"/>
                </a:cubicBezTo>
                <a:cubicBezTo>
                  <a:pt x="11375" y="12014"/>
                  <a:pt x="11372" y="12014"/>
                  <a:pt x="11373" y="12011"/>
                </a:cubicBezTo>
                <a:cubicBezTo>
                  <a:pt x="11402" y="11939"/>
                  <a:pt x="11421" y="11859"/>
                  <a:pt x="11421" y="11777"/>
                </a:cubicBezTo>
                <a:lnTo>
                  <a:pt x="11421" y="6838"/>
                </a:lnTo>
                <a:cubicBezTo>
                  <a:pt x="11421" y="6488"/>
                  <a:pt x="11130" y="6203"/>
                  <a:pt x="10773" y="6203"/>
                </a:cubicBezTo>
                <a:close/>
                <a:moveTo>
                  <a:pt x="10773" y="6203"/>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26" name="AutoShape 29">
            <a:extLst>
              <a:ext uri="{FF2B5EF4-FFF2-40B4-BE49-F238E27FC236}">
                <a16:creationId xmlns:a16="http://schemas.microsoft.com/office/drawing/2014/main" id="{2943328F-5666-455C-AA65-8822D7430F3B}"/>
              </a:ext>
            </a:extLst>
          </p:cNvPr>
          <p:cNvSpPr>
            <a:spLocks/>
          </p:cNvSpPr>
          <p:nvPr/>
        </p:nvSpPr>
        <p:spPr bwMode="auto">
          <a:xfrm>
            <a:off x="11453375" y="2012511"/>
            <a:ext cx="491332" cy="651669"/>
          </a:xfrm>
          <a:custGeom>
            <a:avLst/>
            <a:gdLst/>
            <a:ahLst/>
            <a:cxnLst/>
            <a:rect l="0" t="0" r="r" b="b"/>
            <a:pathLst>
              <a:path w="21600" h="21600">
                <a:moveTo>
                  <a:pt x="3549" y="8347"/>
                </a:moveTo>
                <a:lnTo>
                  <a:pt x="14168" y="18965"/>
                </a:lnTo>
                <a:lnTo>
                  <a:pt x="3549" y="18965"/>
                </a:lnTo>
                <a:cubicBezTo>
                  <a:pt x="3549" y="18965"/>
                  <a:pt x="3549" y="8347"/>
                  <a:pt x="3549" y="8347"/>
                </a:cubicBezTo>
                <a:close/>
                <a:moveTo>
                  <a:pt x="0" y="2894"/>
                </a:moveTo>
                <a:lnTo>
                  <a:pt x="617" y="2894"/>
                </a:lnTo>
                <a:lnTo>
                  <a:pt x="617" y="3122"/>
                </a:lnTo>
                <a:lnTo>
                  <a:pt x="0" y="3122"/>
                </a:lnTo>
                <a:lnTo>
                  <a:pt x="0" y="3872"/>
                </a:lnTo>
                <a:lnTo>
                  <a:pt x="617" y="3872"/>
                </a:lnTo>
                <a:lnTo>
                  <a:pt x="617" y="4100"/>
                </a:lnTo>
                <a:lnTo>
                  <a:pt x="0" y="4100"/>
                </a:lnTo>
                <a:lnTo>
                  <a:pt x="0" y="4849"/>
                </a:lnTo>
                <a:lnTo>
                  <a:pt x="617" y="4849"/>
                </a:lnTo>
                <a:lnTo>
                  <a:pt x="617" y="5077"/>
                </a:lnTo>
                <a:lnTo>
                  <a:pt x="0" y="5077"/>
                </a:lnTo>
                <a:lnTo>
                  <a:pt x="0" y="5827"/>
                </a:lnTo>
                <a:lnTo>
                  <a:pt x="617" y="5827"/>
                </a:lnTo>
                <a:lnTo>
                  <a:pt x="617" y="6055"/>
                </a:lnTo>
                <a:lnTo>
                  <a:pt x="0" y="6055"/>
                </a:lnTo>
                <a:lnTo>
                  <a:pt x="0" y="6804"/>
                </a:lnTo>
                <a:lnTo>
                  <a:pt x="617" y="6804"/>
                </a:lnTo>
                <a:lnTo>
                  <a:pt x="617" y="7032"/>
                </a:lnTo>
                <a:lnTo>
                  <a:pt x="0" y="7032"/>
                </a:lnTo>
                <a:lnTo>
                  <a:pt x="0" y="7782"/>
                </a:lnTo>
                <a:lnTo>
                  <a:pt x="617" y="7782"/>
                </a:lnTo>
                <a:lnTo>
                  <a:pt x="617" y="8010"/>
                </a:lnTo>
                <a:lnTo>
                  <a:pt x="0" y="8010"/>
                </a:lnTo>
                <a:lnTo>
                  <a:pt x="0" y="8760"/>
                </a:lnTo>
                <a:lnTo>
                  <a:pt x="617" y="8760"/>
                </a:lnTo>
                <a:lnTo>
                  <a:pt x="617" y="8988"/>
                </a:lnTo>
                <a:lnTo>
                  <a:pt x="0" y="8988"/>
                </a:lnTo>
                <a:lnTo>
                  <a:pt x="0" y="9737"/>
                </a:lnTo>
                <a:lnTo>
                  <a:pt x="617" y="9737"/>
                </a:lnTo>
                <a:lnTo>
                  <a:pt x="617" y="9965"/>
                </a:lnTo>
                <a:lnTo>
                  <a:pt x="0" y="9965"/>
                </a:lnTo>
                <a:lnTo>
                  <a:pt x="0" y="10715"/>
                </a:lnTo>
                <a:lnTo>
                  <a:pt x="617" y="10715"/>
                </a:lnTo>
                <a:lnTo>
                  <a:pt x="617" y="10943"/>
                </a:lnTo>
                <a:lnTo>
                  <a:pt x="0" y="10943"/>
                </a:lnTo>
                <a:lnTo>
                  <a:pt x="0" y="11692"/>
                </a:lnTo>
                <a:lnTo>
                  <a:pt x="617" y="11692"/>
                </a:lnTo>
                <a:lnTo>
                  <a:pt x="617" y="11920"/>
                </a:lnTo>
                <a:lnTo>
                  <a:pt x="0" y="11920"/>
                </a:lnTo>
                <a:lnTo>
                  <a:pt x="0" y="12670"/>
                </a:lnTo>
                <a:lnTo>
                  <a:pt x="617" y="12670"/>
                </a:lnTo>
                <a:lnTo>
                  <a:pt x="617" y="12898"/>
                </a:lnTo>
                <a:lnTo>
                  <a:pt x="0" y="12898"/>
                </a:lnTo>
                <a:lnTo>
                  <a:pt x="0" y="13647"/>
                </a:lnTo>
                <a:lnTo>
                  <a:pt x="617" y="13647"/>
                </a:lnTo>
                <a:lnTo>
                  <a:pt x="617" y="13875"/>
                </a:lnTo>
                <a:lnTo>
                  <a:pt x="0" y="13875"/>
                </a:lnTo>
                <a:lnTo>
                  <a:pt x="0" y="14625"/>
                </a:lnTo>
                <a:lnTo>
                  <a:pt x="617" y="14625"/>
                </a:lnTo>
                <a:lnTo>
                  <a:pt x="617" y="14853"/>
                </a:lnTo>
                <a:lnTo>
                  <a:pt x="0" y="14853"/>
                </a:lnTo>
                <a:lnTo>
                  <a:pt x="0" y="15602"/>
                </a:lnTo>
                <a:lnTo>
                  <a:pt x="617" y="15602"/>
                </a:lnTo>
                <a:lnTo>
                  <a:pt x="617" y="15830"/>
                </a:lnTo>
                <a:lnTo>
                  <a:pt x="0" y="15830"/>
                </a:lnTo>
                <a:lnTo>
                  <a:pt x="0" y="16580"/>
                </a:lnTo>
                <a:lnTo>
                  <a:pt x="617" y="16580"/>
                </a:lnTo>
                <a:lnTo>
                  <a:pt x="617" y="16808"/>
                </a:lnTo>
                <a:lnTo>
                  <a:pt x="0" y="16808"/>
                </a:lnTo>
                <a:lnTo>
                  <a:pt x="0" y="17557"/>
                </a:lnTo>
                <a:lnTo>
                  <a:pt x="617" y="17557"/>
                </a:lnTo>
                <a:lnTo>
                  <a:pt x="617" y="17785"/>
                </a:lnTo>
                <a:lnTo>
                  <a:pt x="0" y="17785"/>
                </a:lnTo>
                <a:lnTo>
                  <a:pt x="0" y="18535"/>
                </a:lnTo>
                <a:lnTo>
                  <a:pt x="617" y="18535"/>
                </a:lnTo>
                <a:lnTo>
                  <a:pt x="617" y="18763"/>
                </a:lnTo>
                <a:lnTo>
                  <a:pt x="0" y="18763"/>
                </a:lnTo>
                <a:lnTo>
                  <a:pt x="0" y="19512"/>
                </a:lnTo>
                <a:lnTo>
                  <a:pt x="617" y="19512"/>
                </a:lnTo>
                <a:lnTo>
                  <a:pt x="617" y="19740"/>
                </a:lnTo>
                <a:lnTo>
                  <a:pt x="0" y="19740"/>
                </a:lnTo>
                <a:lnTo>
                  <a:pt x="0" y="20490"/>
                </a:lnTo>
                <a:lnTo>
                  <a:pt x="617" y="20490"/>
                </a:lnTo>
                <a:lnTo>
                  <a:pt x="617" y="20718"/>
                </a:lnTo>
                <a:lnTo>
                  <a:pt x="0" y="20718"/>
                </a:lnTo>
                <a:lnTo>
                  <a:pt x="0" y="21600"/>
                </a:lnTo>
                <a:lnTo>
                  <a:pt x="1611" y="21600"/>
                </a:lnTo>
                <a:lnTo>
                  <a:pt x="1611" y="21135"/>
                </a:lnTo>
                <a:lnTo>
                  <a:pt x="1913" y="21135"/>
                </a:lnTo>
                <a:lnTo>
                  <a:pt x="1913" y="21600"/>
                </a:lnTo>
                <a:lnTo>
                  <a:pt x="2908" y="21600"/>
                </a:lnTo>
                <a:lnTo>
                  <a:pt x="2908" y="21135"/>
                </a:lnTo>
                <a:lnTo>
                  <a:pt x="3210" y="21135"/>
                </a:lnTo>
                <a:lnTo>
                  <a:pt x="3210" y="21600"/>
                </a:lnTo>
                <a:lnTo>
                  <a:pt x="4204" y="21600"/>
                </a:lnTo>
                <a:lnTo>
                  <a:pt x="4204" y="21135"/>
                </a:lnTo>
                <a:lnTo>
                  <a:pt x="4506" y="21135"/>
                </a:lnTo>
                <a:lnTo>
                  <a:pt x="4506" y="21600"/>
                </a:lnTo>
                <a:lnTo>
                  <a:pt x="5501" y="21600"/>
                </a:lnTo>
                <a:lnTo>
                  <a:pt x="5501" y="21135"/>
                </a:lnTo>
                <a:lnTo>
                  <a:pt x="5803" y="21135"/>
                </a:lnTo>
                <a:lnTo>
                  <a:pt x="5803" y="21600"/>
                </a:lnTo>
                <a:lnTo>
                  <a:pt x="6797" y="21600"/>
                </a:lnTo>
                <a:lnTo>
                  <a:pt x="6797" y="21135"/>
                </a:lnTo>
                <a:lnTo>
                  <a:pt x="7099" y="21135"/>
                </a:lnTo>
                <a:lnTo>
                  <a:pt x="7099" y="21600"/>
                </a:lnTo>
                <a:lnTo>
                  <a:pt x="8093" y="21600"/>
                </a:lnTo>
                <a:lnTo>
                  <a:pt x="8093" y="21135"/>
                </a:lnTo>
                <a:lnTo>
                  <a:pt x="8396" y="21135"/>
                </a:lnTo>
                <a:lnTo>
                  <a:pt x="8396" y="21600"/>
                </a:lnTo>
                <a:lnTo>
                  <a:pt x="9390" y="21600"/>
                </a:lnTo>
                <a:lnTo>
                  <a:pt x="9390" y="21135"/>
                </a:lnTo>
                <a:lnTo>
                  <a:pt x="9692" y="21135"/>
                </a:lnTo>
                <a:lnTo>
                  <a:pt x="9692" y="21600"/>
                </a:lnTo>
                <a:lnTo>
                  <a:pt x="10686" y="21600"/>
                </a:lnTo>
                <a:lnTo>
                  <a:pt x="10686" y="21135"/>
                </a:lnTo>
                <a:lnTo>
                  <a:pt x="10989" y="21135"/>
                </a:lnTo>
                <a:lnTo>
                  <a:pt x="10989" y="21600"/>
                </a:lnTo>
                <a:lnTo>
                  <a:pt x="11983" y="21600"/>
                </a:lnTo>
                <a:lnTo>
                  <a:pt x="11983" y="21135"/>
                </a:lnTo>
                <a:lnTo>
                  <a:pt x="12285" y="21135"/>
                </a:lnTo>
                <a:lnTo>
                  <a:pt x="12285" y="21600"/>
                </a:lnTo>
                <a:lnTo>
                  <a:pt x="13279" y="21600"/>
                </a:lnTo>
                <a:lnTo>
                  <a:pt x="13279" y="21135"/>
                </a:lnTo>
                <a:lnTo>
                  <a:pt x="13581" y="21135"/>
                </a:lnTo>
                <a:lnTo>
                  <a:pt x="13581" y="21600"/>
                </a:lnTo>
                <a:lnTo>
                  <a:pt x="14575" y="21600"/>
                </a:lnTo>
                <a:lnTo>
                  <a:pt x="14575" y="21135"/>
                </a:lnTo>
                <a:lnTo>
                  <a:pt x="14878" y="21135"/>
                </a:lnTo>
                <a:lnTo>
                  <a:pt x="14878" y="21600"/>
                </a:lnTo>
                <a:lnTo>
                  <a:pt x="15872" y="21600"/>
                </a:lnTo>
                <a:lnTo>
                  <a:pt x="15872" y="21135"/>
                </a:lnTo>
                <a:lnTo>
                  <a:pt x="16174" y="21135"/>
                </a:lnTo>
                <a:lnTo>
                  <a:pt x="16174" y="21600"/>
                </a:lnTo>
                <a:lnTo>
                  <a:pt x="17168" y="21600"/>
                </a:lnTo>
                <a:lnTo>
                  <a:pt x="17168" y="21135"/>
                </a:lnTo>
                <a:lnTo>
                  <a:pt x="17471" y="21135"/>
                </a:lnTo>
                <a:lnTo>
                  <a:pt x="17471" y="21600"/>
                </a:lnTo>
                <a:lnTo>
                  <a:pt x="18465" y="21600"/>
                </a:lnTo>
                <a:lnTo>
                  <a:pt x="18465" y="21135"/>
                </a:lnTo>
                <a:lnTo>
                  <a:pt x="18767" y="21135"/>
                </a:lnTo>
                <a:lnTo>
                  <a:pt x="18767" y="21600"/>
                </a:lnTo>
                <a:lnTo>
                  <a:pt x="21600" y="21600"/>
                </a:lnTo>
                <a:lnTo>
                  <a:pt x="0" y="0"/>
                </a:lnTo>
                <a:cubicBezTo>
                  <a:pt x="0" y="0"/>
                  <a:pt x="0" y="2894"/>
                  <a:pt x="0" y="2894"/>
                </a:cubicBezTo>
                <a:close/>
                <a:moveTo>
                  <a:pt x="0" y="2894"/>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28" name="AutoShape 31">
            <a:extLst>
              <a:ext uri="{FF2B5EF4-FFF2-40B4-BE49-F238E27FC236}">
                <a16:creationId xmlns:a16="http://schemas.microsoft.com/office/drawing/2014/main" id="{68921CA7-A861-44A1-87CA-77924B294BE5}"/>
              </a:ext>
            </a:extLst>
          </p:cNvPr>
          <p:cNvSpPr>
            <a:spLocks/>
          </p:cNvSpPr>
          <p:nvPr/>
        </p:nvSpPr>
        <p:spPr bwMode="auto">
          <a:xfrm>
            <a:off x="6007969" y="6066155"/>
            <a:ext cx="477044" cy="650081"/>
          </a:xfrm>
          <a:custGeom>
            <a:avLst/>
            <a:gdLst/>
            <a:ahLst/>
            <a:cxnLst/>
            <a:rect l="0" t="0" r="r" b="b"/>
            <a:pathLst>
              <a:path w="21600" h="21600">
                <a:moveTo>
                  <a:pt x="19367" y="3379"/>
                </a:moveTo>
                <a:lnTo>
                  <a:pt x="2092" y="3379"/>
                </a:lnTo>
                <a:lnTo>
                  <a:pt x="2092" y="2045"/>
                </a:lnTo>
                <a:lnTo>
                  <a:pt x="19367" y="2045"/>
                </a:lnTo>
                <a:cubicBezTo>
                  <a:pt x="19367" y="2045"/>
                  <a:pt x="19367" y="3379"/>
                  <a:pt x="19367" y="3379"/>
                </a:cubicBezTo>
                <a:close/>
                <a:moveTo>
                  <a:pt x="19003" y="8843"/>
                </a:moveTo>
                <a:lnTo>
                  <a:pt x="15761" y="8843"/>
                </a:lnTo>
                <a:lnTo>
                  <a:pt x="15761" y="6464"/>
                </a:lnTo>
                <a:lnTo>
                  <a:pt x="19003" y="6464"/>
                </a:lnTo>
                <a:cubicBezTo>
                  <a:pt x="19003" y="6464"/>
                  <a:pt x="19003" y="8843"/>
                  <a:pt x="19003" y="8843"/>
                </a:cubicBezTo>
                <a:close/>
                <a:moveTo>
                  <a:pt x="19003" y="13556"/>
                </a:moveTo>
                <a:lnTo>
                  <a:pt x="15761" y="13556"/>
                </a:lnTo>
                <a:lnTo>
                  <a:pt x="15761" y="11177"/>
                </a:lnTo>
                <a:lnTo>
                  <a:pt x="19003" y="11177"/>
                </a:lnTo>
                <a:cubicBezTo>
                  <a:pt x="19003" y="11177"/>
                  <a:pt x="19003" y="13556"/>
                  <a:pt x="19003" y="13556"/>
                </a:cubicBezTo>
                <a:close/>
                <a:moveTo>
                  <a:pt x="19003" y="18268"/>
                </a:moveTo>
                <a:lnTo>
                  <a:pt x="15761" y="18268"/>
                </a:lnTo>
                <a:lnTo>
                  <a:pt x="15761" y="15890"/>
                </a:lnTo>
                <a:lnTo>
                  <a:pt x="19003" y="15890"/>
                </a:lnTo>
                <a:cubicBezTo>
                  <a:pt x="19003" y="15890"/>
                  <a:pt x="19003" y="18268"/>
                  <a:pt x="19003" y="18268"/>
                </a:cubicBezTo>
                <a:close/>
                <a:moveTo>
                  <a:pt x="12730" y="6892"/>
                </a:moveTo>
                <a:lnTo>
                  <a:pt x="2607" y="6892"/>
                </a:lnTo>
                <a:lnTo>
                  <a:pt x="2607" y="6464"/>
                </a:lnTo>
                <a:lnTo>
                  <a:pt x="12730" y="6464"/>
                </a:lnTo>
                <a:cubicBezTo>
                  <a:pt x="12730" y="6464"/>
                  <a:pt x="12730" y="6892"/>
                  <a:pt x="12730" y="6892"/>
                </a:cubicBezTo>
                <a:close/>
                <a:moveTo>
                  <a:pt x="12730" y="8843"/>
                </a:moveTo>
                <a:lnTo>
                  <a:pt x="2607" y="8843"/>
                </a:lnTo>
                <a:lnTo>
                  <a:pt x="2607" y="8415"/>
                </a:lnTo>
                <a:lnTo>
                  <a:pt x="12730" y="8415"/>
                </a:lnTo>
                <a:cubicBezTo>
                  <a:pt x="12730" y="8415"/>
                  <a:pt x="12730" y="8843"/>
                  <a:pt x="12730" y="8843"/>
                </a:cubicBezTo>
                <a:close/>
                <a:moveTo>
                  <a:pt x="12730" y="11604"/>
                </a:moveTo>
                <a:lnTo>
                  <a:pt x="2607" y="11604"/>
                </a:lnTo>
                <a:lnTo>
                  <a:pt x="2607" y="11177"/>
                </a:lnTo>
                <a:lnTo>
                  <a:pt x="12730" y="11177"/>
                </a:lnTo>
                <a:cubicBezTo>
                  <a:pt x="12730" y="11177"/>
                  <a:pt x="12730" y="11604"/>
                  <a:pt x="12730" y="11604"/>
                </a:cubicBezTo>
                <a:close/>
                <a:moveTo>
                  <a:pt x="2607" y="13556"/>
                </a:moveTo>
                <a:lnTo>
                  <a:pt x="2607" y="13128"/>
                </a:lnTo>
                <a:lnTo>
                  <a:pt x="7668" y="13128"/>
                </a:lnTo>
                <a:lnTo>
                  <a:pt x="7668" y="13556"/>
                </a:lnTo>
                <a:cubicBezTo>
                  <a:pt x="7668" y="13556"/>
                  <a:pt x="2607" y="13556"/>
                  <a:pt x="2607" y="13556"/>
                </a:cubicBezTo>
                <a:close/>
                <a:moveTo>
                  <a:pt x="12730" y="16317"/>
                </a:moveTo>
                <a:lnTo>
                  <a:pt x="2607" y="16317"/>
                </a:lnTo>
                <a:lnTo>
                  <a:pt x="2607" y="15890"/>
                </a:lnTo>
                <a:lnTo>
                  <a:pt x="12730" y="15890"/>
                </a:lnTo>
                <a:cubicBezTo>
                  <a:pt x="12730" y="15890"/>
                  <a:pt x="12730" y="16317"/>
                  <a:pt x="12730" y="16317"/>
                </a:cubicBezTo>
                <a:close/>
                <a:moveTo>
                  <a:pt x="12730" y="18268"/>
                </a:moveTo>
                <a:lnTo>
                  <a:pt x="8507" y="18268"/>
                </a:lnTo>
                <a:lnTo>
                  <a:pt x="8507" y="17841"/>
                </a:lnTo>
                <a:lnTo>
                  <a:pt x="12730" y="17841"/>
                </a:lnTo>
                <a:cubicBezTo>
                  <a:pt x="12730" y="17841"/>
                  <a:pt x="12730" y="18268"/>
                  <a:pt x="12730" y="18268"/>
                </a:cubicBezTo>
                <a:close/>
                <a:moveTo>
                  <a:pt x="6829" y="18268"/>
                </a:moveTo>
                <a:lnTo>
                  <a:pt x="2607" y="18268"/>
                </a:lnTo>
                <a:lnTo>
                  <a:pt x="2607" y="17841"/>
                </a:lnTo>
                <a:lnTo>
                  <a:pt x="6829" y="17841"/>
                </a:lnTo>
                <a:cubicBezTo>
                  <a:pt x="6829" y="17841"/>
                  <a:pt x="6829" y="18268"/>
                  <a:pt x="6829" y="18268"/>
                </a:cubicBezTo>
                <a:close/>
                <a:moveTo>
                  <a:pt x="21600" y="0"/>
                </a:moveTo>
                <a:lnTo>
                  <a:pt x="0" y="0"/>
                </a:lnTo>
                <a:lnTo>
                  <a:pt x="0" y="21600"/>
                </a:lnTo>
                <a:lnTo>
                  <a:pt x="21600" y="21600"/>
                </a:lnTo>
                <a:cubicBezTo>
                  <a:pt x="21600" y="21600"/>
                  <a:pt x="21600" y="0"/>
                  <a:pt x="21600" y="0"/>
                </a:cubicBezTo>
                <a:close/>
                <a:moveTo>
                  <a:pt x="21600" y="0"/>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29" name="AutoShape 32">
            <a:extLst>
              <a:ext uri="{FF2B5EF4-FFF2-40B4-BE49-F238E27FC236}">
                <a16:creationId xmlns:a16="http://schemas.microsoft.com/office/drawing/2014/main" id="{4B860013-ADAB-431F-932F-014A2C4ED06B}"/>
              </a:ext>
            </a:extLst>
          </p:cNvPr>
          <p:cNvSpPr>
            <a:spLocks/>
          </p:cNvSpPr>
          <p:nvPr/>
        </p:nvSpPr>
        <p:spPr bwMode="auto">
          <a:xfrm>
            <a:off x="11244735" y="152875"/>
            <a:ext cx="622300" cy="604044"/>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0" name="AutoShape 33">
            <a:extLst>
              <a:ext uri="{FF2B5EF4-FFF2-40B4-BE49-F238E27FC236}">
                <a16:creationId xmlns:a16="http://schemas.microsoft.com/office/drawing/2014/main" id="{EE9E6127-0FA8-4B26-8056-41DF5179B936}"/>
              </a:ext>
            </a:extLst>
          </p:cNvPr>
          <p:cNvSpPr>
            <a:spLocks/>
          </p:cNvSpPr>
          <p:nvPr/>
        </p:nvSpPr>
        <p:spPr bwMode="auto">
          <a:xfrm>
            <a:off x="10606286" y="6159422"/>
            <a:ext cx="251619" cy="592138"/>
          </a:xfrm>
          <a:custGeom>
            <a:avLst/>
            <a:gdLst/>
            <a:ahLst/>
            <a:cxnLst/>
            <a:rect l="0" t="0" r="r" b="b"/>
            <a:pathLst>
              <a:path w="21600" h="21600">
                <a:moveTo>
                  <a:pt x="3343" y="0"/>
                </a:moveTo>
                <a:lnTo>
                  <a:pt x="0" y="2018"/>
                </a:lnTo>
                <a:lnTo>
                  <a:pt x="7554" y="12746"/>
                </a:lnTo>
                <a:lnTo>
                  <a:pt x="9932" y="9365"/>
                </a:lnTo>
                <a:lnTo>
                  <a:pt x="5079" y="2461"/>
                </a:lnTo>
                <a:cubicBezTo>
                  <a:pt x="5079" y="2461"/>
                  <a:pt x="4532" y="1677"/>
                  <a:pt x="4532" y="1677"/>
                </a:cubicBezTo>
                <a:lnTo>
                  <a:pt x="4452" y="1575"/>
                </a:lnTo>
                <a:lnTo>
                  <a:pt x="3729" y="538"/>
                </a:lnTo>
                <a:lnTo>
                  <a:pt x="3343" y="0"/>
                </a:lnTo>
                <a:close/>
                <a:moveTo>
                  <a:pt x="5143" y="0"/>
                </a:moveTo>
                <a:lnTo>
                  <a:pt x="6268" y="1595"/>
                </a:lnTo>
                <a:lnTo>
                  <a:pt x="6573" y="2038"/>
                </a:lnTo>
                <a:lnTo>
                  <a:pt x="14738" y="2038"/>
                </a:lnTo>
                <a:lnTo>
                  <a:pt x="15059" y="1595"/>
                </a:lnTo>
                <a:lnTo>
                  <a:pt x="16168" y="0"/>
                </a:lnTo>
                <a:cubicBezTo>
                  <a:pt x="16168" y="0"/>
                  <a:pt x="5143" y="0"/>
                  <a:pt x="5143" y="0"/>
                </a:cubicBezTo>
                <a:close/>
                <a:moveTo>
                  <a:pt x="18257" y="0"/>
                </a:moveTo>
                <a:lnTo>
                  <a:pt x="17679" y="832"/>
                </a:lnTo>
                <a:lnTo>
                  <a:pt x="17100" y="1643"/>
                </a:lnTo>
                <a:cubicBezTo>
                  <a:pt x="17100" y="1643"/>
                  <a:pt x="16521" y="2461"/>
                  <a:pt x="16521" y="2461"/>
                </a:cubicBezTo>
                <a:lnTo>
                  <a:pt x="10575" y="10912"/>
                </a:lnTo>
                <a:lnTo>
                  <a:pt x="10045" y="11676"/>
                </a:lnTo>
                <a:lnTo>
                  <a:pt x="9257" y="12787"/>
                </a:lnTo>
                <a:cubicBezTo>
                  <a:pt x="9690" y="12763"/>
                  <a:pt x="10127" y="12746"/>
                  <a:pt x="10575" y="12746"/>
                </a:cubicBezTo>
                <a:cubicBezTo>
                  <a:pt x="11729" y="12746"/>
                  <a:pt x="12835" y="12832"/>
                  <a:pt x="13870" y="12985"/>
                </a:cubicBezTo>
                <a:lnTo>
                  <a:pt x="21600" y="2018"/>
                </a:lnTo>
                <a:lnTo>
                  <a:pt x="18257" y="0"/>
                </a:lnTo>
                <a:close/>
                <a:moveTo>
                  <a:pt x="10848" y="13523"/>
                </a:moveTo>
                <a:cubicBezTo>
                  <a:pt x="10476" y="13523"/>
                  <a:pt x="10078" y="13532"/>
                  <a:pt x="9643" y="13557"/>
                </a:cubicBezTo>
                <a:cubicBezTo>
                  <a:pt x="5024" y="13816"/>
                  <a:pt x="1543" y="15542"/>
                  <a:pt x="1543" y="17565"/>
                </a:cubicBezTo>
                <a:cubicBezTo>
                  <a:pt x="1543" y="19793"/>
                  <a:pt x="5719" y="21600"/>
                  <a:pt x="10848" y="21600"/>
                </a:cubicBezTo>
                <a:cubicBezTo>
                  <a:pt x="15981" y="21600"/>
                  <a:pt x="20154" y="19793"/>
                  <a:pt x="20154" y="17565"/>
                </a:cubicBezTo>
                <a:cubicBezTo>
                  <a:pt x="20154" y="15835"/>
                  <a:pt x="17612" y="14298"/>
                  <a:pt x="13838" y="13741"/>
                </a:cubicBezTo>
                <a:cubicBezTo>
                  <a:pt x="12864" y="13596"/>
                  <a:pt x="11864" y="13523"/>
                  <a:pt x="10848" y="13523"/>
                </a:cubicBezTo>
                <a:close/>
                <a:moveTo>
                  <a:pt x="10848" y="13809"/>
                </a:moveTo>
                <a:cubicBezTo>
                  <a:pt x="11787" y="13809"/>
                  <a:pt x="12710" y="13880"/>
                  <a:pt x="13613" y="14014"/>
                </a:cubicBezTo>
                <a:cubicBezTo>
                  <a:pt x="17115" y="14530"/>
                  <a:pt x="19479" y="15958"/>
                  <a:pt x="19479" y="17565"/>
                </a:cubicBezTo>
                <a:cubicBezTo>
                  <a:pt x="19479" y="19634"/>
                  <a:pt x="15607" y="21314"/>
                  <a:pt x="10848" y="21314"/>
                </a:cubicBezTo>
                <a:cubicBezTo>
                  <a:pt x="6093" y="21314"/>
                  <a:pt x="2218" y="19634"/>
                  <a:pt x="2218" y="17565"/>
                </a:cubicBezTo>
                <a:cubicBezTo>
                  <a:pt x="2218" y="15686"/>
                  <a:pt x="5455" y="14084"/>
                  <a:pt x="9739" y="13843"/>
                </a:cubicBezTo>
                <a:cubicBezTo>
                  <a:pt x="10145" y="13820"/>
                  <a:pt x="10507" y="13809"/>
                  <a:pt x="10848" y="13809"/>
                </a:cubicBezTo>
                <a:close/>
                <a:moveTo>
                  <a:pt x="10848" y="14266"/>
                </a:moveTo>
                <a:cubicBezTo>
                  <a:pt x="6551" y="14266"/>
                  <a:pt x="3070" y="15742"/>
                  <a:pt x="3070" y="17565"/>
                </a:cubicBezTo>
                <a:cubicBezTo>
                  <a:pt x="3070" y="19388"/>
                  <a:pt x="6551" y="20864"/>
                  <a:pt x="10848" y="20864"/>
                </a:cubicBezTo>
                <a:cubicBezTo>
                  <a:pt x="15147" y="20864"/>
                  <a:pt x="18627" y="19388"/>
                  <a:pt x="18627" y="17565"/>
                </a:cubicBezTo>
                <a:cubicBezTo>
                  <a:pt x="18627" y="15742"/>
                  <a:pt x="15146" y="14266"/>
                  <a:pt x="10848" y="14266"/>
                </a:cubicBezTo>
                <a:close/>
                <a:moveTo>
                  <a:pt x="10848" y="16093"/>
                </a:moveTo>
                <a:lnTo>
                  <a:pt x="11539" y="16093"/>
                </a:lnTo>
                <a:lnTo>
                  <a:pt x="11539" y="18758"/>
                </a:lnTo>
                <a:cubicBezTo>
                  <a:pt x="12302" y="18782"/>
                  <a:pt x="12722" y="18795"/>
                  <a:pt x="12777" y="18799"/>
                </a:cubicBezTo>
                <a:cubicBezTo>
                  <a:pt x="12867" y="18807"/>
                  <a:pt x="12905" y="18827"/>
                  <a:pt x="12905" y="18867"/>
                </a:cubicBezTo>
                <a:cubicBezTo>
                  <a:pt x="12905" y="18867"/>
                  <a:pt x="12905" y="19030"/>
                  <a:pt x="12905" y="19030"/>
                </a:cubicBezTo>
                <a:lnTo>
                  <a:pt x="9193" y="19030"/>
                </a:lnTo>
                <a:lnTo>
                  <a:pt x="9193" y="18914"/>
                </a:lnTo>
                <a:lnTo>
                  <a:pt x="9193" y="18867"/>
                </a:lnTo>
                <a:cubicBezTo>
                  <a:pt x="9193" y="18827"/>
                  <a:pt x="9248" y="18807"/>
                  <a:pt x="9338" y="18799"/>
                </a:cubicBezTo>
                <a:lnTo>
                  <a:pt x="10688" y="18758"/>
                </a:lnTo>
                <a:lnTo>
                  <a:pt x="10688" y="16754"/>
                </a:lnTo>
                <a:cubicBezTo>
                  <a:pt x="10688" y="16694"/>
                  <a:pt x="10694" y="16631"/>
                  <a:pt x="10704" y="16570"/>
                </a:cubicBezTo>
                <a:lnTo>
                  <a:pt x="9466" y="17020"/>
                </a:lnTo>
                <a:cubicBezTo>
                  <a:pt x="9405" y="17040"/>
                  <a:pt x="9344" y="17054"/>
                  <a:pt x="9289" y="17054"/>
                </a:cubicBezTo>
                <a:cubicBezTo>
                  <a:pt x="9183" y="17054"/>
                  <a:pt x="9113" y="17036"/>
                  <a:pt x="9064" y="17006"/>
                </a:cubicBezTo>
                <a:lnTo>
                  <a:pt x="8791" y="16849"/>
                </a:lnTo>
                <a:lnTo>
                  <a:pt x="10848" y="16093"/>
                </a:lnTo>
                <a:close/>
                <a:moveTo>
                  <a:pt x="10848" y="16093"/>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1" name="AutoShape 34">
            <a:extLst>
              <a:ext uri="{FF2B5EF4-FFF2-40B4-BE49-F238E27FC236}">
                <a16:creationId xmlns:a16="http://schemas.microsoft.com/office/drawing/2014/main" id="{78EEB732-AEC7-47CD-BFCE-139764991897}"/>
              </a:ext>
            </a:extLst>
          </p:cNvPr>
          <p:cNvSpPr>
            <a:spLocks/>
          </p:cNvSpPr>
          <p:nvPr/>
        </p:nvSpPr>
        <p:spPr bwMode="auto">
          <a:xfrm>
            <a:off x="3992281" y="6199188"/>
            <a:ext cx="492919" cy="527844"/>
          </a:xfrm>
          <a:custGeom>
            <a:avLst/>
            <a:gdLst/>
            <a:ahLst/>
            <a:cxnLst/>
            <a:rect l="0" t="0" r="r" b="b"/>
            <a:pathLst>
              <a:path w="21052" h="21367">
                <a:moveTo>
                  <a:pt x="9763" y="1"/>
                </a:moveTo>
                <a:cubicBezTo>
                  <a:pt x="9347" y="6"/>
                  <a:pt x="8927" y="33"/>
                  <a:pt x="8501" y="84"/>
                </a:cubicBezTo>
                <a:cubicBezTo>
                  <a:pt x="8032" y="140"/>
                  <a:pt x="8026" y="845"/>
                  <a:pt x="8501" y="788"/>
                </a:cubicBezTo>
                <a:cubicBezTo>
                  <a:pt x="13659" y="169"/>
                  <a:pt x="19062" y="3547"/>
                  <a:pt x="20059" y="8462"/>
                </a:cubicBezTo>
                <a:cubicBezTo>
                  <a:pt x="20625" y="11255"/>
                  <a:pt x="20311" y="14468"/>
                  <a:pt x="18709" y="16916"/>
                </a:cubicBezTo>
                <a:cubicBezTo>
                  <a:pt x="16860" y="19741"/>
                  <a:pt x="14207" y="20586"/>
                  <a:pt x="10809" y="20575"/>
                </a:cubicBezTo>
                <a:cubicBezTo>
                  <a:pt x="8072" y="20566"/>
                  <a:pt x="5593" y="20255"/>
                  <a:pt x="3421" y="18515"/>
                </a:cubicBezTo>
                <a:cubicBezTo>
                  <a:pt x="814" y="16426"/>
                  <a:pt x="335" y="13440"/>
                  <a:pt x="1216" y="10386"/>
                </a:cubicBezTo>
                <a:cubicBezTo>
                  <a:pt x="2677" y="5323"/>
                  <a:pt x="10030" y="1867"/>
                  <a:pt x="14507" y="5803"/>
                </a:cubicBezTo>
                <a:cubicBezTo>
                  <a:pt x="14858" y="6111"/>
                  <a:pt x="15386" y="5613"/>
                  <a:pt x="15034" y="5303"/>
                </a:cubicBezTo>
                <a:cubicBezTo>
                  <a:pt x="10506" y="1323"/>
                  <a:pt x="3162" y="4082"/>
                  <a:pt x="896" y="9068"/>
                </a:cubicBezTo>
                <a:cubicBezTo>
                  <a:pt x="-235" y="11558"/>
                  <a:pt x="-495" y="15247"/>
                  <a:pt x="1296" y="17484"/>
                </a:cubicBezTo>
                <a:cubicBezTo>
                  <a:pt x="3019" y="19637"/>
                  <a:pt x="5745" y="21035"/>
                  <a:pt x="8573" y="21264"/>
                </a:cubicBezTo>
                <a:cubicBezTo>
                  <a:pt x="11790" y="21525"/>
                  <a:pt x="15273" y="21436"/>
                  <a:pt x="17734" y="19219"/>
                </a:cubicBezTo>
                <a:cubicBezTo>
                  <a:pt x="20122" y="17068"/>
                  <a:pt x="21105" y="13842"/>
                  <a:pt x="21049" y="10788"/>
                </a:cubicBezTo>
                <a:cubicBezTo>
                  <a:pt x="20941" y="4900"/>
                  <a:pt x="15999" y="-75"/>
                  <a:pt x="9763" y="1"/>
                </a:cubicBezTo>
                <a:close/>
                <a:moveTo>
                  <a:pt x="9259" y="8000"/>
                </a:moveTo>
                <a:cubicBezTo>
                  <a:pt x="9184" y="8000"/>
                  <a:pt x="9110" y="8015"/>
                  <a:pt x="9036" y="8045"/>
                </a:cubicBezTo>
                <a:cubicBezTo>
                  <a:pt x="8961" y="8076"/>
                  <a:pt x="8897" y="8112"/>
                  <a:pt x="8844" y="8152"/>
                </a:cubicBezTo>
                <a:cubicBezTo>
                  <a:pt x="8791" y="8132"/>
                  <a:pt x="8729" y="8129"/>
                  <a:pt x="8660" y="8144"/>
                </a:cubicBezTo>
                <a:cubicBezTo>
                  <a:pt x="8592" y="8159"/>
                  <a:pt x="8530" y="8208"/>
                  <a:pt x="8477" y="8288"/>
                </a:cubicBezTo>
                <a:cubicBezTo>
                  <a:pt x="8158" y="8801"/>
                  <a:pt x="7852" y="9371"/>
                  <a:pt x="7550" y="10000"/>
                </a:cubicBezTo>
                <a:cubicBezTo>
                  <a:pt x="7247" y="10629"/>
                  <a:pt x="6965" y="11278"/>
                  <a:pt x="6711" y="11947"/>
                </a:cubicBezTo>
                <a:cubicBezTo>
                  <a:pt x="6456" y="12616"/>
                  <a:pt x="6239" y="13285"/>
                  <a:pt x="6048" y="13954"/>
                </a:cubicBezTo>
                <a:cubicBezTo>
                  <a:pt x="5857" y="14623"/>
                  <a:pt x="5719" y="15260"/>
                  <a:pt x="5633" y="15863"/>
                </a:cubicBezTo>
                <a:cubicBezTo>
                  <a:pt x="5612" y="16034"/>
                  <a:pt x="5656" y="16169"/>
                  <a:pt x="5761" y="16280"/>
                </a:cubicBezTo>
                <a:cubicBezTo>
                  <a:pt x="5867" y="16390"/>
                  <a:pt x="6014" y="16421"/>
                  <a:pt x="6216" y="16371"/>
                </a:cubicBezTo>
                <a:cubicBezTo>
                  <a:pt x="6312" y="16350"/>
                  <a:pt x="6402" y="16272"/>
                  <a:pt x="6488" y="16136"/>
                </a:cubicBezTo>
                <a:cubicBezTo>
                  <a:pt x="6572" y="16000"/>
                  <a:pt x="6642" y="15852"/>
                  <a:pt x="6695" y="15681"/>
                </a:cubicBezTo>
                <a:cubicBezTo>
                  <a:pt x="6791" y="15309"/>
                  <a:pt x="6896" y="14935"/>
                  <a:pt x="7007" y="14568"/>
                </a:cubicBezTo>
                <a:cubicBezTo>
                  <a:pt x="7118" y="14201"/>
                  <a:pt x="7234" y="13829"/>
                  <a:pt x="7350" y="13447"/>
                </a:cubicBezTo>
                <a:cubicBezTo>
                  <a:pt x="7860" y="13427"/>
                  <a:pt x="8376" y="13386"/>
                  <a:pt x="8900" y="13325"/>
                </a:cubicBezTo>
                <a:cubicBezTo>
                  <a:pt x="9426" y="13265"/>
                  <a:pt x="9909" y="13194"/>
                  <a:pt x="10354" y="13113"/>
                </a:cubicBezTo>
                <a:cubicBezTo>
                  <a:pt x="10501" y="13455"/>
                  <a:pt x="10661" y="13799"/>
                  <a:pt x="10825" y="14136"/>
                </a:cubicBezTo>
                <a:cubicBezTo>
                  <a:pt x="10989" y="14473"/>
                  <a:pt x="11163" y="14804"/>
                  <a:pt x="11344" y="15136"/>
                </a:cubicBezTo>
                <a:cubicBezTo>
                  <a:pt x="11375" y="15196"/>
                  <a:pt x="11422" y="15265"/>
                  <a:pt x="11480" y="15340"/>
                </a:cubicBezTo>
                <a:cubicBezTo>
                  <a:pt x="11538" y="15415"/>
                  <a:pt x="11604" y="15487"/>
                  <a:pt x="11680" y="15553"/>
                </a:cubicBezTo>
                <a:cubicBezTo>
                  <a:pt x="11753" y="15618"/>
                  <a:pt x="11823" y="15671"/>
                  <a:pt x="11903" y="15712"/>
                </a:cubicBezTo>
                <a:cubicBezTo>
                  <a:pt x="11982" y="15752"/>
                  <a:pt x="12061" y="15757"/>
                  <a:pt x="12135" y="15727"/>
                </a:cubicBezTo>
                <a:cubicBezTo>
                  <a:pt x="12198" y="15697"/>
                  <a:pt x="12242" y="15636"/>
                  <a:pt x="12263" y="15545"/>
                </a:cubicBezTo>
                <a:cubicBezTo>
                  <a:pt x="12285" y="15455"/>
                  <a:pt x="12292" y="15355"/>
                  <a:pt x="12287" y="15250"/>
                </a:cubicBezTo>
                <a:cubicBezTo>
                  <a:pt x="12280" y="15144"/>
                  <a:pt x="12268" y="15037"/>
                  <a:pt x="12247" y="14931"/>
                </a:cubicBezTo>
                <a:cubicBezTo>
                  <a:pt x="12225" y="14826"/>
                  <a:pt x="12209" y="14747"/>
                  <a:pt x="12199" y="14697"/>
                </a:cubicBezTo>
                <a:cubicBezTo>
                  <a:pt x="12050" y="14405"/>
                  <a:pt x="11906" y="14110"/>
                  <a:pt x="11768" y="13803"/>
                </a:cubicBezTo>
                <a:cubicBezTo>
                  <a:pt x="11630" y="13496"/>
                  <a:pt x="11497" y="13177"/>
                  <a:pt x="11360" y="12856"/>
                </a:cubicBezTo>
                <a:cubicBezTo>
                  <a:pt x="11583" y="12745"/>
                  <a:pt x="11731" y="12634"/>
                  <a:pt x="11815" y="12522"/>
                </a:cubicBezTo>
                <a:cubicBezTo>
                  <a:pt x="11901" y="12412"/>
                  <a:pt x="11911" y="12287"/>
                  <a:pt x="11847" y="12136"/>
                </a:cubicBezTo>
                <a:cubicBezTo>
                  <a:pt x="11794" y="12016"/>
                  <a:pt x="11693" y="11944"/>
                  <a:pt x="11544" y="11924"/>
                </a:cubicBezTo>
                <a:cubicBezTo>
                  <a:pt x="11396" y="11904"/>
                  <a:pt x="11269" y="11898"/>
                  <a:pt x="11153" y="11909"/>
                </a:cubicBezTo>
                <a:cubicBezTo>
                  <a:pt x="11121" y="11919"/>
                  <a:pt x="11091" y="11927"/>
                  <a:pt x="11065" y="11932"/>
                </a:cubicBezTo>
                <a:cubicBezTo>
                  <a:pt x="11038" y="11937"/>
                  <a:pt x="11009" y="11944"/>
                  <a:pt x="10977" y="11954"/>
                </a:cubicBezTo>
                <a:cubicBezTo>
                  <a:pt x="10764" y="11412"/>
                  <a:pt x="10557" y="10869"/>
                  <a:pt x="10362" y="10326"/>
                </a:cubicBezTo>
                <a:cubicBezTo>
                  <a:pt x="10165" y="9782"/>
                  <a:pt x="9998" y="9255"/>
                  <a:pt x="9851" y="8742"/>
                </a:cubicBezTo>
                <a:cubicBezTo>
                  <a:pt x="9765" y="8561"/>
                  <a:pt x="9693" y="8422"/>
                  <a:pt x="9635" y="8326"/>
                </a:cubicBezTo>
                <a:cubicBezTo>
                  <a:pt x="9575" y="8230"/>
                  <a:pt x="9526" y="8157"/>
                  <a:pt x="9483" y="8106"/>
                </a:cubicBezTo>
                <a:cubicBezTo>
                  <a:pt x="9440" y="8056"/>
                  <a:pt x="9400" y="8025"/>
                  <a:pt x="9363" y="8015"/>
                </a:cubicBezTo>
                <a:cubicBezTo>
                  <a:pt x="9326" y="8005"/>
                  <a:pt x="9290" y="8000"/>
                  <a:pt x="9259" y="8000"/>
                </a:cubicBezTo>
                <a:close/>
                <a:moveTo>
                  <a:pt x="14971" y="9220"/>
                </a:moveTo>
                <a:cubicBezTo>
                  <a:pt x="14869" y="9236"/>
                  <a:pt x="14806" y="9315"/>
                  <a:pt x="14779" y="9462"/>
                </a:cubicBezTo>
                <a:cubicBezTo>
                  <a:pt x="14745" y="9558"/>
                  <a:pt x="14715" y="9745"/>
                  <a:pt x="14691" y="10023"/>
                </a:cubicBezTo>
                <a:cubicBezTo>
                  <a:pt x="14668" y="10301"/>
                  <a:pt x="14660" y="10628"/>
                  <a:pt x="14667" y="10992"/>
                </a:cubicBezTo>
                <a:cubicBezTo>
                  <a:pt x="14431" y="11018"/>
                  <a:pt x="14215" y="11039"/>
                  <a:pt x="14012" y="11068"/>
                </a:cubicBezTo>
                <a:cubicBezTo>
                  <a:pt x="13810" y="11097"/>
                  <a:pt x="13644" y="11127"/>
                  <a:pt x="13517" y="11159"/>
                </a:cubicBezTo>
                <a:cubicBezTo>
                  <a:pt x="13422" y="11191"/>
                  <a:pt x="13316" y="11238"/>
                  <a:pt x="13205" y="11295"/>
                </a:cubicBezTo>
                <a:cubicBezTo>
                  <a:pt x="13094" y="11353"/>
                  <a:pt x="13038" y="11426"/>
                  <a:pt x="13038" y="11515"/>
                </a:cubicBezTo>
                <a:cubicBezTo>
                  <a:pt x="13052" y="11611"/>
                  <a:pt x="13109" y="11689"/>
                  <a:pt x="13221" y="11750"/>
                </a:cubicBezTo>
                <a:cubicBezTo>
                  <a:pt x="13332" y="11811"/>
                  <a:pt x="13450" y="11837"/>
                  <a:pt x="13565" y="11818"/>
                </a:cubicBezTo>
                <a:cubicBezTo>
                  <a:pt x="13639" y="11805"/>
                  <a:pt x="13779" y="11779"/>
                  <a:pt x="13988" y="11750"/>
                </a:cubicBezTo>
                <a:cubicBezTo>
                  <a:pt x="14197" y="11721"/>
                  <a:pt x="14427" y="11691"/>
                  <a:pt x="14683" y="11659"/>
                </a:cubicBezTo>
                <a:cubicBezTo>
                  <a:pt x="14697" y="11845"/>
                  <a:pt x="14720" y="12035"/>
                  <a:pt x="14747" y="12227"/>
                </a:cubicBezTo>
                <a:cubicBezTo>
                  <a:pt x="14774" y="12419"/>
                  <a:pt x="14810" y="12600"/>
                  <a:pt x="14851" y="12772"/>
                </a:cubicBezTo>
                <a:cubicBezTo>
                  <a:pt x="14885" y="12868"/>
                  <a:pt x="14926" y="12947"/>
                  <a:pt x="14987" y="13007"/>
                </a:cubicBezTo>
                <a:cubicBezTo>
                  <a:pt x="15047" y="13068"/>
                  <a:pt x="15158" y="13098"/>
                  <a:pt x="15306" y="13098"/>
                </a:cubicBezTo>
                <a:cubicBezTo>
                  <a:pt x="15360" y="13098"/>
                  <a:pt x="15405" y="13078"/>
                  <a:pt x="15442" y="13030"/>
                </a:cubicBezTo>
                <a:cubicBezTo>
                  <a:pt x="15479" y="12982"/>
                  <a:pt x="15488" y="12906"/>
                  <a:pt x="15482" y="12810"/>
                </a:cubicBezTo>
                <a:cubicBezTo>
                  <a:pt x="15461" y="12605"/>
                  <a:pt x="15446" y="12401"/>
                  <a:pt x="15426" y="12197"/>
                </a:cubicBezTo>
                <a:cubicBezTo>
                  <a:pt x="15406" y="11992"/>
                  <a:pt x="15391" y="11788"/>
                  <a:pt x="15378" y="11583"/>
                </a:cubicBezTo>
                <a:cubicBezTo>
                  <a:pt x="15587" y="11558"/>
                  <a:pt x="15780" y="11539"/>
                  <a:pt x="15969" y="11523"/>
                </a:cubicBezTo>
                <a:cubicBezTo>
                  <a:pt x="16157" y="11507"/>
                  <a:pt x="16333" y="11490"/>
                  <a:pt x="16488" y="11477"/>
                </a:cubicBezTo>
                <a:cubicBezTo>
                  <a:pt x="16603" y="11471"/>
                  <a:pt x="16701" y="11440"/>
                  <a:pt x="16792" y="11386"/>
                </a:cubicBezTo>
                <a:cubicBezTo>
                  <a:pt x="16883" y="11332"/>
                  <a:pt x="16936" y="11266"/>
                  <a:pt x="16944" y="11189"/>
                </a:cubicBezTo>
                <a:cubicBezTo>
                  <a:pt x="16963" y="11017"/>
                  <a:pt x="16864" y="10930"/>
                  <a:pt x="16648" y="10917"/>
                </a:cubicBezTo>
                <a:cubicBezTo>
                  <a:pt x="16466" y="10904"/>
                  <a:pt x="16263" y="10895"/>
                  <a:pt x="16041" y="10901"/>
                </a:cubicBezTo>
                <a:cubicBezTo>
                  <a:pt x="15819" y="10908"/>
                  <a:pt x="15590" y="10919"/>
                  <a:pt x="15354" y="10932"/>
                </a:cubicBezTo>
                <a:cubicBezTo>
                  <a:pt x="15347" y="10695"/>
                  <a:pt x="15343" y="10461"/>
                  <a:pt x="15346" y="10227"/>
                </a:cubicBezTo>
                <a:cubicBezTo>
                  <a:pt x="15349" y="9994"/>
                  <a:pt x="15368" y="9758"/>
                  <a:pt x="15394" y="9515"/>
                </a:cubicBezTo>
                <a:cubicBezTo>
                  <a:pt x="15401" y="9483"/>
                  <a:pt x="15382" y="9441"/>
                  <a:pt x="15338" y="9386"/>
                </a:cubicBezTo>
                <a:cubicBezTo>
                  <a:pt x="15294" y="9332"/>
                  <a:pt x="15248" y="9281"/>
                  <a:pt x="15194" y="9242"/>
                </a:cubicBezTo>
                <a:cubicBezTo>
                  <a:pt x="15147" y="9210"/>
                  <a:pt x="15072" y="9204"/>
                  <a:pt x="14971" y="9220"/>
                </a:cubicBezTo>
                <a:close/>
                <a:moveTo>
                  <a:pt x="8956" y="9341"/>
                </a:moveTo>
                <a:cubicBezTo>
                  <a:pt x="9243" y="10327"/>
                  <a:pt x="9572" y="11281"/>
                  <a:pt x="9954" y="12197"/>
                </a:cubicBezTo>
                <a:cubicBezTo>
                  <a:pt x="9148" y="12347"/>
                  <a:pt x="8397" y="12435"/>
                  <a:pt x="7686" y="12454"/>
                </a:cubicBezTo>
                <a:cubicBezTo>
                  <a:pt x="8047" y="11419"/>
                  <a:pt x="8468" y="10376"/>
                  <a:pt x="8956" y="9341"/>
                </a:cubicBezTo>
                <a:close/>
                <a:moveTo>
                  <a:pt x="8956" y="9341"/>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2" name="AutoShape 35">
            <a:extLst>
              <a:ext uri="{FF2B5EF4-FFF2-40B4-BE49-F238E27FC236}">
                <a16:creationId xmlns:a16="http://schemas.microsoft.com/office/drawing/2014/main" id="{70046F1E-E0BF-4CEB-82E6-01A9AB9D0EAA}"/>
              </a:ext>
            </a:extLst>
          </p:cNvPr>
          <p:cNvSpPr>
            <a:spLocks/>
          </p:cNvSpPr>
          <p:nvPr/>
        </p:nvSpPr>
        <p:spPr bwMode="auto">
          <a:xfrm>
            <a:off x="1646576" y="6296820"/>
            <a:ext cx="744538" cy="222250"/>
          </a:xfrm>
          <a:custGeom>
            <a:avLst/>
            <a:gdLst/>
            <a:ahLst/>
            <a:cxnLst/>
            <a:rect l="0" t="0" r="r" b="b"/>
            <a:pathLst>
              <a:path w="21596" h="21564">
                <a:moveTo>
                  <a:pt x="20190" y="38"/>
                </a:moveTo>
                <a:cubicBezTo>
                  <a:pt x="20082" y="88"/>
                  <a:pt x="19983" y="166"/>
                  <a:pt x="19886" y="274"/>
                </a:cubicBezTo>
                <a:cubicBezTo>
                  <a:pt x="19790" y="381"/>
                  <a:pt x="19700" y="521"/>
                  <a:pt x="19626" y="673"/>
                </a:cubicBezTo>
                <a:cubicBezTo>
                  <a:pt x="19552" y="824"/>
                  <a:pt x="19503" y="969"/>
                  <a:pt x="19469" y="1108"/>
                </a:cubicBezTo>
                <a:cubicBezTo>
                  <a:pt x="19461" y="1171"/>
                  <a:pt x="19449" y="1242"/>
                  <a:pt x="19441" y="1344"/>
                </a:cubicBezTo>
                <a:cubicBezTo>
                  <a:pt x="19434" y="1446"/>
                  <a:pt x="19432" y="1534"/>
                  <a:pt x="19436" y="1597"/>
                </a:cubicBezTo>
                <a:cubicBezTo>
                  <a:pt x="19436" y="1623"/>
                  <a:pt x="19447" y="1656"/>
                  <a:pt x="19458" y="1706"/>
                </a:cubicBezTo>
                <a:cubicBezTo>
                  <a:pt x="19469" y="1757"/>
                  <a:pt x="19480" y="1806"/>
                  <a:pt x="19501" y="1851"/>
                </a:cubicBezTo>
                <a:cubicBezTo>
                  <a:pt x="19522" y="1895"/>
                  <a:pt x="19552" y="1929"/>
                  <a:pt x="19582" y="1942"/>
                </a:cubicBezTo>
                <a:cubicBezTo>
                  <a:pt x="19612" y="1955"/>
                  <a:pt x="19646" y="1928"/>
                  <a:pt x="19691" y="1851"/>
                </a:cubicBezTo>
                <a:cubicBezTo>
                  <a:pt x="19725" y="1801"/>
                  <a:pt x="19765" y="1740"/>
                  <a:pt x="19810" y="1670"/>
                </a:cubicBezTo>
                <a:cubicBezTo>
                  <a:pt x="19856" y="1600"/>
                  <a:pt x="19907" y="1534"/>
                  <a:pt x="19962" y="1470"/>
                </a:cubicBezTo>
                <a:cubicBezTo>
                  <a:pt x="20017" y="1407"/>
                  <a:pt x="20073" y="1339"/>
                  <a:pt x="20130" y="1289"/>
                </a:cubicBezTo>
                <a:cubicBezTo>
                  <a:pt x="20187" y="1238"/>
                  <a:pt x="20245" y="1211"/>
                  <a:pt x="20298" y="1198"/>
                </a:cubicBezTo>
                <a:cubicBezTo>
                  <a:pt x="20336" y="1186"/>
                  <a:pt x="20368" y="1174"/>
                  <a:pt x="20396" y="1180"/>
                </a:cubicBezTo>
                <a:cubicBezTo>
                  <a:pt x="20424" y="1187"/>
                  <a:pt x="20447" y="1221"/>
                  <a:pt x="20466" y="1271"/>
                </a:cubicBezTo>
                <a:cubicBezTo>
                  <a:pt x="20478" y="1297"/>
                  <a:pt x="20484" y="1358"/>
                  <a:pt x="20488" y="1452"/>
                </a:cubicBezTo>
                <a:cubicBezTo>
                  <a:pt x="20492" y="1547"/>
                  <a:pt x="20489" y="1641"/>
                  <a:pt x="20477" y="1742"/>
                </a:cubicBezTo>
                <a:cubicBezTo>
                  <a:pt x="20390" y="2452"/>
                  <a:pt x="20273" y="3167"/>
                  <a:pt x="20119" y="3882"/>
                </a:cubicBezTo>
                <a:cubicBezTo>
                  <a:pt x="19966" y="4598"/>
                  <a:pt x="19807" y="5264"/>
                  <a:pt x="19648" y="5859"/>
                </a:cubicBezTo>
                <a:cubicBezTo>
                  <a:pt x="19606" y="5998"/>
                  <a:pt x="19586" y="6085"/>
                  <a:pt x="19582" y="6149"/>
                </a:cubicBezTo>
                <a:cubicBezTo>
                  <a:pt x="19578" y="6212"/>
                  <a:pt x="19572" y="6268"/>
                  <a:pt x="19572" y="6294"/>
                </a:cubicBezTo>
                <a:cubicBezTo>
                  <a:pt x="19580" y="6472"/>
                  <a:pt x="19606" y="6637"/>
                  <a:pt x="19642" y="6802"/>
                </a:cubicBezTo>
                <a:cubicBezTo>
                  <a:pt x="19678" y="6966"/>
                  <a:pt x="19720" y="7027"/>
                  <a:pt x="19772" y="7001"/>
                </a:cubicBezTo>
                <a:cubicBezTo>
                  <a:pt x="19886" y="6963"/>
                  <a:pt x="20015" y="6926"/>
                  <a:pt x="20157" y="6856"/>
                </a:cubicBezTo>
                <a:cubicBezTo>
                  <a:pt x="20299" y="6786"/>
                  <a:pt x="20443" y="6697"/>
                  <a:pt x="20591" y="6620"/>
                </a:cubicBezTo>
                <a:cubicBezTo>
                  <a:pt x="20739" y="6545"/>
                  <a:pt x="20885" y="6479"/>
                  <a:pt x="21030" y="6403"/>
                </a:cubicBezTo>
                <a:cubicBezTo>
                  <a:pt x="21176" y="6327"/>
                  <a:pt x="21310" y="6248"/>
                  <a:pt x="21432" y="6185"/>
                </a:cubicBezTo>
                <a:cubicBezTo>
                  <a:pt x="21447" y="6185"/>
                  <a:pt x="21466" y="6159"/>
                  <a:pt x="21491" y="6076"/>
                </a:cubicBezTo>
                <a:cubicBezTo>
                  <a:pt x="21516" y="5994"/>
                  <a:pt x="21538" y="5887"/>
                  <a:pt x="21556" y="5786"/>
                </a:cubicBezTo>
                <a:cubicBezTo>
                  <a:pt x="21575" y="5685"/>
                  <a:pt x="21588" y="5591"/>
                  <a:pt x="21594" y="5496"/>
                </a:cubicBezTo>
                <a:cubicBezTo>
                  <a:pt x="21600" y="5401"/>
                  <a:pt x="21590" y="5335"/>
                  <a:pt x="21567" y="5296"/>
                </a:cubicBezTo>
                <a:cubicBezTo>
                  <a:pt x="21548" y="5271"/>
                  <a:pt x="21514" y="5244"/>
                  <a:pt x="21459" y="5206"/>
                </a:cubicBezTo>
                <a:cubicBezTo>
                  <a:pt x="21404" y="5168"/>
                  <a:pt x="21354" y="5157"/>
                  <a:pt x="21312" y="5170"/>
                </a:cubicBezTo>
                <a:cubicBezTo>
                  <a:pt x="21229" y="5195"/>
                  <a:pt x="21134" y="5234"/>
                  <a:pt x="21030" y="5278"/>
                </a:cubicBezTo>
                <a:cubicBezTo>
                  <a:pt x="20926" y="5323"/>
                  <a:pt x="20819" y="5372"/>
                  <a:pt x="20710" y="5423"/>
                </a:cubicBezTo>
                <a:cubicBezTo>
                  <a:pt x="20603" y="5474"/>
                  <a:pt x="20502" y="5506"/>
                  <a:pt x="20401" y="5550"/>
                </a:cubicBezTo>
                <a:cubicBezTo>
                  <a:pt x="20301" y="5594"/>
                  <a:pt x="20215" y="5634"/>
                  <a:pt x="20146" y="5659"/>
                </a:cubicBezTo>
                <a:cubicBezTo>
                  <a:pt x="20200" y="5431"/>
                  <a:pt x="20261" y="5182"/>
                  <a:pt x="20325" y="4898"/>
                </a:cubicBezTo>
                <a:cubicBezTo>
                  <a:pt x="20390" y="4612"/>
                  <a:pt x="20449" y="4301"/>
                  <a:pt x="20510" y="3991"/>
                </a:cubicBezTo>
                <a:cubicBezTo>
                  <a:pt x="20570" y="3680"/>
                  <a:pt x="20629" y="3388"/>
                  <a:pt x="20678" y="3084"/>
                </a:cubicBezTo>
                <a:cubicBezTo>
                  <a:pt x="20727" y="2780"/>
                  <a:pt x="20767" y="2504"/>
                  <a:pt x="20797" y="2250"/>
                </a:cubicBezTo>
                <a:cubicBezTo>
                  <a:pt x="20850" y="1782"/>
                  <a:pt x="20852" y="1277"/>
                  <a:pt x="20803" y="745"/>
                </a:cubicBezTo>
                <a:cubicBezTo>
                  <a:pt x="20780" y="593"/>
                  <a:pt x="20742" y="455"/>
                  <a:pt x="20694" y="328"/>
                </a:cubicBezTo>
                <a:cubicBezTo>
                  <a:pt x="20647" y="202"/>
                  <a:pt x="20587" y="101"/>
                  <a:pt x="20515" y="38"/>
                </a:cubicBezTo>
                <a:cubicBezTo>
                  <a:pt x="20405" y="-13"/>
                  <a:pt x="20298" y="-13"/>
                  <a:pt x="20190" y="38"/>
                </a:cubicBezTo>
                <a:close/>
                <a:moveTo>
                  <a:pt x="13915" y="3519"/>
                </a:moveTo>
                <a:cubicBezTo>
                  <a:pt x="13835" y="3617"/>
                  <a:pt x="13764" y="3801"/>
                  <a:pt x="13699" y="4082"/>
                </a:cubicBezTo>
                <a:cubicBezTo>
                  <a:pt x="13632" y="4362"/>
                  <a:pt x="13589" y="4647"/>
                  <a:pt x="13574" y="4916"/>
                </a:cubicBezTo>
                <a:cubicBezTo>
                  <a:pt x="13245" y="6457"/>
                  <a:pt x="12948" y="8040"/>
                  <a:pt x="12684" y="9666"/>
                </a:cubicBezTo>
                <a:cubicBezTo>
                  <a:pt x="12421" y="11294"/>
                  <a:pt x="12164" y="12876"/>
                  <a:pt x="11909" y="14417"/>
                </a:cubicBezTo>
                <a:cubicBezTo>
                  <a:pt x="11602" y="13096"/>
                  <a:pt x="11285" y="11785"/>
                  <a:pt x="10960" y="10501"/>
                </a:cubicBezTo>
                <a:cubicBezTo>
                  <a:pt x="10634" y="9215"/>
                  <a:pt x="10289" y="7972"/>
                  <a:pt x="9924" y="6747"/>
                </a:cubicBezTo>
                <a:cubicBezTo>
                  <a:pt x="9916" y="6233"/>
                  <a:pt x="9869" y="5831"/>
                  <a:pt x="9789" y="5550"/>
                </a:cubicBezTo>
                <a:cubicBezTo>
                  <a:pt x="9708" y="5270"/>
                  <a:pt x="9613" y="5133"/>
                  <a:pt x="9496" y="5133"/>
                </a:cubicBezTo>
                <a:cubicBezTo>
                  <a:pt x="9305" y="5133"/>
                  <a:pt x="9208" y="5624"/>
                  <a:pt x="9208" y="6602"/>
                </a:cubicBezTo>
                <a:cubicBezTo>
                  <a:pt x="9201" y="7483"/>
                  <a:pt x="9197" y="8463"/>
                  <a:pt x="9197" y="9540"/>
                </a:cubicBezTo>
                <a:cubicBezTo>
                  <a:pt x="9197" y="10616"/>
                  <a:pt x="9203" y="11701"/>
                  <a:pt x="9214" y="12803"/>
                </a:cubicBezTo>
                <a:cubicBezTo>
                  <a:pt x="9224" y="13904"/>
                  <a:pt x="9244" y="14991"/>
                  <a:pt x="9273" y="16067"/>
                </a:cubicBezTo>
                <a:cubicBezTo>
                  <a:pt x="9302" y="17144"/>
                  <a:pt x="9349" y="18124"/>
                  <a:pt x="9414" y="19005"/>
                </a:cubicBezTo>
                <a:cubicBezTo>
                  <a:pt x="9437" y="19323"/>
                  <a:pt x="9501" y="19625"/>
                  <a:pt x="9604" y="19893"/>
                </a:cubicBezTo>
                <a:cubicBezTo>
                  <a:pt x="9707" y="20162"/>
                  <a:pt x="9805" y="20233"/>
                  <a:pt x="9908" y="20111"/>
                </a:cubicBezTo>
                <a:cubicBezTo>
                  <a:pt x="9944" y="20063"/>
                  <a:pt x="9983" y="19920"/>
                  <a:pt x="10016" y="19712"/>
                </a:cubicBezTo>
                <a:cubicBezTo>
                  <a:pt x="10049" y="19505"/>
                  <a:pt x="10058" y="19274"/>
                  <a:pt x="10043" y="19005"/>
                </a:cubicBezTo>
                <a:cubicBezTo>
                  <a:pt x="9977" y="17513"/>
                  <a:pt x="9928" y="15976"/>
                  <a:pt x="9902" y="14399"/>
                </a:cubicBezTo>
                <a:cubicBezTo>
                  <a:pt x="9877" y="12821"/>
                  <a:pt x="9871" y="11215"/>
                  <a:pt x="9886" y="9576"/>
                </a:cubicBezTo>
                <a:cubicBezTo>
                  <a:pt x="10178" y="10653"/>
                  <a:pt x="10463" y="11733"/>
                  <a:pt x="10738" y="12822"/>
                </a:cubicBezTo>
                <a:cubicBezTo>
                  <a:pt x="11012" y="13910"/>
                  <a:pt x="11278" y="15073"/>
                  <a:pt x="11535" y="16321"/>
                </a:cubicBezTo>
                <a:cubicBezTo>
                  <a:pt x="11652" y="17031"/>
                  <a:pt x="11812" y="17391"/>
                  <a:pt x="12017" y="17391"/>
                </a:cubicBezTo>
                <a:cubicBezTo>
                  <a:pt x="12156" y="17391"/>
                  <a:pt x="12293" y="16961"/>
                  <a:pt x="12424" y="16104"/>
                </a:cubicBezTo>
                <a:cubicBezTo>
                  <a:pt x="12637" y="14734"/>
                  <a:pt x="12846" y="13358"/>
                  <a:pt x="13059" y="11987"/>
                </a:cubicBezTo>
                <a:cubicBezTo>
                  <a:pt x="13270" y="10617"/>
                  <a:pt x="13490" y="9248"/>
                  <a:pt x="13709" y="7853"/>
                </a:cubicBezTo>
                <a:cubicBezTo>
                  <a:pt x="13848" y="10447"/>
                  <a:pt x="13955" y="12686"/>
                  <a:pt x="14040" y="14580"/>
                </a:cubicBezTo>
                <a:cubicBezTo>
                  <a:pt x="14124" y="16477"/>
                  <a:pt x="14199" y="18129"/>
                  <a:pt x="14257" y="19549"/>
                </a:cubicBezTo>
                <a:cubicBezTo>
                  <a:pt x="14264" y="19940"/>
                  <a:pt x="14309" y="20347"/>
                  <a:pt x="14393" y="20764"/>
                </a:cubicBezTo>
                <a:cubicBezTo>
                  <a:pt x="14477" y="21179"/>
                  <a:pt x="14562" y="21380"/>
                  <a:pt x="14642" y="21380"/>
                </a:cubicBezTo>
                <a:cubicBezTo>
                  <a:pt x="14723" y="21380"/>
                  <a:pt x="14793" y="21233"/>
                  <a:pt x="14859" y="20927"/>
                </a:cubicBezTo>
                <a:cubicBezTo>
                  <a:pt x="14925" y="20621"/>
                  <a:pt x="14949" y="20231"/>
                  <a:pt x="14935" y="19766"/>
                </a:cubicBezTo>
                <a:cubicBezTo>
                  <a:pt x="14847" y="17295"/>
                  <a:pt x="14760" y="14840"/>
                  <a:pt x="14669" y="12368"/>
                </a:cubicBezTo>
                <a:cubicBezTo>
                  <a:pt x="14578" y="9897"/>
                  <a:pt x="14468" y="7423"/>
                  <a:pt x="14344" y="4952"/>
                </a:cubicBezTo>
                <a:cubicBezTo>
                  <a:pt x="14314" y="4537"/>
                  <a:pt x="14258" y="4164"/>
                  <a:pt x="14170" y="3846"/>
                </a:cubicBezTo>
                <a:cubicBezTo>
                  <a:pt x="14083" y="3528"/>
                  <a:pt x="13996" y="3422"/>
                  <a:pt x="13915" y="3519"/>
                </a:cubicBezTo>
                <a:close/>
                <a:moveTo>
                  <a:pt x="2337" y="5822"/>
                </a:moveTo>
                <a:cubicBezTo>
                  <a:pt x="2205" y="5846"/>
                  <a:pt x="2047" y="5894"/>
                  <a:pt x="1860" y="5967"/>
                </a:cubicBezTo>
                <a:cubicBezTo>
                  <a:pt x="1673" y="6041"/>
                  <a:pt x="1481" y="6124"/>
                  <a:pt x="1280" y="6221"/>
                </a:cubicBezTo>
                <a:cubicBezTo>
                  <a:pt x="1078" y="6320"/>
                  <a:pt x="879" y="6427"/>
                  <a:pt x="689" y="6548"/>
                </a:cubicBezTo>
                <a:cubicBezTo>
                  <a:pt x="499" y="6672"/>
                  <a:pt x="343" y="6794"/>
                  <a:pt x="211" y="6892"/>
                </a:cubicBezTo>
                <a:cubicBezTo>
                  <a:pt x="130" y="6989"/>
                  <a:pt x="73" y="7126"/>
                  <a:pt x="43" y="7309"/>
                </a:cubicBezTo>
                <a:cubicBezTo>
                  <a:pt x="14" y="7493"/>
                  <a:pt x="0" y="7687"/>
                  <a:pt x="0" y="7908"/>
                </a:cubicBezTo>
                <a:cubicBezTo>
                  <a:pt x="0" y="8176"/>
                  <a:pt x="30" y="8432"/>
                  <a:pt x="92" y="8651"/>
                </a:cubicBezTo>
                <a:cubicBezTo>
                  <a:pt x="154" y="8872"/>
                  <a:pt x="229" y="9001"/>
                  <a:pt x="309" y="9050"/>
                </a:cubicBezTo>
                <a:cubicBezTo>
                  <a:pt x="295" y="9759"/>
                  <a:pt x="284" y="10469"/>
                  <a:pt x="277" y="11190"/>
                </a:cubicBezTo>
                <a:cubicBezTo>
                  <a:pt x="269" y="11912"/>
                  <a:pt x="258" y="12638"/>
                  <a:pt x="244" y="13347"/>
                </a:cubicBezTo>
                <a:cubicBezTo>
                  <a:pt x="126" y="13519"/>
                  <a:pt x="58" y="13844"/>
                  <a:pt x="43" y="14308"/>
                </a:cubicBezTo>
                <a:cubicBezTo>
                  <a:pt x="43" y="14749"/>
                  <a:pt x="104" y="15081"/>
                  <a:pt x="228" y="15324"/>
                </a:cubicBezTo>
                <a:cubicBezTo>
                  <a:pt x="213" y="16548"/>
                  <a:pt x="213" y="17771"/>
                  <a:pt x="228" y="18969"/>
                </a:cubicBezTo>
                <a:cubicBezTo>
                  <a:pt x="235" y="19826"/>
                  <a:pt x="304" y="20474"/>
                  <a:pt x="428" y="20927"/>
                </a:cubicBezTo>
                <a:cubicBezTo>
                  <a:pt x="554" y="21379"/>
                  <a:pt x="734" y="21587"/>
                  <a:pt x="976" y="21562"/>
                </a:cubicBezTo>
                <a:cubicBezTo>
                  <a:pt x="1393" y="21538"/>
                  <a:pt x="1823" y="21355"/>
                  <a:pt x="2261" y="21000"/>
                </a:cubicBezTo>
                <a:cubicBezTo>
                  <a:pt x="2701" y="20646"/>
                  <a:pt x="3147" y="20220"/>
                  <a:pt x="3601" y="19730"/>
                </a:cubicBezTo>
                <a:cubicBezTo>
                  <a:pt x="3666" y="19657"/>
                  <a:pt x="3738" y="19558"/>
                  <a:pt x="3823" y="19422"/>
                </a:cubicBezTo>
                <a:cubicBezTo>
                  <a:pt x="3907" y="19289"/>
                  <a:pt x="3990" y="19147"/>
                  <a:pt x="4067" y="18987"/>
                </a:cubicBezTo>
                <a:cubicBezTo>
                  <a:pt x="4144" y="18828"/>
                  <a:pt x="4206" y="18663"/>
                  <a:pt x="4257" y="18515"/>
                </a:cubicBezTo>
                <a:cubicBezTo>
                  <a:pt x="4308" y="18369"/>
                  <a:pt x="4333" y="18262"/>
                  <a:pt x="4333" y="18189"/>
                </a:cubicBezTo>
                <a:cubicBezTo>
                  <a:pt x="4333" y="17920"/>
                  <a:pt x="4312" y="17720"/>
                  <a:pt x="4268" y="17572"/>
                </a:cubicBezTo>
                <a:cubicBezTo>
                  <a:pt x="4224" y="17426"/>
                  <a:pt x="4168" y="17320"/>
                  <a:pt x="4100" y="17282"/>
                </a:cubicBezTo>
                <a:cubicBezTo>
                  <a:pt x="4030" y="17245"/>
                  <a:pt x="3949" y="17245"/>
                  <a:pt x="3861" y="17282"/>
                </a:cubicBezTo>
                <a:cubicBezTo>
                  <a:pt x="3773" y="17320"/>
                  <a:pt x="3692" y="17389"/>
                  <a:pt x="3612" y="17464"/>
                </a:cubicBezTo>
                <a:cubicBezTo>
                  <a:pt x="3451" y="17586"/>
                  <a:pt x="3256" y="17733"/>
                  <a:pt x="3026" y="17917"/>
                </a:cubicBezTo>
                <a:cubicBezTo>
                  <a:pt x="2795" y="18101"/>
                  <a:pt x="2553" y="18273"/>
                  <a:pt x="2305" y="18443"/>
                </a:cubicBezTo>
                <a:cubicBezTo>
                  <a:pt x="2056" y="18615"/>
                  <a:pt x="1811" y="18767"/>
                  <a:pt x="1573" y="18878"/>
                </a:cubicBezTo>
                <a:cubicBezTo>
                  <a:pt x="1335" y="18987"/>
                  <a:pt x="1133" y="19041"/>
                  <a:pt x="965" y="19041"/>
                </a:cubicBezTo>
                <a:cubicBezTo>
                  <a:pt x="950" y="17794"/>
                  <a:pt x="950" y="16535"/>
                  <a:pt x="965" y="15288"/>
                </a:cubicBezTo>
                <a:cubicBezTo>
                  <a:pt x="1323" y="15116"/>
                  <a:pt x="1673" y="14958"/>
                  <a:pt x="2017" y="14798"/>
                </a:cubicBezTo>
                <a:cubicBezTo>
                  <a:pt x="2361" y="14638"/>
                  <a:pt x="2702" y="14491"/>
                  <a:pt x="3031" y="14345"/>
                </a:cubicBezTo>
                <a:cubicBezTo>
                  <a:pt x="3222" y="14270"/>
                  <a:pt x="3361" y="14106"/>
                  <a:pt x="3449" y="13873"/>
                </a:cubicBezTo>
                <a:cubicBezTo>
                  <a:pt x="3536" y="13642"/>
                  <a:pt x="3565" y="13411"/>
                  <a:pt x="3536" y="13166"/>
                </a:cubicBezTo>
                <a:cubicBezTo>
                  <a:pt x="3419" y="12751"/>
                  <a:pt x="3285" y="12449"/>
                  <a:pt x="3140" y="12278"/>
                </a:cubicBezTo>
                <a:cubicBezTo>
                  <a:pt x="2993" y="12107"/>
                  <a:pt x="2843" y="12048"/>
                  <a:pt x="2690" y="12096"/>
                </a:cubicBezTo>
                <a:cubicBezTo>
                  <a:pt x="2500" y="12146"/>
                  <a:pt x="2241" y="12234"/>
                  <a:pt x="1920" y="12368"/>
                </a:cubicBezTo>
                <a:cubicBezTo>
                  <a:pt x="1597" y="12503"/>
                  <a:pt x="1283" y="12670"/>
                  <a:pt x="976" y="12840"/>
                </a:cubicBezTo>
                <a:cubicBezTo>
                  <a:pt x="983" y="12204"/>
                  <a:pt x="991" y="11554"/>
                  <a:pt x="998" y="10918"/>
                </a:cubicBezTo>
                <a:cubicBezTo>
                  <a:pt x="1005" y="10281"/>
                  <a:pt x="1016" y="9650"/>
                  <a:pt x="1030" y="9014"/>
                </a:cubicBezTo>
                <a:cubicBezTo>
                  <a:pt x="1030" y="8964"/>
                  <a:pt x="1029" y="8913"/>
                  <a:pt x="1025" y="8851"/>
                </a:cubicBezTo>
                <a:cubicBezTo>
                  <a:pt x="1021" y="8791"/>
                  <a:pt x="1020" y="8737"/>
                  <a:pt x="1020" y="8687"/>
                </a:cubicBezTo>
                <a:cubicBezTo>
                  <a:pt x="1166" y="8614"/>
                  <a:pt x="1322" y="8549"/>
                  <a:pt x="1486" y="8488"/>
                </a:cubicBezTo>
                <a:cubicBezTo>
                  <a:pt x="1651" y="8427"/>
                  <a:pt x="1815" y="8362"/>
                  <a:pt x="1979" y="8288"/>
                </a:cubicBezTo>
                <a:cubicBezTo>
                  <a:pt x="2144" y="8214"/>
                  <a:pt x="2303" y="8132"/>
                  <a:pt x="2457" y="8071"/>
                </a:cubicBezTo>
                <a:cubicBezTo>
                  <a:pt x="2610" y="8011"/>
                  <a:pt x="2743" y="7957"/>
                  <a:pt x="2853" y="7908"/>
                </a:cubicBezTo>
                <a:cubicBezTo>
                  <a:pt x="2962" y="7858"/>
                  <a:pt x="3054" y="7752"/>
                  <a:pt x="3124" y="7581"/>
                </a:cubicBezTo>
                <a:cubicBezTo>
                  <a:pt x="3193" y="7410"/>
                  <a:pt x="3212" y="7162"/>
                  <a:pt x="3183" y="6820"/>
                </a:cubicBezTo>
                <a:cubicBezTo>
                  <a:pt x="3058" y="6403"/>
                  <a:pt x="2925" y="6115"/>
                  <a:pt x="2782" y="5967"/>
                </a:cubicBezTo>
                <a:cubicBezTo>
                  <a:pt x="2639" y="5821"/>
                  <a:pt x="2491" y="5773"/>
                  <a:pt x="2337" y="5822"/>
                </a:cubicBezTo>
                <a:close/>
                <a:moveTo>
                  <a:pt x="17587" y="5822"/>
                </a:moveTo>
                <a:cubicBezTo>
                  <a:pt x="17334" y="5737"/>
                  <a:pt x="17087" y="5915"/>
                  <a:pt x="16838" y="6330"/>
                </a:cubicBezTo>
                <a:cubicBezTo>
                  <a:pt x="16502" y="6893"/>
                  <a:pt x="16239" y="7749"/>
                  <a:pt x="16052" y="8923"/>
                </a:cubicBezTo>
                <a:cubicBezTo>
                  <a:pt x="15865" y="10098"/>
                  <a:pt x="15777" y="11426"/>
                  <a:pt x="15792" y="12894"/>
                </a:cubicBezTo>
                <a:cubicBezTo>
                  <a:pt x="15799" y="13506"/>
                  <a:pt x="15827" y="14098"/>
                  <a:pt x="15879" y="14671"/>
                </a:cubicBezTo>
                <a:cubicBezTo>
                  <a:pt x="15929" y="15246"/>
                  <a:pt x="16009" y="15783"/>
                  <a:pt x="16112" y="16285"/>
                </a:cubicBezTo>
                <a:cubicBezTo>
                  <a:pt x="16214" y="16787"/>
                  <a:pt x="16345" y="17231"/>
                  <a:pt x="16502" y="17609"/>
                </a:cubicBezTo>
                <a:cubicBezTo>
                  <a:pt x="16659" y="17989"/>
                  <a:pt x="16850" y="18265"/>
                  <a:pt x="17077" y="18461"/>
                </a:cubicBezTo>
                <a:cubicBezTo>
                  <a:pt x="17238" y="18607"/>
                  <a:pt x="17409" y="18692"/>
                  <a:pt x="17592" y="18679"/>
                </a:cubicBezTo>
                <a:cubicBezTo>
                  <a:pt x="17774" y="18667"/>
                  <a:pt x="17953" y="18572"/>
                  <a:pt x="18129" y="18425"/>
                </a:cubicBezTo>
                <a:cubicBezTo>
                  <a:pt x="18304" y="18278"/>
                  <a:pt x="18465" y="18089"/>
                  <a:pt x="18612" y="17844"/>
                </a:cubicBezTo>
                <a:cubicBezTo>
                  <a:pt x="18757" y="17601"/>
                  <a:pt x="18876" y="17328"/>
                  <a:pt x="18964" y="17010"/>
                </a:cubicBezTo>
                <a:cubicBezTo>
                  <a:pt x="19037" y="16692"/>
                  <a:pt x="19055" y="16367"/>
                  <a:pt x="19018" y="16049"/>
                </a:cubicBezTo>
                <a:cubicBezTo>
                  <a:pt x="19004" y="15927"/>
                  <a:pt x="18977" y="15832"/>
                  <a:pt x="18937" y="15759"/>
                </a:cubicBezTo>
                <a:cubicBezTo>
                  <a:pt x="18897" y="15686"/>
                  <a:pt x="18856" y="15674"/>
                  <a:pt x="18812" y="15723"/>
                </a:cubicBezTo>
                <a:cubicBezTo>
                  <a:pt x="18680" y="15895"/>
                  <a:pt x="18541" y="16042"/>
                  <a:pt x="18395" y="16176"/>
                </a:cubicBezTo>
                <a:cubicBezTo>
                  <a:pt x="18248" y="16311"/>
                  <a:pt x="18100" y="16405"/>
                  <a:pt x="17950" y="16466"/>
                </a:cubicBezTo>
                <a:cubicBezTo>
                  <a:pt x="17800" y="16527"/>
                  <a:pt x="17652" y="16546"/>
                  <a:pt x="17505" y="16521"/>
                </a:cubicBezTo>
                <a:cubicBezTo>
                  <a:pt x="17359" y="16497"/>
                  <a:pt x="17227" y="16402"/>
                  <a:pt x="17110" y="16231"/>
                </a:cubicBezTo>
                <a:cubicBezTo>
                  <a:pt x="16919" y="15962"/>
                  <a:pt x="16764" y="15525"/>
                  <a:pt x="16643" y="14925"/>
                </a:cubicBezTo>
                <a:cubicBezTo>
                  <a:pt x="16523" y="14326"/>
                  <a:pt x="16464" y="13617"/>
                  <a:pt x="16464" y="12785"/>
                </a:cubicBezTo>
                <a:cubicBezTo>
                  <a:pt x="16464" y="11928"/>
                  <a:pt x="16510" y="11096"/>
                  <a:pt x="16605" y="10301"/>
                </a:cubicBezTo>
                <a:cubicBezTo>
                  <a:pt x="16700" y="9507"/>
                  <a:pt x="16833" y="8905"/>
                  <a:pt x="17001" y="8488"/>
                </a:cubicBezTo>
                <a:cubicBezTo>
                  <a:pt x="17170" y="8073"/>
                  <a:pt x="17338" y="7859"/>
                  <a:pt x="17505" y="7835"/>
                </a:cubicBezTo>
                <a:cubicBezTo>
                  <a:pt x="17674" y="7811"/>
                  <a:pt x="17835" y="7858"/>
                  <a:pt x="17988" y="7980"/>
                </a:cubicBezTo>
                <a:cubicBezTo>
                  <a:pt x="18076" y="8053"/>
                  <a:pt x="18136" y="7941"/>
                  <a:pt x="18173" y="7672"/>
                </a:cubicBezTo>
                <a:cubicBezTo>
                  <a:pt x="18195" y="7549"/>
                  <a:pt x="18209" y="7402"/>
                  <a:pt x="18205" y="7219"/>
                </a:cubicBezTo>
                <a:cubicBezTo>
                  <a:pt x="18201" y="7036"/>
                  <a:pt x="18180" y="6888"/>
                  <a:pt x="18151" y="6765"/>
                </a:cubicBezTo>
                <a:cubicBezTo>
                  <a:pt x="18027" y="6228"/>
                  <a:pt x="17839" y="5909"/>
                  <a:pt x="17587" y="5822"/>
                </a:cubicBezTo>
                <a:close/>
                <a:moveTo>
                  <a:pt x="6535" y="11099"/>
                </a:moveTo>
                <a:cubicBezTo>
                  <a:pt x="6168" y="11210"/>
                  <a:pt x="5827" y="11366"/>
                  <a:pt x="5510" y="11570"/>
                </a:cubicBezTo>
                <a:cubicBezTo>
                  <a:pt x="5454" y="11626"/>
                  <a:pt x="5415" y="11756"/>
                  <a:pt x="5396" y="11951"/>
                </a:cubicBezTo>
                <a:cubicBezTo>
                  <a:pt x="5376" y="12146"/>
                  <a:pt x="5374" y="12328"/>
                  <a:pt x="5385" y="12513"/>
                </a:cubicBezTo>
                <a:cubicBezTo>
                  <a:pt x="5397" y="12719"/>
                  <a:pt x="5425" y="12909"/>
                  <a:pt x="5472" y="13057"/>
                </a:cubicBezTo>
                <a:cubicBezTo>
                  <a:pt x="5519" y="13207"/>
                  <a:pt x="5574" y="13258"/>
                  <a:pt x="5635" y="13239"/>
                </a:cubicBezTo>
                <a:cubicBezTo>
                  <a:pt x="5946" y="13127"/>
                  <a:pt x="6267" y="13040"/>
                  <a:pt x="6594" y="12967"/>
                </a:cubicBezTo>
                <a:cubicBezTo>
                  <a:pt x="6922" y="12892"/>
                  <a:pt x="7269" y="12840"/>
                  <a:pt x="7636" y="12822"/>
                </a:cubicBezTo>
                <a:cubicBezTo>
                  <a:pt x="7686" y="12822"/>
                  <a:pt x="7740" y="12788"/>
                  <a:pt x="7798" y="12695"/>
                </a:cubicBezTo>
                <a:cubicBezTo>
                  <a:pt x="7857" y="12602"/>
                  <a:pt x="7885" y="12497"/>
                  <a:pt x="7885" y="12405"/>
                </a:cubicBezTo>
                <a:cubicBezTo>
                  <a:pt x="7896" y="12220"/>
                  <a:pt x="7897" y="12064"/>
                  <a:pt x="7880" y="11915"/>
                </a:cubicBezTo>
                <a:cubicBezTo>
                  <a:pt x="7863" y="11766"/>
                  <a:pt x="7837" y="11636"/>
                  <a:pt x="7809" y="11534"/>
                </a:cubicBezTo>
                <a:cubicBezTo>
                  <a:pt x="7781" y="11432"/>
                  <a:pt x="7750" y="11345"/>
                  <a:pt x="7717" y="11280"/>
                </a:cubicBezTo>
                <a:cubicBezTo>
                  <a:pt x="7684" y="11216"/>
                  <a:pt x="7658" y="11173"/>
                  <a:pt x="7636" y="11153"/>
                </a:cubicBezTo>
                <a:cubicBezTo>
                  <a:pt x="7269" y="11005"/>
                  <a:pt x="6902" y="10988"/>
                  <a:pt x="6535" y="11099"/>
                </a:cubicBezTo>
                <a:close/>
                <a:moveTo>
                  <a:pt x="7641" y="15124"/>
                </a:moveTo>
                <a:cubicBezTo>
                  <a:pt x="7442" y="15236"/>
                  <a:pt x="7245" y="15341"/>
                  <a:pt x="7044" y="15415"/>
                </a:cubicBezTo>
                <a:cubicBezTo>
                  <a:pt x="6844" y="15489"/>
                  <a:pt x="6653" y="15549"/>
                  <a:pt x="6475" y="15596"/>
                </a:cubicBezTo>
                <a:cubicBezTo>
                  <a:pt x="6297" y="15642"/>
                  <a:pt x="6137" y="15668"/>
                  <a:pt x="5992" y="15687"/>
                </a:cubicBezTo>
                <a:cubicBezTo>
                  <a:pt x="5848" y="15705"/>
                  <a:pt x="5729" y="15723"/>
                  <a:pt x="5635" y="15723"/>
                </a:cubicBezTo>
                <a:cubicBezTo>
                  <a:pt x="5574" y="15723"/>
                  <a:pt x="5511" y="15766"/>
                  <a:pt x="5450" y="15850"/>
                </a:cubicBezTo>
                <a:cubicBezTo>
                  <a:pt x="5388" y="15934"/>
                  <a:pt x="5369" y="16167"/>
                  <a:pt x="5385" y="16557"/>
                </a:cubicBezTo>
                <a:cubicBezTo>
                  <a:pt x="5397" y="16743"/>
                  <a:pt x="5425" y="16915"/>
                  <a:pt x="5472" y="17101"/>
                </a:cubicBezTo>
                <a:cubicBezTo>
                  <a:pt x="5519" y="17287"/>
                  <a:pt x="5574" y="17391"/>
                  <a:pt x="5635" y="17391"/>
                </a:cubicBezTo>
                <a:cubicBezTo>
                  <a:pt x="5723" y="17409"/>
                  <a:pt x="5855" y="17409"/>
                  <a:pt x="6025" y="17409"/>
                </a:cubicBezTo>
                <a:cubicBezTo>
                  <a:pt x="6195" y="17409"/>
                  <a:pt x="6378" y="17392"/>
                  <a:pt x="6584" y="17355"/>
                </a:cubicBezTo>
                <a:cubicBezTo>
                  <a:pt x="6789" y="17319"/>
                  <a:pt x="7004" y="17257"/>
                  <a:pt x="7223" y="17155"/>
                </a:cubicBezTo>
                <a:cubicBezTo>
                  <a:pt x="7443" y="17053"/>
                  <a:pt x="7647" y="16889"/>
                  <a:pt x="7842" y="16684"/>
                </a:cubicBezTo>
                <a:cubicBezTo>
                  <a:pt x="7937" y="16592"/>
                  <a:pt x="8029" y="16462"/>
                  <a:pt x="8113" y="16285"/>
                </a:cubicBezTo>
                <a:cubicBezTo>
                  <a:pt x="8196" y="16108"/>
                  <a:pt x="8238" y="15928"/>
                  <a:pt x="8238" y="15723"/>
                </a:cubicBezTo>
                <a:cubicBezTo>
                  <a:pt x="8226" y="15388"/>
                  <a:pt x="8156" y="15180"/>
                  <a:pt x="8037" y="15124"/>
                </a:cubicBezTo>
                <a:cubicBezTo>
                  <a:pt x="7917" y="15069"/>
                  <a:pt x="7785" y="15069"/>
                  <a:pt x="7641" y="15124"/>
                </a:cubicBezTo>
                <a:close/>
                <a:moveTo>
                  <a:pt x="7641" y="15124"/>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3" name="AutoShape 36">
            <a:extLst>
              <a:ext uri="{FF2B5EF4-FFF2-40B4-BE49-F238E27FC236}">
                <a16:creationId xmlns:a16="http://schemas.microsoft.com/office/drawing/2014/main" id="{EE969E28-04C8-496B-BC16-A53A4497181E}"/>
              </a:ext>
            </a:extLst>
          </p:cNvPr>
          <p:cNvSpPr>
            <a:spLocks/>
          </p:cNvSpPr>
          <p:nvPr/>
        </p:nvSpPr>
        <p:spPr bwMode="auto">
          <a:xfrm>
            <a:off x="11259797" y="3082846"/>
            <a:ext cx="831057" cy="569119"/>
          </a:xfrm>
          <a:custGeom>
            <a:avLst/>
            <a:gdLst/>
            <a:ahLst/>
            <a:cxnLst/>
            <a:rect l="0" t="0" r="r" b="b"/>
            <a:pathLst>
              <a:path w="21600" h="21600">
                <a:moveTo>
                  <a:pt x="515" y="0"/>
                </a:moveTo>
                <a:lnTo>
                  <a:pt x="515" y="20713"/>
                </a:lnTo>
                <a:lnTo>
                  <a:pt x="0" y="20713"/>
                </a:lnTo>
                <a:lnTo>
                  <a:pt x="0" y="21600"/>
                </a:lnTo>
                <a:lnTo>
                  <a:pt x="21600" y="21600"/>
                </a:lnTo>
                <a:lnTo>
                  <a:pt x="21600" y="20713"/>
                </a:lnTo>
                <a:lnTo>
                  <a:pt x="21080" y="20713"/>
                </a:lnTo>
                <a:cubicBezTo>
                  <a:pt x="21080" y="20713"/>
                  <a:pt x="21080" y="0"/>
                  <a:pt x="21080" y="0"/>
                </a:cubicBez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28" y="17555"/>
                </a:lnTo>
                <a:lnTo>
                  <a:pt x="6428" y="19769"/>
                </a:lnTo>
                <a:lnTo>
                  <a:pt x="19913" y="19769"/>
                </a:lnTo>
                <a:lnTo>
                  <a:pt x="19913" y="1589"/>
                </a:lnTo>
                <a:lnTo>
                  <a:pt x="1712" y="1589"/>
                </a:lnTo>
                <a:close/>
                <a:moveTo>
                  <a:pt x="16801" y="5946"/>
                </a:moveTo>
                <a:cubicBezTo>
                  <a:pt x="16885" y="5983"/>
                  <a:pt x="16943" y="6034"/>
                  <a:pt x="16976" y="6110"/>
                </a:cubicBezTo>
                <a:cubicBezTo>
                  <a:pt x="17008" y="6186"/>
                  <a:pt x="17024" y="6278"/>
                  <a:pt x="17019" y="6386"/>
                </a:cubicBezTo>
                <a:cubicBezTo>
                  <a:pt x="16960" y="6798"/>
                  <a:pt x="16906" y="7219"/>
                  <a:pt x="16864" y="7649"/>
                </a:cubicBezTo>
                <a:cubicBezTo>
                  <a:pt x="16822" y="8080"/>
                  <a:pt x="16791" y="8541"/>
                  <a:pt x="16767" y="9033"/>
                </a:cubicBezTo>
                <a:cubicBezTo>
                  <a:pt x="16915" y="8983"/>
                  <a:pt x="17065" y="8938"/>
                  <a:pt x="17224" y="8898"/>
                </a:cubicBezTo>
                <a:cubicBezTo>
                  <a:pt x="17382" y="8859"/>
                  <a:pt x="17551" y="8821"/>
                  <a:pt x="17724" y="8785"/>
                </a:cubicBezTo>
                <a:cubicBezTo>
                  <a:pt x="17754" y="8778"/>
                  <a:pt x="17789" y="8778"/>
                  <a:pt x="17827" y="8785"/>
                </a:cubicBezTo>
                <a:cubicBezTo>
                  <a:pt x="17864" y="8792"/>
                  <a:pt x="17901" y="8806"/>
                  <a:pt x="17938" y="8820"/>
                </a:cubicBezTo>
                <a:cubicBezTo>
                  <a:pt x="17976" y="8835"/>
                  <a:pt x="18004" y="8855"/>
                  <a:pt x="18026" y="8884"/>
                </a:cubicBezTo>
                <a:cubicBezTo>
                  <a:pt x="18048" y="8913"/>
                  <a:pt x="18060" y="8947"/>
                  <a:pt x="18060" y="8991"/>
                </a:cubicBezTo>
                <a:cubicBezTo>
                  <a:pt x="18060" y="9092"/>
                  <a:pt x="18018" y="9188"/>
                  <a:pt x="17938" y="9274"/>
                </a:cubicBezTo>
                <a:cubicBezTo>
                  <a:pt x="17859" y="9361"/>
                  <a:pt x="17775" y="9416"/>
                  <a:pt x="17681" y="9445"/>
                </a:cubicBezTo>
                <a:cubicBezTo>
                  <a:pt x="17522" y="9488"/>
                  <a:pt x="17363" y="9536"/>
                  <a:pt x="17209" y="9587"/>
                </a:cubicBezTo>
                <a:cubicBezTo>
                  <a:pt x="17055" y="9637"/>
                  <a:pt x="16906" y="9692"/>
                  <a:pt x="16752" y="9750"/>
                </a:cubicBezTo>
                <a:cubicBezTo>
                  <a:pt x="16747" y="10025"/>
                  <a:pt x="16744" y="10305"/>
                  <a:pt x="16747" y="10594"/>
                </a:cubicBezTo>
                <a:cubicBezTo>
                  <a:pt x="16749" y="10884"/>
                  <a:pt x="16756" y="11191"/>
                  <a:pt x="16771" y="11510"/>
                </a:cubicBezTo>
                <a:cubicBezTo>
                  <a:pt x="16776" y="11596"/>
                  <a:pt x="16760" y="11665"/>
                  <a:pt x="16718" y="11715"/>
                </a:cubicBezTo>
                <a:cubicBezTo>
                  <a:pt x="16676" y="11766"/>
                  <a:pt x="16626" y="11787"/>
                  <a:pt x="16577" y="11779"/>
                </a:cubicBezTo>
                <a:cubicBezTo>
                  <a:pt x="16507" y="11772"/>
                  <a:pt x="16451" y="11717"/>
                  <a:pt x="16407" y="11609"/>
                </a:cubicBezTo>
                <a:cubicBezTo>
                  <a:pt x="16362" y="11500"/>
                  <a:pt x="16339" y="11384"/>
                  <a:pt x="16329" y="11261"/>
                </a:cubicBezTo>
                <a:cubicBezTo>
                  <a:pt x="16304" y="11037"/>
                  <a:pt x="16285" y="10811"/>
                  <a:pt x="16275" y="10594"/>
                </a:cubicBezTo>
                <a:cubicBezTo>
                  <a:pt x="16265" y="10377"/>
                  <a:pt x="16256" y="10159"/>
                  <a:pt x="16251" y="9934"/>
                </a:cubicBezTo>
                <a:cubicBezTo>
                  <a:pt x="16108" y="9992"/>
                  <a:pt x="15962" y="10050"/>
                  <a:pt x="15813" y="10105"/>
                </a:cubicBezTo>
                <a:cubicBezTo>
                  <a:pt x="15665" y="10159"/>
                  <a:pt x="15520" y="10210"/>
                  <a:pt x="15376" y="10261"/>
                </a:cubicBezTo>
                <a:cubicBezTo>
                  <a:pt x="15267" y="10297"/>
                  <a:pt x="15175" y="10290"/>
                  <a:pt x="15099" y="10239"/>
                </a:cubicBezTo>
                <a:cubicBezTo>
                  <a:pt x="15022" y="10189"/>
                  <a:pt x="14958" y="10117"/>
                  <a:pt x="14914" y="10019"/>
                </a:cubicBezTo>
                <a:cubicBezTo>
                  <a:pt x="14869" y="9922"/>
                  <a:pt x="14838" y="9812"/>
                  <a:pt x="14826" y="9693"/>
                </a:cubicBezTo>
                <a:cubicBezTo>
                  <a:pt x="14814" y="9574"/>
                  <a:pt x="14816" y="9461"/>
                  <a:pt x="14831" y="9360"/>
                </a:cubicBezTo>
                <a:cubicBezTo>
                  <a:pt x="14975" y="8846"/>
                  <a:pt x="15146" y="8347"/>
                  <a:pt x="15347" y="7862"/>
                </a:cubicBezTo>
                <a:cubicBezTo>
                  <a:pt x="15547" y="7378"/>
                  <a:pt x="15784" y="6892"/>
                  <a:pt x="16052" y="6401"/>
                </a:cubicBezTo>
                <a:cubicBezTo>
                  <a:pt x="16096" y="6343"/>
                  <a:pt x="16164" y="6291"/>
                  <a:pt x="16256" y="6252"/>
                </a:cubicBezTo>
                <a:cubicBezTo>
                  <a:pt x="16348" y="6212"/>
                  <a:pt x="16425" y="6215"/>
                  <a:pt x="16489" y="6266"/>
                </a:cubicBezTo>
                <a:cubicBezTo>
                  <a:pt x="16499" y="6280"/>
                  <a:pt x="16509" y="6290"/>
                  <a:pt x="16514" y="6294"/>
                </a:cubicBezTo>
                <a:cubicBezTo>
                  <a:pt x="16519" y="6298"/>
                  <a:pt x="16523" y="6308"/>
                  <a:pt x="16528" y="6322"/>
                </a:cubicBezTo>
                <a:cubicBezTo>
                  <a:pt x="16533" y="6301"/>
                  <a:pt x="16538" y="6260"/>
                  <a:pt x="16548" y="6202"/>
                </a:cubicBezTo>
                <a:cubicBezTo>
                  <a:pt x="16572" y="6115"/>
                  <a:pt x="16610" y="6043"/>
                  <a:pt x="16655" y="5989"/>
                </a:cubicBezTo>
                <a:cubicBezTo>
                  <a:pt x="16699" y="5935"/>
                  <a:pt x="16746" y="5925"/>
                  <a:pt x="16801" y="5946"/>
                </a:cubicBezTo>
                <a:close/>
                <a:moveTo>
                  <a:pt x="16446" y="6812"/>
                </a:moveTo>
                <a:cubicBezTo>
                  <a:pt x="16436" y="6841"/>
                  <a:pt x="16421" y="6865"/>
                  <a:pt x="16407" y="6890"/>
                </a:cubicBezTo>
                <a:cubicBezTo>
                  <a:pt x="16392" y="6916"/>
                  <a:pt x="16382" y="6939"/>
                  <a:pt x="16373" y="6961"/>
                </a:cubicBezTo>
                <a:cubicBezTo>
                  <a:pt x="16135" y="7395"/>
                  <a:pt x="15921" y="7850"/>
                  <a:pt x="15731" y="8316"/>
                </a:cubicBezTo>
                <a:cubicBezTo>
                  <a:pt x="15540" y="8783"/>
                  <a:pt x="15378" y="9265"/>
                  <a:pt x="15249" y="9771"/>
                </a:cubicBezTo>
                <a:cubicBezTo>
                  <a:pt x="15403" y="9706"/>
                  <a:pt x="15560" y="9641"/>
                  <a:pt x="15721" y="9572"/>
                </a:cubicBezTo>
                <a:cubicBezTo>
                  <a:pt x="15882" y="9504"/>
                  <a:pt x="16049" y="9439"/>
                  <a:pt x="16222" y="9374"/>
                </a:cubicBezTo>
                <a:cubicBezTo>
                  <a:pt x="16242" y="8535"/>
                  <a:pt x="16317" y="7680"/>
                  <a:pt x="16446" y="6812"/>
                </a:cubicBezTo>
                <a:close/>
                <a:moveTo>
                  <a:pt x="10119" y="8089"/>
                </a:moveTo>
                <a:cubicBezTo>
                  <a:pt x="10260" y="8061"/>
                  <a:pt x="10403" y="8061"/>
                  <a:pt x="10547" y="8089"/>
                </a:cubicBezTo>
                <a:cubicBezTo>
                  <a:pt x="10641" y="8126"/>
                  <a:pt x="10718" y="8180"/>
                  <a:pt x="10781" y="8253"/>
                </a:cubicBezTo>
                <a:cubicBezTo>
                  <a:pt x="10842" y="8325"/>
                  <a:pt x="10892" y="8407"/>
                  <a:pt x="10922" y="8494"/>
                </a:cubicBezTo>
                <a:cubicBezTo>
                  <a:pt x="10986" y="8798"/>
                  <a:pt x="10981" y="9085"/>
                  <a:pt x="10912" y="9352"/>
                </a:cubicBezTo>
                <a:cubicBezTo>
                  <a:pt x="10872" y="9497"/>
                  <a:pt x="10821" y="9654"/>
                  <a:pt x="10756" y="9828"/>
                </a:cubicBezTo>
                <a:cubicBezTo>
                  <a:pt x="10692" y="10001"/>
                  <a:pt x="10622" y="10176"/>
                  <a:pt x="10542" y="10353"/>
                </a:cubicBezTo>
                <a:cubicBezTo>
                  <a:pt x="10463" y="10530"/>
                  <a:pt x="10378" y="10701"/>
                  <a:pt x="10294" y="10864"/>
                </a:cubicBezTo>
                <a:cubicBezTo>
                  <a:pt x="10210" y="11027"/>
                  <a:pt x="10135" y="11173"/>
                  <a:pt x="10066" y="11304"/>
                </a:cubicBezTo>
                <a:cubicBezTo>
                  <a:pt x="10155" y="11289"/>
                  <a:pt x="10265" y="11266"/>
                  <a:pt x="10396" y="11240"/>
                </a:cubicBezTo>
                <a:cubicBezTo>
                  <a:pt x="10528" y="11215"/>
                  <a:pt x="10664" y="11191"/>
                  <a:pt x="10805" y="11162"/>
                </a:cubicBezTo>
                <a:cubicBezTo>
                  <a:pt x="10946" y="11133"/>
                  <a:pt x="11087" y="11102"/>
                  <a:pt x="11223" y="11077"/>
                </a:cubicBezTo>
                <a:cubicBezTo>
                  <a:pt x="11359" y="11051"/>
                  <a:pt x="11479" y="11035"/>
                  <a:pt x="11588" y="11020"/>
                </a:cubicBezTo>
                <a:cubicBezTo>
                  <a:pt x="11642" y="11013"/>
                  <a:pt x="11705" y="11020"/>
                  <a:pt x="11777" y="11041"/>
                </a:cubicBezTo>
                <a:cubicBezTo>
                  <a:pt x="11849" y="11063"/>
                  <a:pt x="11899" y="11084"/>
                  <a:pt x="11923" y="11098"/>
                </a:cubicBezTo>
                <a:cubicBezTo>
                  <a:pt x="11953" y="11120"/>
                  <a:pt x="11965" y="11157"/>
                  <a:pt x="11957" y="11212"/>
                </a:cubicBezTo>
                <a:cubicBezTo>
                  <a:pt x="11950" y="11266"/>
                  <a:pt x="11933" y="11317"/>
                  <a:pt x="11909" y="11375"/>
                </a:cubicBezTo>
                <a:cubicBezTo>
                  <a:pt x="11884" y="11433"/>
                  <a:pt x="11854" y="11491"/>
                  <a:pt x="11821" y="11538"/>
                </a:cubicBezTo>
                <a:cubicBezTo>
                  <a:pt x="11789" y="11585"/>
                  <a:pt x="11763" y="11609"/>
                  <a:pt x="11743" y="11609"/>
                </a:cubicBezTo>
                <a:cubicBezTo>
                  <a:pt x="11584" y="11645"/>
                  <a:pt x="11414" y="11679"/>
                  <a:pt x="11223" y="11722"/>
                </a:cubicBezTo>
                <a:cubicBezTo>
                  <a:pt x="11032" y="11766"/>
                  <a:pt x="10838" y="11814"/>
                  <a:pt x="10644" y="11857"/>
                </a:cubicBezTo>
                <a:cubicBezTo>
                  <a:pt x="10451" y="11901"/>
                  <a:pt x="10261" y="11938"/>
                  <a:pt x="10075" y="11978"/>
                </a:cubicBezTo>
                <a:cubicBezTo>
                  <a:pt x="9889" y="12018"/>
                  <a:pt x="9723" y="12048"/>
                  <a:pt x="9575" y="12070"/>
                </a:cubicBezTo>
                <a:cubicBezTo>
                  <a:pt x="9505" y="12085"/>
                  <a:pt x="9446" y="12044"/>
                  <a:pt x="9400" y="11950"/>
                </a:cubicBezTo>
                <a:cubicBezTo>
                  <a:pt x="9352" y="11856"/>
                  <a:pt x="9322" y="11760"/>
                  <a:pt x="9312" y="11659"/>
                </a:cubicBezTo>
                <a:cubicBezTo>
                  <a:pt x="9312" y="11644"/>
                  <a:pt x="9317" y="11624"/>
                  <a:pt x="9322" y="11588"/>
                </a:cubicBezTo>
                <a:cubicBezTo>
                  <a:pt x="9326" y="11552"/>
                  <a:pt x="9355" y="11490"/>
                  <a:pt x="9409" y="11410"/>
                </a:cubicBezTo>
                <a:cubicBezTo>
                  <a:pt x="9618" y="11070"/>
                  <a:pt x="9821" y="10698"/>
                  <a:pt x="10022" y="10289"/>
                </a:cubicBezTo>
                <a:cubicBezTo>
                  <a:pt x="10223" y="9880"/>
                  <a:pt x="10384" y="9474"/>
                  <a:pt x="10499" y="9069"/>
                </a:cubicBezTo>
                <a:cubicBezTo>
                  <a:pt x="10513" y="9011"/>
                  <a:pt x="10518" y="8952"/>
                  <a:pt x="10513" y="8898"/>
                </a:cubicBezTo>
                <a:cubicBezTo>
                  <a:pt x="10508" y="8844"/>
                  <a:pt x="10494" y="8814"/>
                  <a:pt x="10479" y="8799"/>
                </a:cubicBezTo>
                <a:cubicBezTo>
                  <a:pt x="10454" y="8770"/>
                  <a:pt x="10424" y="8753"/>
                  <a:pt x="10387" y="8749"/>
                </a:cubicBezTo>
                <a:cubicBezTo>
                  <a:pt x="10350" y="8746"/>
                  <a:pt x="10310" y="8742"/>
                  <a:pt x="10260" y="8749"/>
                </a:cubicBezTo>
                <a:cubicBezTo>
                  <a:pt x="10191" y="8757"/>
                  <a:pt x="10116" y="8777"/>
                  <a:pt x="10041" y="8806"/>
                </a:cubicBezTo>
                <a:cubicBezTo>
                  <a:pt x="9967" y="8835"/>
                  <a:pt x="9895" y="8869"/>
                  <a:pt x="9823" y="8905"/>
                </a:cubicBezTo>
                <a:cubicBezTo>
                  <a:pt x="9751" y="8942"/>
                  <a:pt x="9688" y="8979"/>
                  <a:pt x="9628" y="9019"/>
                </a:cubicBezTo>
                <a:cubicBezTo>
                  <a:pt x="9569" y="9059"/>
                  <a:pt x="9517" y="9089"/>
                  <a:pt x="9472" y="9118"/>
                </a:cubicBezTo>
                <a:cubicBezTo>
                  <a:pt x="9413" y="9162"/>
                  <a:pt x="9361" y="9182"/>
                  <a:pt x="9322" y="9175"/>
                </a:cubicBezTo>
                <a:cubicBezTo>
                  <a:pt x="9282" y="9168"/>
                  <a:pt x="9247" y="9151"/>
                  <a:pt x="9220" y="9125"/>
                </a:cubicBezTo>
                <a:cubicBezTo>
                  <a:pt x="9193" y="9100"/>
                  <a:pt x="9171" y="9076"/>
                  <a:pt x="9156" y="9047"/>
                </a:cubicBezTo>
                <a:cubicBezTo>
                  <a:pt x="9141" y="9018"/>
                  <a:pt x="9137" y="8998"/>
                  <a:pt x="9137" y="8983"/>
                </a:cubicBezTo>
                <a:cubicBezTo>
                  <a:pt x="9132" y="8947"/>
                  <a:pt x="9132" y="8899"/>
                  <a:pt x="9142" y="8842"/>
                </a:cubicBezTo>
                <a:cubicBezTo>
                  <a:pt x="9152" y="8784"/>
                  <a:pt x="9161" y="8736"/>
                  <a:pt x="9171" y="8700"/>
                </a:cubicBezTo>
                <a:cubicBezTo>
                  <a:pt x="9216" y="8620"/>
                  <a:pt x="9288" y="8538"/>
                  <a:pt x="9385" y="8451"/>
                </a:cubicBezTo>
                <a:cubicBezTo>
                  <a:pt x="9482" y="8364"/>
                  <a:pt x="9594" y="8286"/>
                  <a:pt x="9720" y="8224"/>
                </a:cubicBezTo>
                <a:cubicBezTo>
                  <a:pt x="9847" y="8163"/>
                  <a:pt x="9978" y="8118"/>
                  <a:pt x="10119" y="8089"/>
                </a:cubicBezTo>
                <a:close/>
                <a:moveTo>
                  <a:pt x="12886" y="8693"/>
                </a:moveTo>
                <a:cubicBezTo>
                  <a:pt x="13091" y="8665"/>
                  <a:pt x="13294" y="8671"/>
                  <a:pt x="13499" y="8707"/>
                </a:cubicBezTo>
                <a:cubicBezTo>
                  <a:pt x="13511" y="8711"/>
                  <a:pt x="13529" y="8719"/>
                  <a:pt x="13547" y="8735"/>
                </a:cubicBezTo>
                <a:cubicBezTo>
                  <a:pt x="13566" y="8751"/>
                  <a:pt x="13581" y="8774"/>
                  <a:pt x="13596" y="8799"/>
                </a:cubicBezTo>
                <a:cubicBezTo>
                  <a:pt x="13612" y="8824"/>
                  <a:pt x="13625" y="8855"/>
                  <a:pt x="13635" y="8891"/>
                </a:cubicBezTo>
                <a:cubicBezTo>
                  <a:pt x="13644" y="8928"/>
                  <a:pt x="13646" y="8967"/>
                  <a:pt x="13640" y="9012"/>
                </a:cubicBezTo>
                <a:cubicBezTo>
                  <a:pt x="13640" y="9035"/>
                  <a:pt x="13624" y="9060"/>
                  <a:pt x="13591" y="9083"/>
                </a:cubicBezTo>
                <a:cubicBezTo>
                  <a:pt x="13559" y="9105"/>
                  <a:pt x="13527" y="9118"/>
                  <a:pt x="13499" y="9118"/>
                </a:cubicBezTo>
                <a:cubicBezTo>
                  <a:pt x="13294" y="9123"/>
                  <a:pt x="13099" y="9129"/>
                  <a:pt x="12915" y="9147"/>
                </a:cubicBezTo>
                <a:cubicBezTo>
                  <a:pt x="12732" y="9165"/>
                  <a:pt x="12554" y="9190"/>
                  <a:pt x="12380" y="9218"/>
                </a:cubicBezTo>
                <a:cubicBezTo>
                  <a:pt x="12346" y="9222"/>
                  <a:pt x="12314" y="9204"/>
                  <a:pt x="12288" y="9168"/>
                </a:cubicBezTo>
                <a:cubicBezTo>
                  <a:pt x="12261" y="9132"/>
                  <a:pt x="12246" y="9090"/>
                  <a:pt x="12239" y="9040"/>
                </a:cubicBezTo>
                <a:cubicBezTo>
                  <a:pt x="12233" y="8995"/>
                  <a:pt x="12238" y="8946"/>
                  <a:pt x="12249" y="8898"/>
                </a:cubicBezTo>
                <a:cubicBezTo>
                  <a:pt x="12260" y="8851"/>
                  <a:pt x="12281" y="8820"/>
                  <a:pt x="12312" y="8806"/>
                </a:cubicBezTo>
                <a:cubicBezTo>
                  <a:pt x="12490" y="8756"/>
                  <a:pt x="12681" y="8720"/>
                  <a:pt x="12886" y="8693"/>
                </a:cubicBezTo>
                <a:close/>
                <a:moveTo>
                  <a:pt x="4668" y="9189"/>
                </a:moveTo>
                <a:cubicBezTo>
                  <a:pt x="4809" y="9160"/>
                  <a:pt x="4947" y="9160"/>
                  <a:pt x="5091" y="9189"/>
                </a:cubicBezTo>
                <a:cubicBezTo>
                  <a:pt x="5185" y="9226"/>
                  <a:pt x="5267" y="9280"/>
                  <a:pt x="5329" y="9352"/>
                </a:cubicBezTo>
                <a:cubicBezTo>
                  <a:pt x="5391" y="9425"/>
                  <a:pt x="5436" y="9507"/>
                  <a:pt x="5466" y="9594"/>
                </a:cubicBezTo>
                <a:cubicBezTo>
                  <a:pt x="5530" y="9897"/>
                  <a:pt x="5525" y="10178"/>
                  <a:pt x="5456" y="10445"/>
                </a:cubicBezTo>
                <a:cubicBezTo>
                  <a:pt x="5416" y="10590"/>
                  <a:pt x="5365" y="10754"/>
                  <a:pt x="5300" y="10928"/>
                </a:cubicBezTo>
                <a:cubicBezTo>
                  <a:pt x="5236" y="11101"/>
                  <a:pt x="5166" y="11276"/>
                  <a:pt x="5086" y="11453"/>
                </a:cubicBezTo>
                <a:cubicBezTo>
                  <a:pt x="5007" y="11630"/>
                  <a:pt x="4927" y="11801"/>
                  <a:pt x="4843" y="11964"/>
                </a:cubicBezTo>
                <a:cubicBezTo>
                  <a:pt x="4759" y="12127"/>
                  <a:pt x="4679" y="12273"/>
                  <a:pt x="4610" y="12404"/>
                </a:cubicBezTo>
                <a:cubicBezTo>
                  <a:pt x="4699" y="12389"/>
                  <a:pt x="4809" y="12365"/>
                  <a:pt x="4940" y="12340"/>
                </a:cubicBezTo>
                <a:cubicBezTo>
                  <a:pt x="5072" y="12315"/>
                  <a:pt x="5208" y="12291"/>
                  <a:pt x="5349" y="12262"/>
                </a:cubicBezTo>
                <a:cubicBezTo>
                  <a:pt x="5490" y="12233"/>
                  <a:pt x="5631" y="12202"/>
                  <a:pt x="5767" y="12177"/>
                </a:cubicBezTo>
                <a:cubicBezTo>
                  <a:pt x="5903" y="12151"/>
                  <a:pt x="6028" y="12134"/>
                  <a:pt x="6137" y="12120"/>
                </a:cubicBezTo>
                <a:cubicBezTo>
                  <a:pt x="6191" y="12113"/>
                  <a:pt x="6250" y="12119"/>
                  <a:pt x="6321" y="12141"/>
                </a:cubicBezTo>
                <a:cubicBezTo>
                  <a:pt x="6393" y="12163"/>
                  <a:pt x="6443" y="12184"/>
                  <a:pt x="6467" y="12198"/>
                </a:cubicBezTo>
                <a:cubicBezTo>
                  <a:pt x="6497" y="12220"/>
                  <a:pt x="6509" y="12257"/>
                  <a:pt x="6501" y="12311"/>
                </a:cubicBezTo>
                <a:cubicBezTo>
                  <a:pt x="6494" y="12366"/>
                  <a:pt x="6478" y="12417"/>
                  <a:pt x="6453" y="12475"/>
                </a:cubicBezTo>
                <a:cubicBezTo>
                  <a:pt x="6428" y="12532"/>
                  <a:pt x="6403" y="12591"/>
                  <a:pt x="6370" y="12638"/>
                </a:cubicBezTo>
                <a:cubicBezTo>
                  <a:pt x="6338" y="12685"/>
                  <a:pt x="6312" y="12702"/>
                  <a:pt x="6292" y="12702"/>
                </a:cubicBezTo>
                <a:cubicBezTo>
                  <a:pt x="6133" y="12738"/>
                  <a:pt x="5958" y="12779"/>
                  <a:pt x="5767" y="12822"/>
                </a:cubicBezTo>
                <a:cubicBezTo>
                  <a:pt x="5576" y="12866"/>
                  <a:pt x="5382" y="12914"/>
                  <a:pt x="5188" y="12957"/>
                </a:cubicBezTo>
                <a:cubicBezTo>
                  <a:pt x="4995" y="13001"/>
                  <a:pt x="4805" y="13038"/>
                  <a:pt x="4620" y="13078"/>
                </a:cubicBezTo>
                <a:cubicBezTo>
                  <a:pt x="4434" y="13118"/>
                  <a:pt x="4268" y="13148"/>
                  <a:pt x="4119" y="13170"/>
                </a:cubicBezTo>
                <a:cubicBezTo>
                  <a:pt x="4049" y="13185"/>
                  <a:pt x="3990" y="13144"/>
                  <a:pt x="3944" y="13049"/>
                </a:cubicBezTo>
                <a:cubicBezTo>
                  <a:pt x="3896" y="12956"/>
                  <a:pt x="3871" y="12860"/>
                  <a:pt x="3861" y="12758"/>
                </a:cubicBezTo>
                <a:cubicBezTo>
                  <a:pt x="3861" y="12744"/>
                  <a:pt x="3861" y="12717"/>
                  <a:pt x="3866" y="12680"/>
                </a:cubicBezTo>
                <a:cubicBezTo>
                  <a:pt x="3871" y="12644"/>
                  <a:pt x="3904" y="12590"/>
                  <a:pt x="3958" y="12510"/>
                </a:cubicBezTo>
                <a:cubicBezTo>
                  <a:pt x="4167" y="12170"/>
                  <a:pt x="4370" y="11798"/>
                  <a:pt x="4571" y="11389"/>
                </a:cubicBezTo>
                <a:cubicBezTo>
                  <a:pt x="4772" y="10980"/>
                  <a:pt x="4928" y="10574"/>
                  <a:pt x="5043" y="10168"/>
                </a:cubicBezTo>
                <a:cubicBezTo>
                  <a:pt x="5057" y="10111"/>
                  <a:pt x="5062" y="10052"/>
                  <a:pt x="5057" y="9998"/>
                </a:cubicBezTo>
                <a:cubicBezTo>
                  <a:pt x="5052" y="9944"/>
                  <a:pt x="5043" y="9913"/>
                  <a:pt x="5028" y="9899"/>
                </a:cubicBezTo>
                <a:cubicBezTo>
                  <a:pt x="5003" y="9870"/>
                  <a:pt x="4973" y="9853"/>
                  <a:pt x="4936" y="9849"/>
                </a:cubicBezTo>
                <a:cubicBezTo>
                  <a:pt x="4898" y="9845"/>
                  <a:pt x="4854" y="9842"/>
                  <a:pt x="4804" y="9849"/>
                </a:cubicBezTo>
                <a:cubicBezTo>
                  <a:pt x="4735" y="9856"/>
                  <a:pt x="4665" y="9877"/>
                  <a:pt x="4590" y="9906"/>
                </a:cubicBezTo>
                <a:cubicBezTo>
                  <a:pt x="4516" y="9935"/>
                  <a:pt x="4439" y="9969"/>
                  <a:pt x="4367" y="10005"/>
                </a:cubicBezTo>
                <a:cubicBezTo>
                  <a:pt x="4295" y="10042"/>
                  <a:pt x="4232" y="10079"/>
                  <a:pt x="4172" y="10119"/>
                </a:cubicBezTo>
                <a:cubicBezTo>
                  <a:pt x="4113" y="10159"/>
                  <a:pt x="4061" y="10189"/>
                  <a:pt x="4017" y="10218"/>
                </a:cubicBezTo>
                <a:cubicBezTo>
                  <a:pt x="3957" y="10262"/>
                  <a:pt x="3905" y="10282"/>
                  <a:pt x="3866" y="10275"/>
                </a:cubicBezTo>
                <a:cubicBezTo>
                  <a:pt x="3826" y="10268"/>
                  <a:pt x="3796" y="10251"/>
                  <a:pt x="3769" y="10225"/>
                </a:cubicBezTo>
                <a:cubicBezTo>
                  <a:pt x="3741" y="10200"/>
                  <a:pt x="3720" y="10176"/>
                  <a:pt x="3705" y="10147"/>
                </a:cubicBezTo>
                <a:cubicBezTo>
                  <a:pt x="3690" y="10118"/>
                  <a:pt x="3681" y="10091"/>
                  <a:pt x="3681" y="10076"/>
                </a:cubicBezTo>
                <a:cubicBezTo>
                  <a:pt x="3676" y="10040"/>
                  <a:pt x="3676" y="9999"/>
                  <a:pt x="3686" y="9941"/>
                </a:cubicBezTo>
                <a:cubicBezTo>
                  <a:pt x="3696" y="9884"/>
                  <a:pt x="3710" y="9836"/>
                  <a:pt x="3720" y="9799"/>
                </a:cubicBezTo>
                <a:cubicBezTo>
                  <a:pt x="3765" y="9720"/>
                  <a:pt x="3832" y="9638"/>
                  <a:pt x="3929" y="9551"/>
                </a:cubicBezTo>
                <a:cubicBezTo>
                  <a:pt x="4026" y="9464"/>
                  <a:pt x="4138" y="9386"/>
                  <a:pt x="4265" y="9324"/>
                </a:cubicBezTo>
                <a:cubicBezTo>
                  <a:pt x="4391" y="9263"/>
                  <a:pt x="4527" y="9218"/>
                  <a:pt x="4668" y="9189"/>
                </a:cubicBezTo>
                <a:close/>
                <a:moveTo>
                  <a:pt x="7557" y="9530"/>
                </a:moveTo>
                <a:cubicBezTo>
                  <a:pt x="7605" y="9519"/>
                  <a:pt x="7642" y="9532"/>
                  <a:pt x="7668" y="9558"/>
                </a:cubicBezTo>
                <a:cubicBezTo>
                  <a:pt x="7692" y="9584"/>
                  <a:pt x="7714" y="9609"/>
                  <a:pt x="7732" y="9643"/>
                </a:cubicBezTo>
                <a:cubicBezTo>
                  <a:pt x="7755" y="9688"/>
                  <a:pt x="7761" y="9729"/>
                  <a:pt x="7756" y="9764"/>
                </a:cubicBezTo>
                <a:cubicBezTo>
                  <a:pt x="7747" y="9895"/>
                  <a:pt x="7743" y="10026"/>
                  <a:pt x="7741" y="10154"/>
                </a:cubicBezTo>
                <a:cubicBezTo>
                  <a:pt x="7740" y="10267"/>
                  <a:pt x="7740" y="10381"/>
                  <a:pt x="7741" y="10495"/>
                </a:cubicBezTo>
                <a:cubicBezTo>
                  <a:pt x="7815" y="10489"/>
                  <a:pt x="7886" y="10484"/>
                  <a:pt x="7955" y="10481"/>
                </a:cubicBezTo>
                <a:cubicBezTo>
                  <a:pt x="8039" y="10478"/>
                  <a:pt x="8117" y="10480"/>
                  <a:pt x="8184" y="10488"/>
                </a:cubicBezTo>
                <a:cubicBezTo>
                  <a:pt x="8237" y="10493"/>
                  <a:pt x="8276" y="10517"/>
                  <a:pt x="8301" y="10559"/>
                </a:cubicBezTo>
                <a:cubicBezTo>
                  <a:pt x="8322" y="10596"/>
                  <a:pt x="8330" y="10648"/>
                  <a:pt x="8325" y="10708"/>
                </a:cubicBezTo>
                <a:cubicBezTo>
                  <a:pt x="8321" y="10768"/>
                  <a:pt x="8300" y="10817"/>
                  <a:pt x="8257" y="10857"/>
                </a:cubicBezTo>
                <a:cubicBezTo>
                  <a:pt x="8218" y="10893"/>
                  <a:pt x="8174" y="10917"/>
                  <a:pt x="8126" y="10921"/>
                </a:cubicBezTo>
                <a:lnTo>
                  <a:pt x="7936" y="10942"/>
                </a:lnTo>
                <a:cubicBezTo>
                  <a:pt x="7878" y="10949"/>
                  <a:pt x="7814" y="10959"/>
                  <a:pt x="7751" y="10970"/>
                </a:cubicBezTo>
                <a:cubicBezTo>
                  <a:pt x="7756" y="11068"/>
                  <a:pt x="7764" y="11170"/>
                  <a:pt x="7771" y="11268"/>
                </a:cubicBezTo>
                <a:lnTo>
                  <a:pt x="7790" y="11616"/>
                </a:lnTo>
                <a:cubicBezTo>
                  <a:pt x="7793" y="11684"/>
                  <a:pt x="7785" y="11734"/>
                  <a:pt x="7766" y="11772"/>
                </a:cubicBezTo>
                <a:cubicBezTo>
                  <a:pt x="7739" y="11825"/>
                  <a:pt x="7710" y="11836"/>
                  <a:pt x="7688" y="11836"/>
                </a:cubicBezTo>
                <a:cubicBezTo>
                  <a:pt x="7622" y="11836"/>
                  <a:pt x="7572" y="11811"/>
                  <a:pt x="7542" y="11765"/>
                </a:cubicBezTo>
                <a:cubicBezTo>
                  <a:pt x="7516" y="11725"/>
                  <a:pt x="7498" y="11678"/>
                  <a:pt x="7484" y="11616"/>
                </a:cubicBezTo>
                <a:cubicBezTo>
                  <a:pt x="7467" y="11512"/>
                  <a:pt x="7455" y="11406"/>
                  <a:pt x="7445" y="11297"/>
                </a:cubicBezTo>
                <a:cubicBezTo>
                  <a:pt x="7436" y="11202"/>
                  <a:pt x="7430" y="11110"/>
                  <a:pt x="7425" y="11027"/>
                </a:cubicBezTo>
                <a:cubicBezTo>
                  <a:pt x="7347" y="11042"/>
                  <a:pt x="7277" y="11063"/>
                  <a:pt x="7211" y="11077"/>
                </a:cubicBezTo>
                <a:cubicBezTo>
                  <a:pt x="7135" y="11093"/>
                  <a:pt x="7083" y="11098"/>
                  <a:pt x="7056" y="11105"/>
                </a:cubicBezTo>
                <a:cubicBezTo>
                  <a:pt x="7004" y="11118"/>
                  <a:pt x="6954" y="11111"/>
                  <a:pt x="6905" y="11070"/>
                </a:cubicBezTo>
                <a:cubicBezTo>
                  <a:pt x="6854" y="11026"/>
                  <a:pt x="6824" y="10964"/>
                  <a:pt x="6817" y="10892"/>
                </a:cubicBezTo>
                <a:cubicBezTo>
                  <a:pt x="6817" y="10836"/>
                  <a:pt x="6829" y="10768"/>
                  <a:pt x="6895" y="10715"/>
                </a:cubicBezTo>
                <a:cubicBezTo>
                  <a:pt x="6939" y="10680"/>
                  <a:pt x="6981" y="10656"/>
                  <a:pt x="7017" y="10637"/>
                </a:cubicBezTo>
                <a:cubicBezTo>
                  <a:pt x="7068" y="10617"/>
                  <a:pt x="7131" y="10596"/>
                  <a:pt x="7206" y="10580"/>
                </a:cubicBezTo>
                <a:cubicBezTo>
                  <a:pt x="7271" y="10566"/>
                  <a:pt x="7341" y="10550"/>
                  <a:pt x="7416" y="10537"/>
                </a:cubicBezTo>
                <a:cubicBezTo>
                  <a:pt x="7414" y="10346"/>
                  <a:pt x="7417" y="10186"/>
                  <a:pt x="7425" y="10041"/>
                </a:cubicBezTo>
                <a:cubicBezTo>
                  <a:pt x="7434" y="9878"/>
                  <a:pt x="7446" y="9767"/>
                  <a:pt x="7459" y="9707"/>
                </a:cubicBezTo>
                <a:cubicBezTo>
                  <a:pt x="7474" y="9580"/>
                  <a:pt x="7519" y="9539"/>
                  <a:pt x="7557" y="9530"/>
                </a:cubicBezTo>
                <a:close/>
                <a:moveTo>
                  <a:pt x="13504" y="9686"/>
                </a:moveTo>
                <a:cubicBezTo>
                  <a:pt x="13584" y="9672"/>
                  <a:pt x="13660" y="9672"/>
                  <a:pt x="13727" y="9686"/>
                </a:cubicBezTo>
                <a:cubicBezTo>
                  <a:pt x="13794" y="9700"/>
                  <a:pt x="13828" y="9746"/>
                  <a:pt x="13834" y="9828"/>
                </a:cubicBezTo>
                <a:cubicBezTo>
                  <a:pt x="13834" y="9878"/>
                  <a:pt x="13813" y="9927"/>
                  <a:pt x="13766" y="9970"/>
                </a:cubicBezTo>
                <a:cubicBezTo>
                  <a:pt x="13720" y="10013"/>
                  <a:pt x="13668" y="10046"/>
                  <a:pt x="13615" y="10069"/>
                </a:cubicBezTo>
                <a:cubicBezTo>
                  <a:pt x="13507" y="10119"/>
                  <a:pt x="13393" y="10158"/>
                  <a:pt x="13270" y="10183"/>
                </a:cubicBezTo>
                <a:cubicBezTo>
                  <a:pt x="13147" y="10208"/>
                  <a:pt x="13025" y="10223"/>
                  <a:pt x="12910" y="10232"/>
                </a:cubicBezTo>
                <a:cubicBezTo>
                  <a:pt x="12795" y="10242"/>
                  <a:pt x="12694" y="10247"/>
                  <a:pt x="12599" y="10247"/>
                </a:cubicBezTo>
                <a:cubicBezTo>
                  <a:pt x="12504" y="10247"/>
                  <a:pt x="12430" y="10244"/>
                  <a:pt x="12380" y="10239"/>
                </a:cubicBezTo>
                <a:cubicBezTo>
                  <a:pt x="12346" y="10239"/>
                  <a:pt x="12314" y="10214"/>
                  <a:pt x="12288" y="10168"/>
                </a:cubicBezTo>
                <a:cubicBezTo>
                  <a:pt x="12261" y="10123"/>
                  <a:pt x="12246" y="10079"/>
                  <a:pt x="12239" y="10034"/>
                </a:cubicBezTo>
                <a:cubicBezTo>
                  <a:pt x="12230" y="9938"/>
                  <a:pt x="12244" y="9884"/>
                  <a:pt x="12278" y="9863"/>
                </a:cubicBezTo>
                <a:cubicBezTo>
                  <a:pt x="12312" y="9843"/>
                  <a:pt x="12346" y="9828"/>
                  <a:pt x="12380" y="9828"/>
                </a:cubicBezTo>
                <a:cubicBezTo>
                  <a:pt x="12433" y="9828"/>
                  <a:pt x="12499" y="9825"/>
                  <a:pt x="12580" y="9821"/>
                </a:cubicBezTo>
                <a:cubicBezTo>
                  <a:pt x="12661" y="9816"/>
                  <a:pt x="12753" y="9811"/>
                  <a:pt x="12852" y="9799"/>
                </a:cubicBezTo>
                <a:cubicBezTo>
                  <a:pt x="12951" y="9788"/>
                  <a:pt x="13056" y="9775"/>
                  <a:pt x="13168" y="9757"/>
                </a:cubicBezTo>
                <a:cubicBezTo>
                  <a:pt x="13280" y="9739"/>
                  <a:pt x="13392" y="9713"/>
                  <a:pt x="13504" y="9686"/>
                </a:cubicBezTo>
                <a:close/>
                <a:moveTo>
                  <a:pt x="13504" y="9686"/>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4" name="AutoShape 37">
            <a:extLst>
              <a:ext uri="{FF2B5EF4-FFF2-40B4-BE49-F238E27FC236}">
                <a16:creationId xmlns:a16="http://schemas.microsoft.com/office/drawing/2014/main" id="{EB363068-2325-4371-BC94-53D8C96FDD8D}"/>
              </a:ext>
            </a:extLst>
          </p:cNvPr>
          <p:cNvSpPr>
            <a:spLocks/>
          </p:cNvSpPr>
          <p:nvPr/>
        </p:nvSpPr>
        <p:spPr bwMode="auto">
          <a:xfrm>
            <a:off x="4031969" y="231457"/>
            <a:ext cx="831057" cy="569119"/>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5" name="AutoShape 38">
            <a:extLst>
              <a:ext uri="{FF2B5EF4-FFF2-40B4-BE49-F238E27FC236}">
                <a16:creationId xmlns:a16="http://schemas.microsoft.com/office/drawing/2014/main" id="{B491D0FC-300A-4B5E-B4E3-86B80A18C22F}"/>
              </a:ext>
            </a:extLst>
          </p:cNvPr>
          <p:cNvSpPr>
            <a:spLocks/>
          </p:cNvSpPr>
          <p:nvPr/>
        </p:nvSpPr>
        <p:spPr bwMode="auto">
          <a:xfrm>
            <a:off x="327377" y="3073042"/>
            <a:ext cx="830263" cy="569913"/>
          </a:xfrm>
          <a:custGeom>
            <a:avLst/>
            <a:gdLst/>
            <a:ahLst/>
            <a:cxnLst/>
            <a:rect l="0" t="0" r="r" b="b"/>
            <a:pathLst>
              <a:path w="21600" h="21600">
                <a:moveTo>
                  <a:pt x="515" y="0"/>
                </a:moveTo>
                <a:lnTo>
                  <a:pt x="515" y="20713"/>
                </a:lnTo>
                <a:lnTo>
                  <a:pt x="0" y="20713"/>
                </a:lnTo>
                <a:lnTo>
                  <a:pt x="0" y="21600"/>
                </a:lnTo>
                <a:lnTo>
                  <a:pt x="21600" y="21600"/>
                </a:lnTo>
                <a:lnTo>
                  <a:pt x="21600" y="20713"/>
                </a:lnTo>
                <a:lnTo>
                  <a:pt x="21080" y="20713"/>
                </a:lnTo>
                <a:cubicBezTo>
                  <a:pt x="21080" y="20713"/>
                  <a:pt x="21080" y="0"/>
                  <a:pt x="21080" y="0"/>
                </a:cubicBez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28" y="17555"/>
                </a:lnTo>
                <a:lnTo>
                  <a:pt x="6428" y="19769"/>
                </a:lnTo>
                <a:lnTo>
                  <a:pt x="19913" y="19769"/>
                </a:lnTo>
                <a:lnTo>
                  <a:pt x="19913" y="1589"/>
                </a:lnTo>
                <a:lnTo>
                  <a:pt x="1712" y="1589"/>
                </a:lnTo>
                <a:close/>
                <a:moveTo>
                  <a:pt x="17836" y="6017"/>
                </a:moveTo>
                <a:cubicBezTo>
                  <a:pt x="17917" y="6001"/>
                  <a:pt x="17997" y="6001"/>
                  <a:pt x="18079" y="6017"/>
                </a:cubicBezTo>
                <a:cubicBezTo>
                  <a:pt x="18133" y="6038"/>
                  <a:pt x="18180" y="6069"/>
                  <a:pt x="18216" y="6110"/>
                </a:cubicBezTo>
                <a:cubicBezTo>
                  <a:pt x="18251" y="6151"/>
                  <a:pt x="18276" y="6202"/>
                  <a:pt x="18293" y="6252"/>
                </a:cubicBezTo>
                <a:cubicBezTo>
                  <a:pt x="18330" y="6425"/>
                  <a:pt x="18328" y="6588"/>
                  <a:pt x="18289" y="6741"/>
                </a:cubicBezTo>
                <a:cubicBezTo>
                  <a:pt x="18266" y="6824"/>
                  <a:pt x="18238" y="6911"/>
                  <a:pt x="18201" y="7011"/>
                </a:cubicBezTo>
                <a:cubicBezTo>
                  <a:pt x="18164" y="7110"/>
                  <a:pt x="18120" y="7207"/>
                  <a:pt x="18075" y="7309"/>
                </a:cubicBezTo>
                <a:cubicBezTo>
                  <a:pt x="18029" y="7410"/>
                  <a:pt x="17982" y="7507"/>
                  <a:pt x="17934" y="7600"/>
                </a:cubicBezTo>
                <a:cubicBezTo>
                  <a:pt x="17885" y="7692"/>
                  <a:pt x="17842" y="7781"/>
                  <a:pt x="17802" y="7855"/>
                </a:cubicBezTo>
                <a:cubicBezTo>
                  <a:pt x="17853" y="7847"/>
                  <a:pt x="17917" y="7834"/>
                  <a:pt x="17992" y="7820"/>
                </a:cubicBezTo>
                <a:cubicBezTo>
                  <a:pt x="18067" y="7805"/>
                  <a:pt x="18145" y="7786"/>
                  <a:pt x="18225" y="7770"/>
                </a:cubicBezTo>
                <a:cubicBezTo>
                  <a:pt x="18306" y="7753"/>
                  <a:pt x="18386" y="7742"/>
                  <a:pt x="18464" y="7727"/>
                </a:cubicBezTo>
                <a:cubicBezTo>
                  <a:pt x="18541" y="7713"/>
                  <a:pt x="18610" y="7700"/>
                  <a:pt x="18673" y="7692"/>
                </a:cubicBezTo>
                <a:cubicBezTo>
                  <a:pt x="18704" y="7688"/>
                  <a:pt x="18743" y="7694"/>
                  <a:pt x="18785" y="7706"/>
                </a:cubicBezTo>
                <a:cubicBezTo>
                  <a:pt x="18826" y="7719"/>
                  <a:pt x="18853" y="7726"/>
                  <a:pt x="18867" y="7735"/>
                </a:cubicBezTo>
                <a:cubicBezTo>
                  <a:pt x="18885" y="7747"/>
                  <a:pt x="18891" y="7767"/>
                  <a:pt x="18887" y="7798"/>
                </a:cubicBezTo>
                <a:cubicBezTo>
                  <a:pt x="18882" y="7829"/>
                  <a:pt x="18872" y="7865"/>
                  <a:pt x="18857" y="7898"/>
                </a:cubicBezTo>
                <a:cubicBezTo>
                  <a:pt x="18843" y="7931"/>
                  <a:pt x="18827" y="7963"/>
                  <a:pt x="18809" y="7990"/>
                </a:cubicBezTo>
                <a:cubicBezTo>
                  <a:pt x="18790" y="8017"/>
                  <a:pt x="18776" y="8025"/>
                  <a:pt x="18765" y="8025"/>
                </a:cubicBezTo>
                <a:cubicBezTo>
                  <a:pt x="18674" y="8046"/>
                  <a:pt x="18573" y="8072"/>
                  <a:pt x="18464" y="8096"/>
                </a:cubicBezTo>
                <a:cubicBezTo>
                  <a:pt x="18355" y="8121"/>
                  <a:pt x="18248" y="8143"/>
                  <a:pt x="18138" y="8167"/>
                </a:cubicBezTo>
                <a:cubicBezTo>
                  <a:pt x="18027" y="8192"/>
                  <a:pt x="17918" y="8216"/>
                  <a:pt x="17812" y="8238"/>
                </a:cubicBezTo>
                <a:cubicBezTo>
                  <a:pt x="17706" y="8261"/>
                  <a:pt x="17610" y="8283"/>
                  <a:pt x="17525" y="8295"/>
                </a:cubicBezTo>
                <a:cubicBezTo>
                  <a:pt x="17486" y="8303"/>
                  <a:pt x="17450" y="8278"/>
                  <a:pt x="17423" y="8224"/>
                </a:cubicBezTo>
                <a:cubicBezTo>
                  <a:pt x="17396" y="8170"/>
                  <a:pt x="17380" y="8119"/>
                  <a:pt x="17374" y="8061"/>
                </a:cubicBezTo>
                <a:cubicBezTo>
                  <a:pt x="17374" y="8053"/>
                  <a:pt x="17376" y="8032"/>
                  <a:pt x="17379" y="8011"/>
                </a:cubicBezTo>
                <a:cubicBezTo>
                  <a:pt x="17382" y="7991"/>
                  <a:pt x="17402" y="7964"/>
                  <a:pt x="17433" y="7919"/>
                </a:cubicBezTo>
                <a:cubicBezTo>
                  <a:pt x="17552" y="7725"/>
                  <a:pt x="17668" y="7507"/>
                  <a:pt x="17783" y="7273"/>
                </a:cubicBezTo>
                <a:cubicBezTo>
                  <a:pt x="17897" y="7040"/>
                  <a:pt x="17985" y="6809"/>
                  <a:pt x="18050" y="6578"/>
                </a:cubicBezTo>
                <a:cubicBezTo>
                  <a:pt x="18059" y="6545"/>
                  <a:pt x="18063" y="6510"/>
                  <a:pt x="18060" y="6479"/>
                </a:cubicBezTo>
                <a:cubicBezTo>
                  <a:pt x="18057" y="6448"/>
                  <a:pt x="18049" y="6430"/>
                  <a:pt x="18041" y="6422"/>
                </a:cubicBezTo>
                <a:cubicBezTo>
                  <a:pt x="18026" y="6405"/>
                  <a:pt x="18008" y="6396"/>
                  <a:pt x="17987" y="6393"/>
                </a:cubicBezTo>
                <a:cubicBezTo>
                  <a:pt x="17966" y="6391"/>
                  <a:pt x="17942" y="6396"/>
                  <a:pt x="17914" y="6401"/>
                </a:cubicBezTo>
                <a:cubicBezTo>
                  <a:pt x="17874" y="6405"/>
                  <a:pt x="17835" y="6412"/>
                  <a:pt x="17793" y="6429"/>
                </a:cubicBezTo>
                <a:cubicBezTo>
                  <a:pt x="17750" y="6445"/>
                  <a:pt x="17707" y="6465"/>
                  <a:pt x="17666" y="6486"/>
                </a:cubicBezTo>
                <a:cubicBezTo>
                  <a:pt x="17625" y="6506"/>
                  <a:pt x="17588" y="6527"/>
                  <a:pt x="17554" y="6550"/>
                </a:cubicBezTo>
                <a:cubicBezTo>
                  <a:pt x="17520" y="6572"/>
                  <a:pt x="17492" y="6590"/>
                  <a:pt x="17467" y="6606"/>
                </a:cubicBezTo>
                <a:cubicBezTo>
                  <a:pt x="17433" y="6631"/>
                  <a:pt x="17402" y="6646"/>
                  <a:pt x="17379" y="6642"/>
                </a:cubicBezTo>
                <a:cubicBezTo>
                  <a:pt x="17356" y="6638"/>
                  <a:pt x="17336" y="6628"/>
                  <a:pt x="17321" y="6613"/>
                </a:cubicBezTo>
                <a:cubicBezTo>
                  <a:pt x="17305" y="6599"/>
                  <a:pt x="17295" y="6580"/>
                  <a:pt x="17287" y="6564"/>
                </a:cubicBezTo>
                <a:cubicBezTo>
                  <a:pt x="17278" y="6547"/>
                  <a:pt x="17272" y="6537"/>
                  <a:pt x="17272" y="6528"/>
                </a:cubicBezTo>
                <a:cubicBezTo>
                  <a:pt x="17269" y="6508"/>
                  <a:pt x="17271" y="6483"/>
                  <a:pt x="17277" y="6450"/>
                </a:cubicBezTo>
                <a:cubicBezTo>
                  <a:pt x="17283" y="6417"/>
                  <a:pt x="17291" y="6386"/>
                  <a:pt x="17297" y="6365"/>
                </a:cubicBezTo>
                <a:cubicBezTo>
                  <a:pt x="17322" y="6320"/>
                  <a:pt x="17363" y="6273"/>
                  <a:pt x="17418" y="6223"/>
                </a:cubicBezTo>
                <a:cubicBezTo>
                  <a:pt x="17473" y="6173"/>
                  <a:pt x="17536" y="6130"/>
                  <a:pt x="17608" y="6095"/>
                </a:cubicBezTo>
                <a:cubicBezTo>
                  <a:pt x="17680" y="6060"/>
                  <a:pt x="17756" y="6034"/>
                  <a:pt x="17836" y="6017"/>
                </a:cubicBezTo>
                <a:close/>
                <a:moveTo>
                  <a:pt x="13207" y="7160"/>
                </a:moveTo>
                <a:cubicBezTo>
                  <a:pt x="13267" y="7128"/>
                  <a:pt x="13331" y="7170"/>
                  <a:pt x="13397" y="7273"/>
                </a:cubicBezTo>
                <a:cubicBezTo>
                  <a:pt x="13462" y="7377"/>
                  <a:pt x="13506" y="7493"/>
                  <a:pt x="13528" y="7628"/>
                </a:cubicBezTo>
                <a:cubicBezTo>
                  <a:pt x="13621" y="8434"/>
                  <a:pt x="13698" y="9242"/>
                  <a:pt x="13766" y="10048"/>
                </a:cubicBezTo>
                <a:cubicBezTo>
                  <a:pt x="13834" y="10854"/>
                  <a:pt x="13905" y="11661"/>
                  <a:pt x="13970" y="12468"/>
                </a:cubicBezTo>
                <a:cubicBezTo>
                  <a:pt x="13981" y="12619"/>
                  <a:pt x="13961" y="12744"/>
                  <a:pt x="13912" y="12844"/>
                </a:cubicBezTo>
                <a:cubicBezTo>
                  <a:pt x="13863" y="12943"/>
                  <a:pt x="13807" y="12993"/>
                  <a:pt x="13747" y="12993"/>
                </a:cubicBezTo>
                <a:cubicBezTo>
                  <a:pt x="13687" y="12993"/>
                  <a:pt x="13625" y="12922"/>
                  <a:pt x="13562" y="12787"/>
                </a:cubicBezTo>
                <a:cubicBezTo>
                  <a:pt x="13499" y="12651"/>
                  <a:pt x="13465" y="12524"/>
                  <a:pt x="13460" y="12397"/>
                </a:cubicBezTo>
                <a:cubicBezTo>
                  <a:pt x="13417" y="11933"/>
                  <a:pt x="13362" y="11390"/>
                  <a:pt x="13299" y="10772"/>
                </a:cubicBezTo>
                <a:cubicBezTo>
                  <a:pt x="13236" y="10154"/>
                  <a:pt x="13155" y="9418"/>
                  <a:pt x="13051" y="8572"/>
                </a:cubicBezTo>
                <a:cubicBezTo>
                  <a:pt x="12887" y="9027"/>
                  <a:pt x="12723" y="9480"/>
                  <a:pt x="12565" y="9927"/>
                </a:cubicBezTo>
                <a:cubicBezTo>
                  <a:pt x="12406" y="10374"/>
                  <a:pt x="12247" y="10822"/>
                  <a:pt x="12089" y="11268"/>
                </a:cubicBezTo>
                <a:cubicBezTo>
                  <a:pt x="11990" y="11548"/>
                  <a:pt x="11891" y="11687"/>
                  <a:pt x="11787" y="11687"/>
                </a:cubicBezTo>
                <a:cubicBezTo>
                  <a:pt x="11634" y="11687"/>
                  <a:pt x="11515" y="11571"/>
                  <a:pt x="11427" y="11339"/>
                </a:cubicBezTo>
                <a:cubicBezTo>
                  <a:pt x="11236" y="10932"/>
                  <a:pt x="11039" y="10552"/>
                  <a:pt x="10834" y="10197"/>
                </a:cubicBezTo>
                <a:cubicBezTo>
                  <a:pt x="10629" y="9842"/>
                  <a:pt x="10415" y="9491"/>
                  <a:pt x="10197" y="9140"/>
                </a:cubicBezTo>
                <a:cubicBezTo>
                  <a:pt x="10186" y="9674"/>
                  <a:pt x="10187" y="10200"/>
                  <a:pt x="10207" y="10715"/>
                </a:cubicBezTo>
                <a:cubicBezTo>
                  <a:pt x="10226" y="11229"/>
                  <a:pt x="10259" y="11726"/>
                  <a:pt x="10309" y="12212"/>
                </a:cubicBezTo>
                <a:cubicBezTo>
                  <a:pt x="10320" y="12300"/>
                  <a:pt x="10314" y="12379"/>
                  <a:pt x="10289" y="12446"/>
                </a:cubicBezTo>
                <a:cubicBezTo>
                  <a:pt x="10265" y="12514"/>
                  <a:pt x="10239" y="12558"/>
                  <a:pt x="10212" y="12574"/>
                </a:cubicBezTo>
                <a:cubicBezTo>
                  <a:pt x="10135" y="12614"/>
                  <a:pt x="10060" y="12591"/>
                  <a:pt x="9983" y="12503"/>
                </a:cubicBezTo>
                <a:cubicBezTo>
                  <a:pt x="9906" y="12415"/>
                  <a:pt x="9859" y="12316"/>
                  <a:pt x="9842" y="12212"/>
                </a:cubicBezTo>
                <a:cubicBezTo>
                  <a:pt x="9793" y="11925"/>
                  <a:pt x="9756" y="11605"/>
                  <a:pt x="9735" y="11254"/>
                </a:cubicBezTo>
                <a:cubicBezTo>
                  <a:pt x="9713" y="10903"/>
                  <a:pt x="9699" y="10549"/>
                  <a:pt x="9691" y="10190"/>
                </a:cubicBezTo>
                <a:cubicBezTo>
                  <a:pt x="9683" y="9830"/>
                  <a:pt x="9682" y="9477"/>
                  <a:pt x="9682" y="9125"/>
                </a:cubicBezTo>
                <a:cubicBezTo>
                  <a:pt x="9682" y="8774"/>
                  <a:pt x="9681" y="8455"/>
                  <a:pt x="9686" y="8167"/>
                </a:cubicBezTo>
                <a:cubicBezTo>
                  <a:pt x="9686" y="7848"/>
                  <a:pt x="9758" y="7692"/>
                  <a:pt x="9900" y="7692"/>
                </a:cubicBezTo>
                <a:cubicBezTo>
                  <a:pt x="9988" y="7692"/>
                  <a:pt x="10064" y="7735"/>
                  <a:pt x="10124" y="7827"/>
                </a:cubicBezTo>
                <a:cubicBezTo>
                  <a:pt x="10184" y="7918"/>
                  <a:pt x="10215" y="8050"/>
                  <a:pt x="10221" y="8217"/>
                </a:cubicBezTo>
                <a:cubicBezTo>
                  <a:pt x="10494" y="8616"/>
                  <a:pt x="10751" y="9025"/>
                  <a:pt x="10995" y="9445"/>
                </a:cubicBezTo>
                <a:cubicBezTo>
                  <a:pt x="11238" y="9864"/>
                  <a:pt x="11475" y="10284"/>
                  <a:pt x="11704" y="10715"/>
                </a:cubicBezTo>
                <a:cubicBezTo>
                  <a:pt x="11895" y="10212"/>
                  <a:pt x="12091" y="9699"/>
                  <a:pt x="12288" y="9168"/>
                </a:cubicBezTo>
                <a:cubicBezTo>
                  <a:pt x="12485" y="8638"/>
                  <a:pt x="12708" y="8117"/>
                  <a:pt x="12954" y="7614"/>
                </a:cubicBezTo>
                <a:cubicBezTo>
                  <a:pt x="12966" y="7526"/>
                  <a:pt x="12992" y="7443"/>
                  <a:pt x="13042" y="7351"/>
                </a:cubicBezTo>
                <a:cubicBezTo>
                  <a:pt x="13090" y="7260"/>
                  <a:pt x="13147" y="7191"/>
                  <a:pt x="13207" y="7160"/>
                </a:cubicBezTo>
                <a:close/>
                <a:moveTo>
                  <a:pt x="15911" y="7862"/>
                </a:moveTo>
                <a:cubicBezTo>
                  <a:pt x="16099" y="7891"/>
                  <a:pt x="16241" y="7992"/>
                  <a:pt x="16334" y="8167"/>
                </a:cubicBezTo>
                <a:cubicBezTo>
                  <a:pt x="16356" y="8207"/>
                  <a:pt x="16365" y="8257"/>
                  <a:pt x="16368" y="8316"/>
                </a:cubicBezTo>
                <a:cubicBezTo>
                  <a:pt x="16371" y="8376"/>
                  <a:pt x="16365" y="8425"/>
                  <a:pt x="16348" y="8465"/>
                </a:cubicBezTo>
                <a:cubicBezTo>
                  <a:pt x="16321" y="8553"/>
                  <a:pt x="16273" y="8589"/>
                  <a:pt x="16207" y="8565"/>
                </a:cubicBezTo>
                <a:cubicBezTo>
                  <a:pt x="16092" y="8525"/>
                  <a:pt x="15974" y="8507"/>
                  <a:pt x="15847" y="8515"/>
                </a:cubicBezTo>
                <a:cubicBezTo>
                  <a:pt x="15722" y="8523"/>
                  <a:pt x="15594" y="8593"/>
                  <a:pt x="15468" y="8728"/>
                </a:cubicBezTo>
                <a:cubicBezTo>
                  <a:pt x="15343" y="8864"/>
                  <a:pt x="15247" y="9065"/>
                  <a:pt x="15176" y="9324"/>
                </a:cubicBezTo>
                <a:cubicBezTo>
                  <a:pt x="15105" y="9583"/>
                  <a:pt x="15069" y="9853"/>
                  <a:pt x="15069" y="10133"/>
                </a:cubicBezTo>
                <a:cubicBezTo>
                  <a:pt x="15069" y="10404"/>
                  <a:pt x="15116" y="10633"/>
                  <a:pt x="15206" y="10828"/>
                </a:cubicBezTo>
                <a:cubicBezTo>
                  <a:pt x="15296" y="11024"/>
                  <a:pt x="15409" y="11166"/>
                  <a:pt x="15551" y="11254"/>
                </a:cubicBezTo>
                <a:cubicBezTo>
                  <a:pt x="15638" y="11310"/>
                  <a:pt x="15738" y="11346"/>
                  <a:pt x="15847" y="11353"/>
                </a:cubicBezTo>
                <a:cubicBezTo>
                  <a:pt x="15957" y="11362"/>
                  <a:pt x="16066" y="11352"/>
                  <a:pt x="16178" y="11332"/>
                </a:cubicBezTo>
                <a:cubicBezTo>
                  <a:pt x="16290" y="11312"/>
                  <a:pt x="16404" y="11284"/>
                  <a:pt x="16514" y="11240"/>
                </a:cubicBezTo>
                <a:cubicBezTo>
                  <a:pt x="16623" y="11196"/>
                  <a:pt x="16726" y="11147"/>
                  <a:pt x="16825" y="11091"/>
                </a:cubicBezTo>
                <a:cubicBezTo>
                  <a:pt x="16858" y="11075"/>
                  <a:pt x="16887" y="11074"/>
                  <a:pt x="16917" y="11098"/>
                </a:cubicBezTo>
                <a:cubicBezTo>
                  <a:pt x="16947" y="11122"/>
                  <a:pt x="16970" y="11157"/>
                  <a:pt x="16980" y="11197"/>
                </a:cubicBezTo>
                <a:cubicBezTo>
                  <a:pt x="17008" y="11301"/>
                  <a:pt x="16992" y="11406"/>
                  <a:pt x="16937" y="11510"/>
                </a:cubicBezTo>
                <a:cubicBezTo>
                  <a:pt x="16871" y="11613"/>
                  <a:pt x="16788" y="11707"/>
                  <a:pt x="16679" y="11786"/>
                </a:cubicBezTo>
                <a:cubicBezTo>
                  <a:pt x="16570" y="11866"/>
                  <a:pt x="16445" y="11923"/>
                  <a:pt x="16314" y="11971"/>
                </a:cubicBezTo>
                <a:cubicBezTo>
                  <a:pt x="16183" y="12019"/>
                  <a:pt x="16052" y="12045"/>
                  <a:pt x="15916" y="12049"/>
                </a:cubicBezTo>
                <a:cubicBezTo>
                  <a:pt x="15779" y="12053"/>
                  <a:pt x="15647" y="12033"/>
                  <a:pt x="15527" y="11985"/>
                </a:cubicBezTo>
                <a:cubicBezTo>
                  <a:pt x="15357" y="11921"/>
                  <a:pt x="15216" y="11832"/>
                  <a:pt x="15099" y="11708"/>
                </a:cubicBezTo>
                <a:cubicBezTo>
                  <a:pt x="14981" y="11585"/>
                  <a:pt x="14883" y="11439"/>
                  <a:pt x="14807" y="11275"/>
                </a:cubicBezTo>
                <a:cubicBezTo>
                  <a:pt x="14730" y="11112"/>
                  <a:pt x="14670" y="10938"/>
                  <a:pt x="14632" y="10750"/>
                </a:cubicBezTo>
                <a:cubicBezTo>
                  <a:pt x="14593" y="10563"/>
                  <a:pt x="14574" y="10368"/>
                  <a:pt x="14569" y="10168"/>
                </a:cubicBezTo>
                <a:cubicBezTo>
                  <a:pt x="14557" y="9690"/>
                  <a:pt x="14624" y="9260"/>
                  <a:pt x="14763" y="8877"/>
                </a:cubicBezTo>
                <a:cubicBezTo>
                  <a:pt x="14903" y="8494"/>
                  <a:pt x="15095" y="8209"/>
                  <a:pt x="15347" y="8025"/>
                </a:cubicBezTo>
                <a:cubicBezTo>
                  <a:pt x="15532" y="7890"/>
                  <a:pt x="15722" y="7835"/>
                  <a:pt x="15911" y="7862"/>
                </a:cubicBezTo>
                <a:close/>
                <a:moveTo>
                  <a:pt x="4488" y="7869"/>
                </a:moveTo>
                <a:cubicBezTo>
                  <a:pt x="4603" y="7853"/>
                  <a:pt x="4712" y="7864"/>
                  <a:pt x="4819" y="7912"/>
                </a:cubicBezTo>
                <a:cubicBezTo>
                  <a:pt x="4926" y="7960"/>
                  <a:pt x="5027" y="8053"/>
                  <a:pt x="5120" y="8189"/>
                </a:cubicBezTo>
                <a:cubicBezTo>
                  <a:pt x="5142" y="8300"/>
                  <a:pt x="5124" y="8388"/>
                  <a:pt x="5072" y="8444"/>
                </a:cubicBezTo>
                <a:cubicBezTo>
                  <a:pt x="5020" y="8500"/>
                  <a:pt x="4954" y="8535"/>
                  <a:pt x="4872" y="8551"/>
                </a:cubicBezTo>
                <a:cubicBezTo>
                  <a:pt x="4790" y="8567"/>
                  <a:pt x="4691" y="8581"/>
                  <a:pt x="4576" y="8600"/>
                </a:cubicBezTo>
                <a:cubicBezTo>
                  <a:pt x="4461" y="8620"/>
                  <a:pt x="4344" y="8647"/>
                  <a:pt x="4221" y="8671"/>
                </a:cubicBezTo>
                <a:cubicBezTo>
                  <a:pt x="4098" y="8695"/>
                  <a:pt x="3975" y="8715"/>
                  <a:pt x="3851" y="8735"/>
                </a:cubicBezTo>
                <a:cubicBezTo>
                  <a:pt x="3728" y="8755"/>
                  <a:pt x="3611" y="8775"/>
                  <a:pt x="3501" y="8799"/>
                </a:cubicBezTo>
                <a:cubicBezTo>
                  <a:pt x="3501" y="8815"/>
                  <a:pt x="3503" y="8836"/>
                  <a:pt x="3506" y="8856"/>
                </a:cubicBezTo>
                <a:cubicBezTo>
                  <a:pt x="3509" y="8876"/>
                  <a:pt x="3511" y="8889"/>
                  <a:pt x="3511" y="8905"/>
                </a:cubicBezTo>
                <a:cubicBezTo>
                  <a:pt x="3500" y="9113"/>
                  <a:pt x="3492" y="9322"/>
                  <a:pt x="3487" y="9530"/>
                </a:cubicBezTo>
                <a:cubicBezTo>
                  <a:pt x="3481" y="9737"/>
                  <a:pt x="3477" y="9947"/>
                  <a:pt x="3472" y="10154"/>
                </a:cubicBezTo>
                <a:cubicBezTo>
                  <a:pt x="3702" y="10099"/>
                  <a:pt x="3936" y="10049"/>
                  <a:pt x="4177" y="10005"/>
                </a:cubicBezTo>
                <a:cubicBezTo>
                  <a:pt x="4417" y="9961"/>
                  <a:pt x="4609" y="9929"/>
                  <a:pt x="4751" y="9913"/>
                </a:cubicBezTo>
                <a:cubicBezTo>
                  <a:pt x="4866" y="9897"/>
                  <a:pt x="4977" y="9914"/>
                  <a:pt x="5086" y="9970"/>
                </a:cubicBezTo>
                <a:cubicBezTo>
                  <a:pt x="5195" y="10026"/>
                  <a:pt x="5296" y="10125"/>
                  <a:pt x="5383" y="10261"/>
                </a:cubicBezTo>
                <a:cubicBezTo>
                  <a:pt x="5405" y="10341"/>
                  <a:pt x="5380" y="10419"/>
                  <a:pt x="5315" y="10495"/>
                </a:cubicBezTo>
                <a:cubicBezTo>
                  <a:pt x="5249" y="10571"/>
                  <a:pt x="5146" y="10620"/>
                  <a:pt x="5004" y="10644"/>
                </a:cubicBezTo>
                <a:cubicBezTo>
                  <a:pt x="4757" y="10692"/>
                  <a:pt x="4507" y="10741"/>
                  <a:pt x="4250" y="10793"/>
                </a:cubicBezTo>
                <a:cubicBezTo>
                  <a:pt x="3993" y="10845"/>
                  <a:pt x="3730" y="10900"/>
                  <a:pt x="3462" y="10956"/>
                </a:cubicBezTo>
                <a:cubicBezTo>
                  <a:pt x="3451" y="11363"/>
                  <a:pt x="3451" y="11770"/>
                  <a:pt x="3462" y="12177"/>
                </a:cubicBezTo>
                <a:cubicBezTo>
                  <a:pt x="3588" y="12177"/>
                  <a:pt x="3737" y="12155"/>
                  <a:pt x="3914" y="12120"/>
                </a:cubicBezTo>
                <a:cubicBezTo>
                  <a:pt x="4093" y="12084"/>
                  <a:pt x="4278" y="12041"/>
                  <a:pt x="4464" y="11985"/>
                </a:cubicBezTo>
                <a:cubicBezTo>
                  <a:pt x="4649" y="11929"/>
                  <a:pt x="4826" y="11868"/>
                  <a:pt x="4999" y="11808"/>
                </a:cubicBezTo>
                <a:cubicBezTo>
                  <a:pt x="5171" y="11748"/>
                  <a:pt x="5316" y="11699"/>
                  <a:pt x="5436" y="11659"/>
                </a:cubicBezTo>
                <a:cubicBezTo>
                  <a:pt x="5497" y="11634"/>
                  <a:pt x="5560" y="11621"/>
                  <a:pt x="5626" y="11609"/>
                </a:cubicBezTo>
                <a:cubicBezTo>
                  <a:pt x="5692" y="11597"/>
                  <a:pt x="5754" y="11597"/>
                  <a:pt x="5806" y="11609"/>
                </a:cubicBezTo>
                <a:cubicBezTo>
                  <a:pt x="5857" y="11621"/>
                  <a:pt x="5900" y="11646"/>
                  <a:pt x="5932" y="11694"/>
                </a:cubicBezTo>
                <a:cubicBezTo>
                  <a:pt x="5965" y="11742"/>
                  <a:pt x="5981" y="11812"/>
                  <a:pt x="5981" y="11900"/>
                </a:cubicBezTo>
                <a:cubicBezTo>
                  <a:pt x="5981" y="11924"/>
                  <a:pt x="5961" y="11959"/>
                  <a:pt x="5923" y="12006"/>
                </a:cubicBezTo>
                <a:cubicBezTo>
                  <a:pt x="5885" y="12055"/>
                  <a:pt x="5834" y="12104"/>
                  <a:pt x="5777" y="12155"/>
                </a:cubicBezTo>
                <a:cubicBezTo>
                  <a:pt x="5719" y="12207"/>
                  <a:pt x="5660" y="12261"/>
                  <a:pt x="5597" y="12304"/>
                </a:cubicBezTo>
                <a:cubicBezTo>
                  <a:pt x="5534" y="12349"/>
                  <a:pt x="5480" y="12380"/>
                  <a:pt x="5432" y="12404"/>
                </a:cubicBezTo>
                <a:cubicBezTo>
                  <a:pt x="5092" y="12563"/>
                  <a:pt x="4758" y="12700"/>
                  <a:pt x="4430" y="12815"/>
                </a:cubicBezTo>
                <a:cubicBezTo>
                  <a:pt x="4102" y="12931"/>
                  <a:pt x="3784" y="12992"/>
                  <a:pt x="3472" y="13000"/>
                </a:cubicBezTo>
                <a:cubicBezTo>
                  <a:pt x="3291" y="13008"/>
                  <a:pt x="3152" y="12942"/>
                  <a:pt x="3059" y="12794"/>
                </a:cubicBezTo>
                <a:cubicBezTo>
                  <a:pt x="2966" y="12646"/>
                  <a:pt x="2918" y="12428"/>
                  <a:pt x="2913" y="12148"/>
                </a:cubicBezTo>
                <a:cubicBezTo>
                  <a:pt x="2902" y="11758"/>
                  <a:pt x="2902" y="11370"/>
                  <a:pt x="2913" y="10970"/>
                </a:cubicBezTo>
                <a:cubicBezTo>
                  <a:pt x="2820" y="10891"/>
                  <a:pt x="2772" y="10773"/>
                  <a:pt x="2772" y="10630"/>
                </a:cubicBezTo>
                <a:cubicBezTo>
                  <a:pt x="2783" y="10478"/>
                  <a:pt x="2834" y="10373"/>
                  <a:pt x="2922" y="10317"/>
                </a:cubicBezTo>
                <a:cubicBezTo>
                  <a:pt x="2933" y="10086"/>
                  <a:pt x="2941" y="9858"/>
                  <a:pt x="2947" y="9622"/>
                </a:cubicBezTo>
                <a:cubicBezTo>
                  <a:pt x="2952" y="9387"/>
                  <a:pt x="2960" y="9151"/>
                  <a:pt x="2971" y="8920"/>
                </a:cubicBezTo>
                <a:cubicBezTo>
                  <a:pt x="2911" y="8904"/>
                  <a:pt x="2857" y="8857"/>
                  <a:pt x="2811" y="8785"/>
                </a:cubicBezTo>
                <a:cubicBezTo>
                  <a:pt x="2764" y="8713"/>
                  <a:pt x="2738" y="8638"/>
                  <a:pt x="2738" y="8551"/>
                </a:cubicBezTo>
                <a:cubicBezTo>
                  <a:pt x="2738" y="8478"/>
                  <a:pt x="2750" y="8412"/>
                  <a:pt x="2772" y="8352"/>
                </a:cubicBezTo>
                <a:cubicBezTo>
                  <a:pt x="2794" y="8292"/>
                  <a:pt x="2837" y="8249"/>
                  <a:pt x="2898" y="8217"/>
                </a:cubicBezTo>
                <a:cubicBezTo>
                  <a:pt x="2996" y="8185"/>
                  <a:pt x="3116" y="8144"/>
                  <a:pt x="3258" y="8104"/>
                </a:cubicBezTo>
                <a:cubicBezTo>
                  <a:pt x="3400" y="8064"/>
                  <a:pt x="3545" y="8029"/>
                  <a:pt x="3696" y="7997"/>
                </a:cubicBezTo>
                <a:cubicBezTo>
                  <a:pt x="3846" y="7965"/>
                  <a:pt x="3989" y="7936"/>
                  <a:pt x="4128" y="7912"/>
                </a:cubicBezTo>
                <a:cubicBezTo>
                  <a:pt x="4268" y="7888"/>
                  <a:pt x="4390" y="7877"/>
                  <a:pt x="4488" y="7869"/>
                </a:cubicBezTo>
                <a:close/>
                <a:moveTo>
                  <a:pt x="7673" y="9523"/>
                </a:moveTo>
                <a:cubicBezTo>
                  <a:pt x="7948" y="9486"/>
                  <a:pt x="8221" y="9496"/>
                  <a:pt x="8495" y="9544"/>
                </a:cubicBezTo>
                <a:cubicBezTo>
                  <a:pt x="8512" y="9550"/>
                  <a:pt x="8534" y="9558"/>
                  <a:pt x="8558" y="9580"/>
                </a:cubicBezTo>
                <a:cubicBezTo>
                  <a:pt x="8583" y="9601"/>
                  <a:pt x="8606" y="9631"/>
                  <a:pt x="8626" y="9665"/>
                </a:cubicBezTo>
                <a:cubicBezTo>
                  <a:pt x="8647" y="9698"/>
                  <a:pt x="8668" y="9737"/>
                  <a:pt x="8680" y="9785"/>
                </a:cubicBezTo>
                <a:cubicBezTo>
                  <a:pt x="8693" y="9834"/>
                  <a:pt x="8693" y="9888"/>
                  <a:pt x="8685" y="9948"/>
                </a:cubicBezTo>
                <a:cubicBezTo>
                  <a:pt x="8685" y="9979"/>
                  <a:pt x="8665" y="10010"/>
                  <a:pt x="8622" y="10041"/>
                </a:cubicBezTo>
                <a:cubicBezTo>
                  <a:pt x="8578" y="10071"/>
                  <a:pt x="8533" y="10083"/>
                  <a:pt x="8495" y="10083"/>
                </a:cubicBezTo>
                <a:cubicBezTo>
                  <a:pt x="8221" y="10089"/>
                  <a:pt x="7962" y="10109"/>
                  <a:pt x="7717" y="10133"/>
                </a:cubicBezTo>
                <a:cubicBezTo>
                  <a:pt x="7472" y="10157"/>
                  <a:pt x="7235" y="10189"/>
                  <a:pt x="7002" y="10225"/>
                </a:cubicBezTo>
                <a:cubicBezTo>
                  <a:pt x="6957" y="10232"/>
                  <a:pt x="6916" y="10210"/>
                  <a:pt x="6881" y="10161"/>
                </a:cubicBezTo>
                <a:cubicBezTo>
                  <a:pt x="6846" y="10113"/>
                  <a:pt x="6826" y="10051"/>
                  <a:pt x="6817" y="9984"/>
                </a:cubicBezTo>
                <a:cubicBezTo>
                  <a:pt x="6809" y="9924"/>
                  <a:pt x="6812" y="9863"/>
                  <a:pt x="6827" y="9799"/>
                </a:cubicBezTo>
                <a:cubicBezTo>
                  <a:pt x="6841" y="9736"/>
                  <a:pt x="6868" y="9697"/>
                  <a:pt x="6910" y="9679"/>
                </a:cubicBezTo>
                <a:cubicBezTo>
                  <a:pt x="7147" y="9612"/>
                  <a:pt x="7399" y="9559"/>
                  <a:pt x="7673" y="9523"/>
                </a:cubicBezTo>
                <a:close/>
                <a:moveTo>
                  <a:pt x="8505" y="10850"/>
                </a:moveTo>
                <a:cubicBezTo>
                  <a:pt x="8613" y="10832"/>
                  <a:pt x="8712" y="10832"/>
                  <a:pt x="8801" y="10850"/>
                </a:cubicBezTo>
                <a:cubicBezTo>
                  <a:pt x="8891" y="10868"/>
                  <a:pt x="8939" y="10932"/>
                  <a:pt x="8947" y="11041"/>
                </a:cubicBezTo>
                <a:cubicBezTo>
                  <a:pt x="8947" y="11108"/>
                  <a:pt x="8917" y="11168"/>
                  <a:pt x="8855" y="11226"/>
                </a:cubicBezTo>
                <a:cubicBezTo>
                  <a:pt x="8793" y="11283"/>
                  <a:pt x="8727" y="11331"/>
                  <a:pt x="8656" y="11361"/>
                </a:cubicBezTo>
                <a:cubicBezTo>
                  <a:pt x="8510" y="11428"/>
                  <a:pt x="8352" y="11476"/>
                  <a:pt x="8189" y="11510"/>
                </a:cubicBezTo>
                <a:cubicBezTo>
                  <a:pt x="8025" y="11543"/>
                  <a:pt x="7866" y="11569"/>
                  <a:pt x="7712" y="11581"/>
                </a:cubicBezTo>
                <a:cubicBezTo>
                  <a:pt x="7559" y="11593"/>
                  <a:pt x="7421" y="11595"/>
                  <a:pt x="7294" y="11595"/>
                </a:cubicBezTo>
                <a:cubicBezTo>
                  <a:pt x="7167" y="11595"/>
                  <a:pt x="7069" y="11594"/>
                  <a:pt x="7002" y="11588"/>
                </a:cubicBezTo>
                <a:cubicBezTo>
                  <a:pt x="6957" y="11588"/>
                  <a:pt x="6916" y="11556"/>
                  <a:pt x="6881" y="11495"/>
                </a:cubicBezTo>
                <a:cubicBezTo>
                  <a:pt x="6846" y="11435"/>
                  <a:pt x="6826" y="11372"/>
                  <a:pt x="6817" y="11311"/>
                </a:cubicBezTo>
                <a:cubicBezTo>
                  <a:pt x="6805" y="11184"/>
                  <a:pt x="6820" y="11111"/>
                  <a:pt x="6866" y="11084"/>
                </a:cubicBezTo>
                <a:cubicBezTo>
                  <a:pt x="6912" y="11056"/>
                  <a:pt x="6957" y="11041"/>
                  <a:pt x="7002" y="11041"/>
                </a:cubicBezTo>
                <a:cubicBezTo>
                  <a:pt x="7073" y="11041"/>
                  <a:pt x="7162" y="11040"/>
                  <a:pt x="7270" y="11034"/>
                </a:cubicBezTo>
                <a:cubicBezTo>
                  <a:pt x="7378" y="11028"/>
                  <a:pt x="7497" y="11014"/>
                  <a:pt x="7630" y="10999"/>
                </a:cubicBezTo>
                <a:cubicBezTo>
                  <a:pt x="7762" y="10984"/>
                  <a:pt x="7908" y="10966"/>
                  <a:pt x="8057" y="10942"/>
                </a:cubicBezTo>
                <a:cubicBezTo>
                  <a:pt x="8207" y="10918"/>
                  <a:pt x="8356" y="10886"/>
                  <a:pt x="8505" y="10850"/>
                </a:cubicBezTo>
                <a:close/>
                <a:moveTo>
                  <a:pt x="8505" y="10850"/>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7" name="AutoShape 40">
            <a:extLst>
              <a:ext uri="{FF2B5EF4-FFF2-40B4-BE49-F238E27FC236}">
                <a16:creationId xmlns:a16="http://schemas.microsoft.com/office/drawing/2014/main" id="{02678FE8-9880-4761-A808-A19E525041A5}"/>
              </a:ext>
            </a:extLst>
          </p:cNvPr>
          <p:cNvSpPr>
            <a:spLocks/>
          </p:cNvSpPr>
          <p:nvPr/>
        </p:nvSpPr>
        <p:spPr bwMode="auto">
          <a:xfrm>
            <a:off x="6974114" y="6144023"/>
            <a:ext cx="527844" cy="527844"/>
          </a:xfrm>
          <a:custGeom>
            <a:avLst/>
            <a:gdLst/>
            <a:ahLst/>
            <a:cxnLst/>
            <a:rect l="0" t="0" r="r" b="b"/>
            <a:pathLst>
              <a:path w="21600" h="21600">
                <a:moveTo>
                  <a:pt x="10287" y="0"/>
                </a:moveTo>
                <a:lnTo>
                  <a:pt x="10287" y="2008"/>
                </a:lnTo>
                <a:cubicBezTo>
                  <a:pt x="10287" y="2008"/>
                  <a:pt x="11236" y="2008"/>
                  <a:pt x="11236" y="2008"/>
                </a:cubicBezTo>
                <a:lnTo>
                  <a:pt x="11236" y="0"/>
                </a:lnTo>
                <a:lnTo>
                  <a:pt x="10287" y="0"/>
                </a:lnTo>
                <a:close/>
                <a:moveTo>
                  <a:pt x="3368" y="2942"/>
                </a:moveTo>
                <a:lnTo>
                  <a:pt x="2694" y="3617"/>
                </a:lnTo>
                <a:lnTo>
                  <a:pt x="4110" y="5034"/>
                </a:lnTo>
                <a:lnTo>
                  <a:pt x="4784" y="4360"/>
                </a:lnTo>
                <a:cubicBezTo>
                  <a:pt x="4784" y="4360"/>
                  <a:pt x="3368" y="2942"/>
                  <a:pt x="3368" y="2942"/>
                </a:cubicBezTo>
                <a:close/>
                <a:moveTo>
                  <a:pt x="18071" y="2942"/>
                </a:moveTo>
                <a:cubicBezTo>
                  <a:pt x="18071" y="2942"/>
                  <a:pt x="16655" y="4360"/>
                  <a:pt x="16655" y="4360"/>
                </a:cubicBezTo>
                <a:lnTo>
                  <a:pt x="17329" y="5034"/>
                </a:lnTo>
                <a:lnTo>
                  <a:pt x="18745" y="3617"/>
                </a:lnTo>
                <a:lnTo>
                  <a:pt x="18071" y="2942"/>
                </a:lnTo>
                <a:close/>
                <a:moveTo>
                  <a:pt x="9338" y="4168"/>
                </a:moveTo>
                <a:cubicBezTo>
                  <a:pt x="8724" y="4168"/>
                  <a:pt x="8228" y="4672"/>
                  <a:pt x="8228" y="5287"/>
                </a:cubicBezTo>
                <a:cubicBezTo>
                  <a:pt x="8228" y="5469"/>
                  <a:pt x="8081" y="5616"/>
                  <a:pt x="7899" y="5616"/>
                </a:cubicBezTo>
                <a:cubicBezTo>
                  <a:pt x="6810" y="5616"/>
                  <a:pt x="5925" y="6503"/>
                  <a:pt x="5924" y="7593"/>
                </a:cubicBezTo>
                <a:cubicBezTo>
                  <a:pt x="5924" y="8122"/>
                  <a:pt x="6125" y="8614"/>
                  <a:pt x="6498" y="8988"/>
                </a:cubicBezTo>
                <a:cubicBezTo>
                  <a:pt x="6872" y="9361"/>
                  <a:pt x="7371" y="9570"/>
                  <a:pt x="7899" y="9570"/>
                </a:cubicBezTo>
                <a:cubicBezTo>
                  <a:pt x="8081" y="9570"/>
                  <a:pt x="8228" y="9718"/>
                  <a:pt x="8228" y="9900"/>
                </a:cubicBezTo>
                <a:cubicBezTo>
                  <a:pt x="8228" y="10082"/>
                  <a:pt x="8081" y="10229"/>
                  <a:pt x="7899" y="10229"/>
                </a:cubicBezTo>
                <a:cubicBezTo>
                  <a:pt x="7454" y="10229"/>
                  <a:pt x="7024" y="10114"/>
                  <a:pt x="6644" y="9907"/>
                </a:cubicBezTo>
                <a:cubicBezTo>
                  <a:pt x="6377" y="10338"/>
                  <a:pt x="6424" y="10913"/>
                  <a:pt x="6797" y="11287"/>
                </a:cubicBezTo>
                <a:cubicBezTo>
                  <a:pt x="7007" y="11497"/>
                  <a:pt x="7288" y="11616"/>
                  <a:pt x="7585" y="11616"/>
                </a:cubicBezTo>
                <a:cubicBezTo>
                  <a:pt x="7883" y="11616"/>
                  <a:pt x="8163" y="11497"/>
                  <a:pt x="8374" y="11287"/>
                </a:cubicBezTo>
                <a:cubicBezTo>
                  <a:pt x="8502" y="11158"/>
                  <a:pt x="8712" y="11158"/>
                  <a:pt x="8841" y="11287"/>
                </a:cubicBezTo>
                <a:cubicBezTo>
                  <a:pt x="8969" y="11415"/>
                  <a:pt x="8969" y="11625"/>
                  <a:pt x="8841" y="11754"/>
                </a:cubicBezTo>
                <a:cubicBezTo>
                  <a:pt x="8495" y="12100"/>
                  <a:pt x="8039" y="12275"/>
                  <a:pt x="7585" y="12275"/>
                </a:cubicBezTo>
                <a:cubicBezTo>
                  <a:pt x="7131" y="12275"/>
                  <a:pt x="6683" y="12100"/>
                  <a:pt x="6338" y="11754"/>
                </a:cubicBezTo>
                <a:cubicBezTo>
                  <a:pt x="5733" y="11149"/>
                  <a:pt x="5655" y="10213"/>
                  <a:pt x="6108" y="9524"/>
                </a:cubicBezTo>
                <a:cubicBezTo>
                  <a:pt x="6084" y="9502"/>
                  <a:pt x="6055" y="9479"/>
                  <a:pt x="6031" y="9455"/>
                </a:cubicBezTo>
                <a:cubicBezTo>
                  <a:pt x="5860" y="9284"/>
                  <a:pt x="5719" y="9093"/>
                  <a:pt x="5603" y="8888"/>
                </a:cubicBezTo>
                <a:cubicBezTo>
                  <a:pt x="5126" y="9330"/>
                  <a:pt x="4811" y="9914"/>
                  <a:pt x="4700" y="10566"/>
                </a:cubicBezTo>
                <a:cubicBezTo>
                  <a:pt x="4567" y="11348"/>
                  <a:pt x="4739" y="12134"/>
                  <a:pt x="5197" y="12781"/>
                </a:cubicBezTo>
                <a:lnTo>
                  <a:pt x="5228" y="12811"/>
                </a:lnTo>
                <a:cubicBezTo>
                  <a:pt x="5289" y="12898"/>
                  <a:pt x="5302" y="13009"/>
                  <a:pt x="5266" y="13110"/>
                </a:cubicBezTo>
                <a:cubicBezTo>
                  <a:pt x="4941" y="14036"/>
                  <a:pt x="5324" y="15046"/>
                  <a:pt x="6123" y="15570"/>
                </a:cubicBezTo>
                <a:cubicBezTo>
                  <a:pt x="6194" y="14582"/>
                  <a:pt x="7017" y="13800"/>
                  <a:pt x="8022" y="13800"/>
                </a:cubicBezTo>
                <a:cubicBezTo>
                  <a:pt x="8180" y="13800"/>
                  <a:pt x="8333" y="13817"/>
                  <a:pt x="8481" y="13853"/>
                </a:cubicBezTo>
                <a:cubicBezTo>
                  <a:pt x="8686" y="13841"/>
                  <a:pt x="8848" y="13671"/>
                  <a:pt x="8848" y="13463"/>
                </a:cubicBezTo>
                <a:cubicBezTo>
                  <a:pt x="8848" y="13281"/>
                  <a:pt x="8995" y="13133"/>
                  <a:pt x="9177" y="13133"/>
                </a:cubicBezTo>
                <a:cubicBezTo>
                  <a:pt x="9359" y="13133"/>
                  <a:pt x="9506" y="13281"/>
                  <a:pt x="9506" y="13463"/>
                </a:cubicBezTo>
                <a:cubicBezTo>
                  <a:pt x="9506" y="13753"/>
                  <a:pt x="9391" y="14015"/>
                  <a:pt x="9200" y="14206"/>
                </a:cubicBezTo>
                <a:cubicBezTo>
                  <a:pt x="9642" y="14556"/>
                  <a:pt x="9927" y="15101"/>
                  <a:pt x="9927" y="15708"/>
                </a:cubicBezTo>
                <a:cubicBezTo>
                  <a:pt x="9927" y="15890"/>
                  <a:pt x="9780" y="16037"/>
                  <a:pt x="9598" y="16037"/>
                </a:cubicBezTo>
                <a:cubicBezTo>
                  <a:pt x="9417" y="16037"/>
                  <a:pt x="9269" y="15890"/>
                  <a:pt x="9269" y="15708"/>
                </a:cubicBezTo>
                <a:cubicBezTo>
                  <a:pt x="9269" y="15019"/>
                  <a:pt x="8709" y="14459"/>
                  <a:pt x="8022" y="14459"/>
                </a:cubicBezTo>
                <a:cubicBezTo>
                  <a:pt x="7333" y="14459"/>
                  <a:pt x="6774" y="15019"/>
                  <a:pt x="6774" y="15708"/>
                </a:cubicBezTo>
                <a:cubicBezTo>
                  <a:pt x="6774" y="16727"/>
                  <a:pt x="7601" y="17554"/>
                  <a:pt x="8619" y="17554"/>
                </a:cubicBezTo>
                <a:cubicBezTo>
                  <a:pt x="9112" y="17554"/>
                  <a:pt x="9571" y="17359"/>
                  <a:pt x="9920" y="17010"/>
                </a:cubicBezTo>
                <a:cubicBezTo>
                  <a:pt x="10268" y="16661"/>
                  <a:pt x="10463" y="16201"/>
                  <a:pt x="10463" y="15708"/>
                </a:cubicBezTo>
                <a:lnTo>
                  <a:pt x="10463" y="8245"/>
                </a:lnTo>
                <a:cubicBezTo>
                  <a:pt x="10158" y="8492"/>
                  <a:pt x="9768" y="8643"/>
                  <a:pt x="9346" y="8643"/>
                </a:cubicBezTo>
                <a:cubicBezTo>
                  <a:pt x="8368" y="8643"/>
                  <a:pt x="7578" y="7844"/>
                  <a:pt x="7578" y="6865"/>
                </a:cubicBezTo>
                <a:cubicBezTo>
                  <a:pt x="7578" y="6683"/>
                  <a:pt x="7725" y="6536"/>
                  <a:pt x="7907" y="6536"/>
                </a:cubicBezTo>
                <a:cubicBezTo>
                  <a:pt x="8088" y="6536"/>
                  <a:pt x="8236" y="6683"/>
                  <a:pt x="8236" y="6865"/>
                </a:cubicBezTo>
                <a:cubicBezTo>
                  <a:pt x="8236" y="7481"/>
                  <a:pt x="8731" y="7984"/>
                  <a:pt x="9346" y="7984"/>
                </a:cubicBezTo>
                <a:cubicBezTo>
                  <a:pt x="9960" y="7984"/>
                  <a:pt x="10463" y="7481"/>
                  <a:pt x="10463" y="6865"/>
                </a:cubicBezTo>
                <a:lnTo>
                  <a:pt x="10463" y="5302"/>
                </a:lnTo>
                <a:cubicBezTo>
                  <a:pt x="10463" y="4686"/>
                  <a:pt x="9945" y="4168"/>
                  <a:pt x="9338" y="4168"/>
                </a:cubicBezTo>
                <a:close/>
                <a:moveTo>
                  <a:pt x="12384" y="4168"/>
                </a:moveTo>
                <a:cubicBezTo>
                  <a:pt x="11777" y="4168"/>
                  <a:pt x="11267" y="4686"/>
                  <a:pt x="11267" y="5302"/>
                </a:cubicBezTo>
                <a:lnTo>
                  <a:pt x="11267" y="6865"/>
                </a:lnTo>
                <a:cubicBezTo>
                  <a:pt x="11267" y="7481"/>
                  <a:pt x="11770" y="7984"/>
                  <a:pt x="12384" y="7984"/>
                </a:cubicBezTo>
                <a:cubicBezTo>
                  <a:pt x="12999" y="7984"/>
                  <a:pt x="13494" y="7481"/>
                  <a:pt x="13494" y="6865"/>
                </a:cubicBezTo>
                <a:cubicBezTo>
                  <a:pt x="13494" y="6683"/>
                  <a:pt x="13642" y="6536"/>
                  <a:pt x="13823" y="6536"/>
                </a:cubicBezTo>
                <a:cubicBezTo>
                  <a:pt x="14005" y="6536"/>
                  <a:pt x="14152" y="6683"/>
                  <a:pt x="14153" y="6865"/>
                </a:cubicBezTo>
                <a:cubicBezTo>
                  <a:pt x="14153" y="7844"/>
                  <a:pt x="13362" y="8643"/>
                  <a:pt x="12384" y="8643"/>
                </a:cubicBezTo>
                <a:cubicBezTo>
                  <a:pt x="11962" y="8643"/>
                  <a:pt x="11572" y="8492"/>
                  <a:pt x="11267" y="8245"/>
                </a:cubicBezTo>
                <a:lnTo>
                  <a:pt x="11267" y="15708"/>
                </a:lnTo>
                <a:cubicBezTo>
                  <a:pt x="11267" y="16201"/>
                  <a:pt x="11462" y="16661"/>
                  <a:pt x="11810" y="17010"/>
                </a:cubicBezTo>
                <a:cubicBezTo>
                  <a:pt x="12159" y="17359"/>
                  <a:pt x="12619" y="17554"/>
                  <a:pt x="13112" y="17554"/>
                </a:cubicBezTo>
                <a:cubicBezTo>
                  <a:pt x="14130" y="17554"/>
                  <a:pt x="14956" y="16727"/>
                  <a:pt x="14956" y="15708"/>
                </a:cubicBezTo>
                <a:cubicBezTo>
                  <a:pt x="14956" y="15019"/>
                  <a:pt x="14396" y="14459"/>
                  <a:pt x="13709" y="14459"/>
                </a:cubicBezTo>
                <a:cubicBezTo>
                  <a:pt x="13020" y="14459"/>
                  <a:pt x="12461" y="15019"/>
                  <a:pt x="12461" y="15708"/>
                </a:cubicBezTo>
                <a:cubicBezTo>
                  <a:pt x="12461" y="15890"/>
                  <a:pt x="12313" y="16037"/>
                  <a:pt x="12132" y="16037"/>
                </a:cubicBezTo>
                <a:cubicBezTo>
                  <a:pt x="11950" y="16037"/>
                  <a:pt x="11803" y="15890"/>
                  <a:pt x="11803" y="15708"/>
                </a:cubicBezTo>
                <a:cubicBezTo>
                  <a:pt x="11803" y="15101"/>
                  <a:pt x="12088" y="14556"/>
                  <a:pt x="12530" y="14206"/>
                </a:cubicBezTo>
                <a:cubicBezTo>
                  <a:pt x="12339" y="14015"/>
                  <a:pt x="12224" y="13753"/>
                  <a:pt x="12224" y="13463"/>
                </a:cubicBezTo>
                <a:cubicBezTo>
                  <a:pt x="12224" y="13281"/>
                  <a:pt x="12371" y="13133"/>
                  <a:pt x="12553" y="13133"/>
                </a:cubicBezTo>
                <a:cubicBezTo>
                  <a:pt x="12734" y="13133"/>
                  <a:pt x="12882" y="13281"/>
                  <a:pt x="12882" y="13463"/>
                </a:cubicBezTo>
                <a:cubicBezTo>
                  <a:pt x="12882" y="13671"/>
                  <a:pt x="13044" y="13841"/>
                  <a:pt x="13249" y="13853"/>
                </a:cubicBezTo>
                <a:cubicBezTo>
                  <a:pt x="13397" y="13817"/>
                  <a:pt x="13550" y="13800"/>
                  <a:pt x="13709" y="13800"/>
                </a:cubicBezTo>
                <a:cubicBezTo>
                  <a:pt x="14713" y="13800"/>
                  <a:pt x="15536" y="14582"/>
                  <a:pt x="15607" y="15570"/>
                </a:cubicBezTo>
                <a:cubicBezTo>
                  <a:pt x="16406" y="15046"/>
                  <a:pt x="16789" y="14036"/>
                  <a:pt x="16464" y="13110"/>
                </a:cubicBezTo>
                <a:cubicBezTo>
                  <a:pt x="16429" y="13009"/>
                  <a:pt x="16441" y="12898"/>
                  <a:pt x="16502" y="12811"/>
                </a:cubicBezTo>
                <a:cubicBezTo>
                  <a:pt x="16502" y="12811"/>
                  <a:pt x="16525" y="12781"/>
                  <a:pt x="16525" y="12781"/>
                </a:cubicBezTo>
                <a:cubicBezTo>
                  <a:pt x="17394" y="11553"/>
                  <a:pt x="17201" y="9885"/>
                  <a:pt x="16127" y="8888"/>
                </a:cubicBezTo>
                <a:cubicBezTo>
                  <a:pt x="16011" y="9093"/>
                  <a:pt x="15862" y="9284"/>
                  <a:pt x="15691" y="9455"/>
                </a:cubicBezTo>
                <a:cubicBezTo>
                  <a:pt x="15668" y="9479"/>
                  <a:pt x="15646" y="9502"/>
                  <a:pt x="15622" y="9524"/>
                </a:cubicBezTo>
                <a:cubicBezTo>
                  <a:pt x="16075" y="10212"/>
                  <a:pt x="15997" y="11149"/>
                  <a:pt x="15392" y="11754"/>
                </a:cubicBezTo>
                <a:cubicBezTo>
                  <a:pt x="15047" y="12100"/>
                  <a:pt x="14591" y="12275"/>
                  <a:pt x="14137" y="12275"/>
                </a:cubicBezTo>
                <a:cubicBezTo>
                  <a:pt x="13683" y="12275"/>
                  <a:pt x="13235" y="12100"/>
                  <a:pt x="12890" y="11754"/>
                </a:cubicBezTo>
                <a:cubicBezTo>
                  <a:pt x="12761" y="11625"/>
                  <a:pt x="12761" y="11415"/>
                  <a:pt x="12890" y="11287"/>
                </a:cubicBezTo>
                <a:cubicBezTo>
                  <a:pt x="13018" y="11158"/>
                  <a:pt x="13220" y="11158"/>
                  <a:pt x="13349" y="11287"/>
                </a:cubicBezTo>
                <a:cubicBezTo>
                  <a:pt x="13784" y="11722"/>
                  <a:pt x="14491" y="11721"/>
                  <a:pt x="14926" y="11287"/>
                </a:cubicBezTo>
                <a:cubicBezTo>
                  <a:pt x="15298" y="10914"/>
                  <a:pt x="15353" y="10338"/>
                  <a:pt x="15086" y="9907"/>
                </a:cubicBezTo>
                <a:cubicBezTo>
                  <a:pt x="14706" y="10114"/>
                  <a:pt x="14276" y="10229"/>
                  <a:pt x="13831" y="10229"/>
                </a:cubicBezTo>
                <a:cubicBezTo>
                  <a:pt x="13650" y="10229"/>
                  <a:pt x="13502" y="10082"/>
                  <a:pt x="13502" y="9900"/>
                </a:cubicBezTo>
                <a:cubicBezTo>
                  <a:pt x="13502" y="9718"/>
                  <a:pt x="13650" y="9570"/>
                  <a:pt x="13831" y="9570"/>
                </a:cubicBezTo>
                <a:cubicBezTo>
                  <a:pt x="14359" y="9570"/>
                  <a:pt x="14858" y="9361"/>
                  <a:pt x="15232" y="8988"/>
                </a:cubicBezTo>
                <a:cubicBezTo>
                  <a:pt x="15605" y="8614"/>
                  <a:pt x="15806" y="8121"/>
                  <a:pt x="15806" y="7593"/>
                </a:cubicBezTo>
                <a:cubicBezTo>
                  <a:pt x="15806" y="6503"/>
                  <a:pt x="14921" y="5616"/>
                  <a:pt x="13831" y="5616"/>
                </a:cubicBezTo>
                <a:cubicBezTo>
                  <a:pt x="13649" y="5616"/>
                  <a:pt x="13502" y="5469"/>
                  <a:pt x="13502" y="5287"/>
                </a:cubicBezTo>
                <a:cubicBezTo>
                  <a:pt x="13502" y="4672"/>
                  <a:pt x="12999" y="4168"/>
                  <a:pt x="12384" y="4168"/>
                </a:cubicBezTo>
                <a:close/>
                <a:moveTo>
                  <a:pt x="0" y="10543"/>
                </a:moveTo>
                <a:cubicBezTo>
                  <a:pt x="0" y="10543"/>
                  <a:pt x="0" y="11493"/>
                  <a:pt x="0" y="11493"/>
                </a:cubicBezTo>
                <a:lnTo>
                  <a:pt x="2005" y="11493"/>
                </a:lnTo>
                <a:lnTo>
                  <a:pt x="2005" y="10543"/>
                </a:lnTo>
                <a:lnTo>
                  <a:pt x="0" y="10543"/>
                </a:lnTo>
                <a:close/>
                <a:moveTo>
                  <a:pt x="19595" y="10543"/>
                </a:moveTo>
                <a:cubicBezTo>
                  <a:pt x="19595" y="10543"/>
                  <a:pt x="19595" y="11493"/>
                  <a:pt x="19595" y="11493"/>
                </a:cubicBezTo>
                <a:lnTo>
                  <a:pt x="21600" y="11493"/>
                </a:lnTo>
                <a:lnTo>
                  <a:pt x="21600" y="10543"/>
                </a:lnTo>
                <a:lnTo>
                  <a:pt x="19595" y="10543"/>
                </a:lnTo>
                <a:close/>
                <a:moveTo>
                  <a:pt x="9415" y="18635"/>
                </a:moveTo>
                <a:cubicBezTo>
                  <a:pt x="9221" y="18635"/>
                  <a:pt x="9063" y="18793"/>
                  <a:pt x="9063" y="18987"/>
                </a:cubicBezTo>
                <a:cubicBezTo>
                  <a:pt x="9063" y="19181"/>
                  <a:pt x="9221" y="19340"/>
                  <a:pt x="9415" y="19340"/>
                </a:cubicBezTo>
                <a:lnTo>
                  <a:pt x="12178" y="19340"/>
                </a:lnTo>
                <a:cubicBezTo>
                  <a:pt x="12371" y="19340"/>
                  <a:pt x="12530" y="19181"/>
                  <a:pt x="12530" y="18987"/>
                </a:cubicBezTo>
                <a:cubicBezTo>
                  <a:pt x="12530" y="18793"/>
                  <a:pt x="12371" y="18635"/>
                  <a:pt x="12178" y="18635"/>
                </a:cubicBezTo>
                <a:lnTo>
                  <a:pt x="9415" y="18635"/>
                </a:lnTo>
                <a:close/>
                <a:moveTo>
                  <a:pt x="9415" y="19861"/>
                </a:moveTo>
                <a:cubicBezTo>
                  <a:pt x="9221" y="19861"/>
                  <a:pt x="9063" y="20019"/>
                  <a:pt x="9063" y="20213"/>
                </a:cubicBezTo>
                <a:cubicBezTo>
                  <a:pt x="9063" y="20407"/>
                  <a:pt x="9221" y="20566"/>
                  <a:pt x="9415" y="20566"/>
                </a:cubicBezTo>
                <a:lnTo>
                  <a:pt x="12048" y="20566"/>
                </a:lnTo>
                <a:cubicBezTo>
                  <a:pt x="12242" y="20566"/>
                  <a:pt x="12400" y="20407"/>
                  <a:pt x="12400" y="20213"/>
                </a:cubicBezTo>
                <a:cubicBezTo>
                  <a:pt x="12400" y="20019"/>
                  <a:pt x="12242" y="19861"/>
                  <a:pt x="12048" y="19861"/>
                </a:cubicBezTo>
                <a:lnTo>
                  <a:pt x="9415" y="19861"/>
                </a:lnTo>
                <a:close/>
                <a:moveTo>
                  <a:pt x="9552" y="20841"/>
                </a:moveTo>
                <a:cubicBezTo>
                  <a:pt x="10235" y="21473"/>
                  <a:pt x="10306" y="21600"/>
                  <a:pt x="10578" y="21600"/>
                </a:cubicBezTo>
                <a:lnTo>
                  <a:pt x="11106" y="21600"/>
                </a:lnTo>
                <a:cubicBezTo>
                  <a:pt x="11373" y="21600"/>
                  <a:pt x="11436" y="21483"/>
                  <a:pt x="12155" y="20841"/>
                </a:cubicBezTo>
                <a:lnTo>
                  <a:pt x="9552" y="20841"/>
                </a:lnTo>
                <a:close/>
                <a:moveTo>
                  <a:pt x="9552" y="20841"/>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8" name="AutoShape 41">
            <a:extLst>
              <a:ext uri="{FF2B5EF4-FFF2-40B4-BE49-F238E27FC236}">
                <a16:creationId xmlns:a16="http://schemas.microsoft.com/office/drawing/2014/main" id="{D0C7E6BD-3067-4CAE-ACCF-92DC73D247E5}"/>
              </a:ext>
            </a:extLst>
          </p:cNvPr>
          <p:cNvSpPr>
            <a:spLocks/>
          </p:cNvSpPr>
          <p:nvPr/>
        </p:nvSpPr>
        <p:spPr bwMode="auto">
          <a:xfrm>
            <a:off x="5045186" y="6171328"/>
            <a:ext cx="412750" cy="527050"/>
          </a:xfrm>
          <a:custGeom>
            <a:avLst/>
            <a:gdLst/>
            <a:ahLst/>
            <a:cxnLst/>
            <a:rect l="0" t="0" r="r" b="b"/>
            <a:pathLst>
              <a:path w="21600" h="21600">
                <a:moveTo>
                  <a:pt x="656" y="0"/>
                </a:moveTo>
                <a:cubicBezTo>
                  <a:pt x="292" y="0"/>
                  <a:pt x="0" y="229"/>
                  <a:pt x="0" y="514"/>
                </a:cubicBezTo>
                <a:lnTo>
                  <a:pt x="0" y="6426"/>
                </a:lnTo>
                <a:cubicBezTo>
                  <a:pt x="0" y="6562"/>
                  <a:pt x="72" y="6689"/>
                  <a:pt x="196" y="6786"/>
                </a:cubicBezTo>
                <a:lnTo>
                  <a:pt x="1184" y="7560"/>
                </a:lnTo>
                <a:cubicBezTo>
                  <a:pt x="3468" y="9350"/>
                  <a:pt x="3468" y="12250"/>
                  <a:pt x="1184" y="14040"/>
                </a:cubicBezTo>
                <a:lnTo>
                  <a:pt x="196" y="14814"/>
                </a:lnTo>
                <a:cubicBezTo>
                  <a:pt x="72" y="14911"/>
                  <a:pt x="0" y="15045"/>
                  <a:pt x="0" y="15182"/>
                </a:cubicBezTo>
                <a:lnTo>
                  <a:pt x="0" y="21086"/>
                </a:lnTo>
                <a:cubicBezTo>
                  <a:pt x="0" y="21371"/>
                  <a:pt x="293" y="21600"/>
                  <a:pt x="656" y="21600"/>
                </a:cubicBezTo>
                <a:lnTo>
                  <a:pt x="10795" y="21600"/>
                </a:lnTo>
                <a:lnTo>
                  <a:pt x="20944" y="21600"/>
                </a:lnTo>
                <a:cubicBezTo>
                  <a:pt x="21307" y="21600"/>
                  <a:pt x="21600" y="21371"/>
                  <a:pt x="21600" y="21086"/>
                </a:cubicBezTo>
                <a:lnTo>
                  <a:pt x="21600" y="15182"/>
                </a:lnTo>
                <a:cubicBezTo>
                  <a:pt x="21600" y="15045"/>
                  <a:pt x="21527" y="14911"/>
                  <a:pt x="21404" y="14814"/>
                </a:cubicBezTo>
                <a:cubicBezTo>
                  <a:pt x="21404" y="14814"/>
                  <a:pt x="20416" y="14040"/>
                  <a:pt x="20416" y="14040"/>
                </a:cubicBezTo>
                <a:cubicBezTo>
                  <a:pt x="18132" y="12250"/>
                  <a:pt x="18132" y="9350"/>
                  <a:pt x="20416" y="7560"/>
                </a:cubicBezTo>
                <a:lnTo>
                  <a:pt x="21404" y="6786"/>
                </a:lnTo>
                <a:cubicBezTo>
                  <a:pt x="21528" y="6689"/>
                  <a:pt x="21600" y="6562"/>
                  <a:pt x="21600" y="6426"/>
                </a:cubicBezTo>
                <a:lnTo>
                  <a:pt x="21600" y="514"/>
                </a:lnTo>
                <a:cubicBezTo>
                  <a:pt x="21600" y="229"/>
                  <a:pt x="21297" y="0"/>
                  <a:pt x="20934" y="0"/>
                </a:cubicBezTo>
                <a:lnTo>
                  <a:pt x="10795" y="0"/>
                </a:lnTo>
                <a:lnTo>
                  <a:pt x="656" y="0"/>
                </a:lnTo>
                <a:close/>
                <a:moveTo>
                  <a:pt x="10795" y="4455"/>
                </a:moveTo>
                <a:cubicBezTo>
                  <a:pt x="12302" y="4455"/>
                  <a:pt x="13535" y="5421"/>
                  <a:pt x="13535" y="6602"/>
                </a:cubicBezTo>
                <a:cubicBezTo>
                  <a:pt x="13535" y="6602"/>
                  <a:pt x="13535" y="17145"/>
                  <a:pt x="13535" y="17145"/>
                </a:cubicBezTo>
                <a:lnTo>
                  <a:pt x="8055" y="17145"/>
                </a:lnTo>
                <a:lnTo>
                  <a:pt x="8055" y="6602"/>
                </a:lnTo>
                <a:cubicBezTo>
                  <a:pt x="8055" y="5421"/>
                  <a:pt x="9288" y="4455"/>
                  <a:pt x="10795" y="4455"/>
                </a:cubicBezTo>
                <a:close/>
                <a:moveTo>
                  <a:pt x="10639" y="9815"/>
                </a:moveTo>
                <a:cubicBezTo>
                  <a:pt x="9949" y="9815"/>
                  <a:pt x="9396" y="10249"/>
                  <a:pt x="9396" y="10788"/>
                </a:cubicBezTo>
                <a:cubicBezTo>
                  <a:pt x="9396" y="11328"/>
                  <a:pt x="9949" y="11770"/>
                  <a:pt x="10639" y="11770"/>
                </a:cubicBezTo>
                <a:cubicBezTo>
                  <a:pt x="11328" y="11770"/>
                  <a:pt x="11891" y="11328"/>
                  <a:pt x="11891" y="10788"/>
                </a:cubicBezTo>
                <a:cubicBezTo>
                  <a:pt x="11891" y="10249"/>
                  <a:pt x="11328" y="9815"/>
                  <a:pt x="10639" y="9815"/>
                </a:cubicBezTo>
                <a:close/>
                <a:moveTo>
                  <a:pt x="10639" y="9815"/>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239" name="AutoShape 42">
            <a:extLst>
              <a:ext uri="{FF2B5EF4-FFF2-40B4-BE49-F238E27FC236}">
                <a16:creationId xmlns:a16="http://schemas.microsoft.com/office/drawing/2014/main" id="{463CC4C7-23FD-46D2-BF9A-2530B5D9D215}"/>
              </a:ext>
            </a:extLst>
          </p:cNvPr>
          <p:cNvSpPr>
            <a:spLocks/>
          </p:cNvSpPr>
          <p:nvPr/>
        </p:nvSpPr>
        <p:spPr bwMode="auto">
          <a:xfrm>
            <a:off x="9622159" y="6084300"/>
            <a:ext cx="330200" cy="600869"/>
          </a:xfrm>
          <a:custGeom>
            <a:avLst/>
            <a:gdLst/>
            <a:ahLst/>
            <a:cxnLst/>
            <a:rect l="0" t="0" r="r" b="b"/>
            <a:pathLst>
              <a:path w="21600" h="21600">
                <a:moveTo>
                  <a:pt x="10880" y="0"/>
                </a:moveTo>
                <a:cubicBezTo>
                  <a:pt x="10066" y="0"/>
                  <a:pt x="9409" y="360"/>
                  <a:pt x="9409" y="806"/>
                </a:cubicBezTo>
                <a:lnTo>
                  <a:pt x="10181" y="7030"/>
                </a:lnTo>
                <a:lnTo>
                  <a:pt x="10181" y="7077"/>
                </a:lnTo>
                <a:cubicBezTo>
                  <a:pt x="10183" y="7077"/>
                  <a:pt x="10191" y="7077"/>
                  <a:pt x="10194" y="7077"/>
                </a:cubicBezTo>
                <a:lnTo>
                  <a:pt x="11578" y="7077"/>
                </a:lnTo>
                <a:lnTo>
                  <a:pt x="12362" y="806"/>
                </a:lnTo>
                <a:cubicBezTo>
                  <a:pt x="12362" y="360"/>
                  <a:pt x="11693" y="0"/>
                  <a:pt x="10880" y="0"/>
                </a:cubicBezTo>
                <a:close/>
                <a:moveTo>
                  <a:pt x="5428" y="6237"/>
                </a:moveTo>
                <a:cubicBezTo>
                  <a:pt x="5049" y="6240"/>
                  <a:pt x="4705" y="6407"/>
                  <a:pt x="4705" y="6640"/>
                </a:cubicBezTo>
                <a:lnTo>
                  <a:pt x="4705" y="9893"/>
                </a:lnTo>
                <a:cubicBezTo>
                  <a:pt x="4705" y="9970"/>
                  <a:pt x="4739" y="10035"/>
                  <a:pt x="4803" y="10094"/>
                </a:cubicBezTo>
                <a:cubicBezTo>
                  <a:pt x="4998" y="10273"/>
                  <a:pt x="5439" y="10359"/>
                  <a:pt x="5807" y="10242"/>
                </a:cubicBezTo>
                <a:lnTo>
                  <a:pt x="9079" y="9200"/>
                </a:lnTo>
                <a:cubicBezTo>
                  <a:pt x="9167" y="9173"/>
                  <a:pt x="9240" y="9136"/>
                  <a:pt x="9299" y="9093"/>
                </a:cubicBezTo>
                <a:cubicBezTo>
                  <a:pt x="9392" y="9024"/>
                  <a:pt x="9446" y="8939"/>
                  <a:pt x="9446" y="8851"/>
                </a:cubicBezTo>
                <a:lnTo>
                  <a:pt x="9446" y="8354"/>
                </a:lnTo>
                <a:lnTo>
                  <a:pt x="9446" y="7682"/>
                </a:lnTo>
                <a:cubicBezTo>
                  <a:pt x="9446" y="7594"/>
                  <a:pt x="9392" y="7508"/>
                  <a:pt x="9299" y="7440"/>
                </a:cubicBezTo>
                <a:cubicBezTo>
                  <a:pt x="9240" y="7396"/>
                  <a:pt x="9168" y="7360"/>
                  <a:pt x="9079" y="7332"/>
                </a:cubicBezTo>
                <a:lnTo>
                  <a:pt x="5807" y="6290"/>
                </a:lnTo>
                <a:cubicBezTo>
                  <a:pt x="5685" y="6252"/>
                  <a:pt x="5554" y="6235"/>
                  <a:pt x="5428" y="6237"/>
                </a:cubicBezTo>
                <a:close/>
                <a:moveTo>
                  <a:pt x="16564" y="6237"/>
                </a:moveTo>
                <a:cubicBezTo>
                  <a:pt x="16438" y="6236"/>
                  <a:pt x="16307" y="6252"/>
                  <a:pt x="16185" y="6290"/>
                </a:cubicBezTo>
                <a:lnTo>
                  <a:pt x="12913" y="7325"/>
                </a:lnTo>
                <a:cubicBezTo>
                  <a:pt x="12830" y="7352"/>
                  <a:pt x="12763" y="7392"/>
                  <a:pt x="12705" y="7433"/>
                </a:cubicBezTo>
                <a:cubicBezTo>
                  <a:pt x="12606" y="7503"/>
                  <a:pt x="12546" y="7584"/>
                  <a:pt x="12546" y="7675"/>
                </a:cubicBezTo>
                <a:lnTo>
                  <a:pt x="12546" y="8347"/>
                </a:lnTo>
                <a:lnTo>
                  <a:pt x="12546" y="8851"/>
                </a:lnTo>
                <a:cubicBezTo>
                  <a:pt x="12546" y="8942"/>
                  <a:pt x="12607" y="9030"/>
                  <a:pt x="12705" y="9100"/>
                </a:cubicBezTo>
                <a:cubicBezTo>
                  <a:pt x="12763" y="9140"/>
                  <a:pt x="12830" y="9174"/>
                  <a:pt x="12913" y="9200"/>
                </a:cubicBezTo>
                <a:lnTo>
                  <a:pt x="16185" y="10242"/>
                </a:lnTo>
                <a:cubicBezTo>
                  <a:pt x="16585" y="10369"/>
                  <a:pt x="17063" y="10260"/>
                  <a:pt x="17226" y="10047"/>
                </a:cubicBezTo>
                <a:cubicBezTo>
                  <a:pt x="17263" y="10000"/>
                  <a:pt x="17287" y="9950"/>
                  <a:pt x="17287" y="9893"/>
                </a:cubicBezTo>
                <a:lnTo>
                  <a:pt x="17287" y="6640"/>
                </a:lnTo>
                <a:cubicBezTo>
                  <a:pt x="17287" y="6407"/>
                  <a:pt x="16943" y="6240"/>
                  <a:pt x="16564" y="6237"/>
                </a:cubicBezTo>
                <a:close/>
                <a:moveTo>
                  <a:pt x="10304" y="7352"/>
                </a:moveTo>
                <a:cubicBezTo>
                  <a:pt x="10257" y="7352"/>
                  <a:pt x="10220" y="7362"/>
                  <a:pt x="10181" y="7372"/>
                </a:cubicBezTo>
                <a:cubicBezTo>
                  <a:pt x="10090" y="7398"/>
                  <a:pt x="10022" y="7447"/>
                  <a:pt x="10022" y="7507"/>
                </a:cubicBezTo>
                <a:lnTo>
                  <a:pt x="10022" y="8199"/>
                </a:lnTo>
                <a:lnTo>
                  <a:pt x="10022" y="8817"/>
                </a:lnTo>
                <a:cubicBezTo>
                  <a:pt x="10022" y="8877"/>
                  <a:pt x="10092" y="8926"/>
                  <a:pt x="10181" y="8952"/>
                </a:cubicBezTo>
                <a:cubicBezTo>
                  <a:pt x="10221" y="8963"/>
                  <a:pt x="10256" y="8972"/>
                  <a:pt x="10304" y="8972"/>
                </a:cubicBezTo>
                <a:lnTo>
                  <a:pt x="11688" y="8972"/>
                </a:lnTo>
                <a:cubicBezTo>
                  <a:pt x="11731" y="8972"/>
                  <a:pt x="11776" y="8968"/>
                  <a:pt x="11811" y="8959"/>
                </a:cubicBezTo>
                <a:cubicBezTo>
                  <a:pt x="11909" y="8934"/>
                  <a:pt x="11970" y="8880"/>
                  <a:pt x="11970" y="8817"/>
                </a:cubicBezTo>
                <a:lnTo>
                  <a:pt x="11970" y="8199"/>
                </a:lnTo>
                <a:lnTo>
                  <a:pt x="11970" y="7507"/>
                </a:lnTo>
                <a:cubicBezTo>
                  <a:pt x="11970" y="7444"/>
                  <a:pt x="11909" y="7390"/>
                  <a:pt x="11811" y="7366"/>
                </a:cubicBezTo>
                <a:cubicBezTo>
                  <a:pt x="11776" y="7357"/>
                  <a:pt x="11731" y="7352"/>
                  <a:pt x="11688" y="7352"/>
                </a:cubicBezTo>
                <a:lnTo>
                  <a:pt x="11125" y="7352"/>
                </a:lnTo>
                <a:lnTo>
                  <a:pt x="10867" y="7352"/>
                </a:lnTo>
                <a:lnTo>
                  <a:pt x="10304" y="7352"/>
                </a:lnTo>
                <a:close/>
                <a:moveTo>
                  <a:pt x="9765" y="9248"/>
                </a:moveTo>
                <a:cubicBezTo>
                  <a:pt x="9670" y="9303"/>
                  <a:pt x="9568" y="9350"/>
                  <a:pt x="9446" y="9389"/>
                </a:cubicBezTo>
                <a:lnTo>
                  <a:pt x="6163" y="10430"/>
                </a:lnTo>
                <a:cubicBezTo>
                  <a:pt x="5940" y="10501"/>
                  <a:pt x="5696" y="10538"/>
                  <a:pt x="5452" y="10538"/>
                </a:cubicBezTo>
                <a:cubicBezTo>
                  <a:pt x="5207" y="10538"/>
                  <a:pt x="4964" y="10501"/>
                  <a:pt x="4741" y="10430"/>
                </a:cubicBezTo>
                <a:cubicBezTo>
                  <a:pt x="4630" y="10395"/>
                  <a:pt x="4523" y="10351"/>
                  <a:pt x="4435" y="10303"/>
                </a:cubicBezTo>
                <a:cubicBezTo>
                  <a:pt x="3834" y="10914"/>
                  <a:pt x="3492" y="11613"/>
                  <a:pt x="3492" y="12346"/>
                </a:cubicBezTo>
                <a:lnTo>
                  <a:pt x="3492" y="16237"/>
                </a:lnTo>
                <a:cubicBezTo>
                  <a:pt x="3492" y="16789"/>
                  <a:pt x="3048" y="17275"/>
                  <a:pt x="2352" y="17615"/>
                </a:cubicBezTo>
                <a:cubicBezTo>
                  <a:pt x="2352" y="17615"/>
                  <a:pt x="19480" y="17615"/>
                  <a:pt x="19480" y="17615"/>
                </a:cubicBezTo>
                <a:cubicBezTo>
                  <a:pt x="18784" y="17275"/>
                  <a:pt x="18329" y="16789"/>
                  <a:pt x="18329" y="16237"/>
                </a:cubicBezTo>
                <a:lnTo>
                  <a:pt x="18329" y="12198"/>
                </a:lnTo>
                <a:cubicBezTo>
                  <a:pt x="18329" y="11498"/>
                  <a:pt x="18013" y="10837"/>
                  <a:pt x="17447" y="10262"/>
                </a:cubicBezTo>
                <a:cubicBezTo>
                  <a:pt x="17345" y="10326"/>
                  <a:pt x="17231" y="10386"/>
                  <a:pt x="17091" y="10430"/>
                </a:cubicBezTo>
                <a:cubicBezTo>
                  <a:pt x="16869" y="10501"/>
                  <a:pt x="16625" y="10538"/>
                  <a:pt x="16381" y="10538"/>
                </a:cubicBezTo>
                <a:cubicBezTo>
                  <a:pt x="16137" y="10538"/>
                  <a:pt x="15880" y="10501"/>
                  <a:pt x="15658" y="10430"/>
                </a:cubicBezTo>
                <a:lnTo>
                  <a:pt x="12387" y="9395"/>
                </a:lnTo>
                <a:cubicBezTo>
                  <a:pt x="12266" y="9357"/>
                  <a:pt x="12162" y="9309"/>
                  <a:pt x="12068" y="9254"/>
                </a:cubicBezTo>
                <a:cubicBezTo>
                  <a:pt x="12049" y="9258"/>
                  <a:pt x="12037" y="9263"/>
                  <a:pt x="12019" y="9268"/>
                </a:cubicBezTo>
                <a:cubicBezTo>
                  <a:pt x="11882" y="9301"/>
                  <a:pt x="11750" y="9315"/>
                  <a:pt x="11615" y="9315"/>
                </a:cubicBezTo>
                <a:lnTo>
                  <a:pt x="10230" y="9315"/>
                </a:lnTo>
                <a:cubicBezTo>
                  <a:pt x="10076" y="9315"/>
                  <a:pt x="9921" y="9296"/>
                  <a:pt x="9777" y="9254"/>
                </a:cubicBezTo>
                <a:cubicBezTo>
                  <a:pt x="9770" y="9252"/>
                  <a:pt x="9771" y="9250"/>
                  <a:pt x="9765" y="9248"/>
                </a:cubicBezTo>
                <a:close/>
                <a:moveTo>
                  <a:pt x="5134" y="12487"/>
                </a:moveTo>
                <a:cubicBezTo>
                  <a:pt x="5360" y="12487"/>
                  <a:pt x="5538" y="12584"/>
                  <a:pt x="5538" y="12709"/>
                </a:cubicBezTo>
                <a:lnTo>
                  <a:pt x="5538" y="14725"/>
                </a:lnTo>
                <a:cubicBezTo>
                  <a:pt x="5538" y="14849"/>
                  <a:pt x="5360" y="14947"/>
                  <a:pt x="5134" y="14947"/>
                </a:cubicBezTo>
                <a:cubicBezTo>
                  <a:pt x="4907" y="14947"/>
                  <a:pt x="4717" y="14849"/>
                  <a:pt x="4717" y="14725"/>
                </a:cubicBezTo>
                <a:cubicBezTo>
                  <a:pt x="4717" y="14725"/>
                  <a:pt x="4717" y="12709"/>
                  <a:pt x="4717" y="12709"/>
                </a:cubicBezTo>
                <a:cubicBezTo>
                  <a:pt x="4717" y="12584"/>
                  <a:pt x="4907" y="12487"/>
                  <a:pt x="5134" y="12487"/>
                </a:cubicBezTo>
                <a:close/>
                <a:moveTo>
                  <a:pt x="5134" y="15310"/>
                </a:moveTo>
                <a:cubicBezTo>
                  <a:pt x="5361" y="15310"/>
                  <a:pt x="5538" y="15413"/>
                  <a:pt x="5538" y="15538"/>
                </a:cubicBezTo>
                <a:cubicBezTo>
                  <a:pt x="5538" y="15663"/>
                  <a:pt x="5361" y="15760"/>
                  <a:pt x="5134" y="15760"/>
                </a:cubicBezTo>
                <a:cubicBezTo>
                  <a:pt x="4906" y="15760"/>
                  <a:pt x="4717" y="15663"/>
                  <a:pt x="4717" y="15538"/>
                </a:cubicBezTo>
                <a:cubicBezTo>
                  <a:pt x="4717" y="15413"/>
                  <a:pt x="4906" y="15309"/>
                  <a:pt x="5134" y="15310"/>
                </a:cubicBezTo>
                <a:close/>
                <a:moveTo>
                  <a:pt x="25" y="18065"/>
                </a:moveTo>
                <a:cubicBezTo>
                  <a:pt x="10" y="18065"/>
                  <a:pt x="0" y="18072"/>
                  <a:pt x="0" y="18078"/>
                </a:cubicBezTo>
                <a:lnTo>
                  <a:pt x="0" y="19577"/>
                </a:lnTo>
                <a:cubicBezTo>
                  <a:pt x="0" y="19584"/>
                  <a:pt x="12" y="19591"/>
                  <a:pt x="25" y="19591"/>
                </a:cubicBezTo>
                <a:lnTo>
                  <a:pt x="21575" y="19591"/>
                </a:lnTo>
                <a:cubicBezTo>
                  <a:pt x="21587" y="19591"/>
                  <a:pt x="21600" y="19584"/>
                  <a:pt x="21600" y="19577"/>
                </a:cubicBezTo>
                <a:lnTo>
                  <a:pt x="21600" y="18078"/>
                </a:lnTo>
                <a:cubicBezTo>
                  <a:pt x="21600" y="18072"/>
                  <a:pt x="21587" y="18065"/>
                  <a:pt x="21575" y="18065"/>
                </a:cubicBezTo>
                <a:cubicBezTo>
                  <a:pt x="21575" y="18065"/>
                  <a:pt x="24" y="18065"/>
                  <a:pt x="25" y="18065"/>
                </a:cubicBezTo>
                <a:close/>
                <a:moveTo>
                  <a:pt x="8625" y="20216"/>
                </a:moveTo>
                <a:cubicBezTo>
                  <a:pt x="8625" y="20978"/>
                  <a:pt x="9758" y="21600"/>
                  <a:pt x="11149" y="21600"/>
                </a:cubicBezTo>
                <a:cubicBezTo>
                  <a:pt x="12540" y="21600"/>
                  <a:pt x="13661" y="20978"/>
                  <a:pt x="13661" y="20216"/>
                </a:cubicBezTo>
                <a:lnTo>
                  <a:pt x="8625" y="20216"/>
                </a:lnTo>
                <a:close/>
                <a:moveTo>
                  <a:pt x="8625" y="20216"/>
                </a:moveTo>
              </a:path>
            </a:pathLst>
          </a:custGeom>
          <a:solidFill>
            <a:srgbClr val="00B0F0"/>
          </a:solidFill>
          <a:ln>
            <a:noFill/>
          </a:ln>
          <a:extLst/>
        </p:spPr>
        <p:txBody>
          <a:bodyPr lIns="0" tIns="0" rIns="0" bIns="0"/>
          <a:lstStyle/>
          <a:p>
            <a:pPr defTabSz="914377"/>
            <a:endParaRPr lang="pl-PL" dirty="0">
              <a:solidFill>
                <a:srgbClr val="333333"/>
              </a:solidFill>
              <a:latin typeface="Lato"/>
            </a:endParaRPr>
          </a:p>
        </p:txBody>
      </p:sp>
      <p:sp>
        <p:nvSpPr>
          <p:cNvPr id="240" name="AutoShape 16">
            <a:extLst>
              <a:ext uri="{FF2B5EF4-FFF2-40B4-BE49-F238E27FC236}">
                <a16:creationId xmlns:a16="http://schemas.microsoft.com/office/drawing/2014/main" id="{64422BF1-FC99-44E3-B062-347C29FE12E1}"/>
              </a:ext>
            </a:extLst>
          </p:cNvPr>
          <p:cNvSpPr>
            <a:spLocks/>
          </p:cNvSpPr>
          <p:nvPr/>
        </p:nvSpPr>
        <p:spPr bwMode="auto">
          <a:xfrm>
            <a:off x="7904183" y="6228875"/>
            <a:ext cx="1004888" cy="411956"/>
          </a:xfrm>
          <a:custGeom>
            <a:avLst/>
            <a:gdLst/>
            <a:ahLst/>
            <a:cxnLst/>
            <a:rect l="0" t="0" r="r" b="b"/>
            <a:pathLst>
              <a:path w="21600" h="21600">
                <a:moveTo>
                  <a:pt x="1038" y="0"/>
                </a:moveTo>
                <a:cubicBezTo>
                  <a:pt x="467" y="0"/>
                  <a:pt x="0" y="1147"/>
                  <a:pt x="0" y="2533"/>
                </a:cubicBezTo>
                <a:lnTo>
                  <a:pt x="0" y="16072"/>
                </a:lnTo>
                <a:lnTo>
                  <a:pt x="5868" y="16072"/>
                </a:lnTo>
                <a:cubicBezTo>
                  <a:pt x="5908" y="15868"/>
                  <a:pt x="5954" y="15665"/>
                  <a:pt x="6008" y="15473"/>
                </a:cubicBezTo>
                <a:cubicBezTo>
                  <a:pt x="6168" y="14919"/>
                  <a:pt x="6376" y="14472"/>
                  <a:pt x="6612" y="14148"/>
                </a:cubicBezTo>
                <a:lnTo>
                  <a:pt x="1311" y="14148"/>
                </a:lnTo>
                <a:lnTo>
                  <a:pt x="1311" y="13736"/>
                </a:lnTo>
                <a:lnTo>
                  <a:pt x="7026" y="13736"/>
                </a:lnTo>
                <a:cubicBezTo>
                  <a:pt x="7174" y="13637"/>
                  <a:pt x="7330" y="13579"/>
                  <a:pt x="7492" y="13579"/>
                </a:cubicBezTo>
                <a:cubicBezTo>
                  <a:pt x="7655" y="13579"/>
                  <a:pt x="7810" y="13637"/>
                  <a:pt x="7959" y="13736"/>
                </a:cubicBezTo>
                <a:lnTo>
                  <a:pt x="12350" y="13736"/>
                </a:lnTo>
                <a:lnTo>
                  <a:pt x="12350" y="14148"/>
                </a:lnTo>
                <a:lnTo>
                  <a:pt x="8373" y="14148"/>
                </a:lnTo>
                <a:cubicBezTo>
                  <a:pt x="8689" y="14584"/>
                  <a:pt x="8949" y="15260"/>
                  <a:pt x="9109" y="16072"/>
                </a:cubicBezTo>
                <a:lnTo>
                  <a:pt x="13392" y="16072"/>
                </a:lnTo>
                <a:lnTo>
                  <a:pt x="13392" y="19401"/>
                </a:lnTo>
                <a:lnTo>
                  <a:pt x="16682" y="19401"/>
                </a:lnTo>
                <a:cubicBezTo>
                  <a:pt x="16652" y="19183"/>
                  <a:pt x="16629" y="18967"/>
                  <a:pt x="16613" y="18743"/>
                </a:cubicBezTo>
                <a:lnTo>
                  <a:pt x="15415" y="18743"/>
                </a:lnTo>
                <a:lnTo>
                  <a:pt x="15415" y="3034"/>
                </a:lnTo>
                <a:lnTo>
                  <a:pt x="16850" y="3034"/>
                </a:lnTo>
                <a:lnTo>
                  <a:pt x="16850" y="15670"/>
                </a:lnTo>
                <a:cubicBezTo>
                  <a:pt x="16929" y="15366"/>
                  <a:pt x="17021" y="15086"/>
                  <a:pt x="17124" y="14835"/>
                </a:cubicBezTo>
                <a:cubicBezTo>
                  <a:pt x="17451" y="14056"/>
                  <a:pt x="17889" y="13579"/>
                  <a:pt x="18379" y="13579"/>
                </a:cubicBezTo>
                <a:cubicBezTo>
                  <a:pt x="19374" y="13579"/>
                  <a:pt x="20180" y="15554"/>
                  <a:pt x="20180" y="17977"/>
                </a:cubicBezTo>
                <a:lnTo>
                  <a:pt x="20739" y="17977"/>
                </a:lnTo>
                <a:cubicBezTo>
                  <a:pt x="21213" y="17977"/>
                  <a:pt x="21600" y="17022"/>
                  <a:pt x="21600" y="15866"/>
                </a:cubicBezTo>
                <a:lnTo>
                  <a:pt x="21600" y="13981"/>
                </a:lnTo>
                <a:cubicBezTo>
                  <a:pt x="21600" y="13790"/>
                  <a:pt x="21538" y="13637"/>
                  <a:pt x="21459" y="13637"/>
                </a:cubicBezTo>
                <a:cubicBezTo>
                  <a:pt x="21378" y="13637"/>
                  <a:pt x="21314" y="13476"/>
                  <a:pt x="21314" y="13284"/>
                </a:cubicBezTo>
                <a:lnTo>
                  <a:pt x="21314" y="12047"/>
                </a:lnTo>
                <a:cubicBezTo>
                  <a:pt x="21314" y="11096"/>
                  <a:pt x="21000" y="10303"/>
                  <a:pt x="20611" y="10289"/>
                </a:cubicBezTo>
                <a:cubicBezTo>
                  <a:pt x="20603" y="10289"/>
                  <a:pt x="20591" y="10289"/>
                  <a:pt x="20583" y="10289"/>
                </a:cubicBezTo>
                <a:lnTo>
                  <a:pt x="18017" y="8925"/>
                </a:lnTo>
                <a:lnTo>
                  <a:pt x="17715" y="2533"/>
                </a:lnTo>
                <a:cubicBezTo>
                  <a:pt x="17715" y="1146"/>
                  <a:pt x="17248" y="0"/>
                  <a:pt x="16678" y="0"/>
                </a:cubicBezTo>
                <a:lnTo>
                  <a:pt x="1038" y="0"/>
                </a:lnTo>
                <a:close/>
                <a:moveTo>
                  <a:pt x="1311" y="3034"/>
                </a:moveTo>
                <a:lnTo>
                  <a:pt x="3217" y="3034"/>
                </a:lnTo>
                <a:lnTo>
                  <a:pt x="3217" y="5155"/>
                </a:lnTo>
                <a:lnTo>
                  <a:pt x="1311" y="5155"/>
                </a:lnTo>
                <a:cubicBezTo>
                  <a:pt x="1311" y="5155"/>
                  <a:pt x="1311" y="3034"/>
                  <a:pt x="1311" y="3034"/>
                </a:cubicBezTo>
                <a:close/>
                <a:moveTo>
                  <a:pt x="4343" y="3034"/>
                </a:moveTo>
                <a:lnTo>
                  <a:pt x="6250" y="3034"/>
                </a:lnTo>
                <a:lnTo>
                  <a:pt x="6250" y="5155"/>
                </a:lnTo>
                <a:lnTo>
                  <a:pt x="4343" y="5155"/>
                </a:lnTo>
                <a:cubicBezTo>
                  <a:pt x="4343" y="5155"/>
                  <a:pt x="4343" y="3034"/>
                  <a:pt x="4343" y="3034"/>
                </a:cubicBezTo>
                <a:close/>
                <a:moveTo>
                  <a:pt x="7376" y="3034"/>
                </a:moveTo>
                <a:lnTo>
                  <a:pt x="9282" y="3034"/>
                </a:lnTo>
                <a:lnTo>
                  <a:pt x="9282" y="5155"/>
                </a:lnTo>
                <a:lnTo>
                  <a:pt x="7376" y="5155"/>
                </a:lnTo>
                <a:cubicBezTo>
                  <a:pt x="7376" y="5155"/>
                  <a:pt x="7376" y="3034"/>
                  <a:pt x="7376" y="3034"/>
                </a:cubicBezTo>
                <a:close/>
                <a:moveTo>
                  <a:pt x="10408" y="3034"/>
                </a:moveTo>
                <a:lnTo>
                  <a:pt x="12314" y="3034"/>
                </a:lnTo>
                <a:lnTo>
                  <a:pt x="12314" y="5155"/>
                </a:lnTo>
                <a:lnTo>
                  <a:pt x="10408" y="5155"/>
                </a:lnTo>
                <a:cubicBezTo>
                  <a:pt x="10408" y="5155"/>
                  <a:pt x="10408" y="3034"/>
                  <a:pt x="10408" y="3034"/>
                </a:cubicBezTo>
                <a:close/>
                <a:moveTo>
                  <a:pt x="13661" y="3034"/>
                </a:moveTo>
                <a:lnTo>
                  <a:pt x="15133" y="3034"/>
                </a:lnTo>
                <a:cubicBezTo>
                  <a:pt x="15133" y="3034"/>
                  <a:pt x="15133" y="18743"/>
                  <a:pt x="15133" y="18743"/>
                </a:cubicBezTo>
                <a:lnTo>
                  <a:pt x="13661" y="18743"/>
                </a:lnTo>
                <a:lnTo>
                  <a:pt x="13661" y="3034"/>
                </a:lnTo>
                <a:close/>
                <a:moveTo>
                  <a:pt x="1311" y="5567"/>
                </a:moveTo>
                <a:lnTo>
                  <a:pt x="3217" y="5567"/>
                </a:lnTo>
                <a:lnTo>
                  <a:pt x="3217" y="7678"/>
                </a:lnTo>
                <a:lnTo>
                  <a:pt x="1311" y="7678"/>
                </a:lnTo>
                <a:cubicBezTo>
                  <a:pt x="1311" y="7678"/>
                  <a:pt x="1311" y="5567"/>
                  <a:pt x="1311" y="5567"/>
                </a:cubicBezTo>
                <a:close/>
                <a:moveTo>
                  <a:pt x="4343" y="5567"/>
                </a:moveTo>
                <a:lnTo>
                  <a:pt x="6250" y="5567"/>
                </a:lnTo>
                <a:lnTo>
                  <a:pt x="6250" y="7678"/>
                </a:lnTo>
                <a:lnTo>
                  <a:pt x="4343" y="7678"/>
                </a:lnTo>
                <a:cubicBezTo>
                  <a:pt x="4343" y="7678"/>
                  <a:pt x="4343" y="5567"/>
                  <a:pt x="4343" y="5567"/>
                </a:cubicBezTo>
                <a:close/>
                <a:moveTo>
                  <a:pt x="7376" y="5567"/>
                </a:moveTo>
                <a:lnTo>
                  <a:pt x="9282" y="5567"/>
                </a:lnTo>
                <a:lnTo>
                  <a:pt x="9282" y="7678"/>
                </a:lnTo>
                <a:lnTo>
                  <a:pt x="7376" y="7678"/>
                </a:lnTo>
                <a:cubicBezTo>
                  <a:pt x="7376" y="7678"/>
                  <a:pt x="7376" y="5567"/>
                  <a:pt x="7376" y="5567"/>
                </a:cubicBezTo>
                <a:close/>
                <a:moveTo>
                  <a:pt x="10408" y="5567"/>
                </a:moveTo>
                <a:lnTo>
                  <a:pt x="12314" y="5567"/>
                </a:lnTo>
                <a:lnTo>
                  <a:pt x="12314" y="7678"/>
                </a:lnTo>
                <a:lnTo>
                  <a:pt x="10408" y="7678"/>
                </a:lnTo>
                <a:cubicBezTo>
                  <a:pt x="10408" y="7678"/>
                  <a:pt x="10408" y="5567"/>
                  <a:pt x="10408" y="5567"/>
                </a:cubicBezTo>
                <a:close/>
                <a:moveTo>
                  <a:pt x="1311" y="10888"/>
                </a:moveTo>
                <a:lnTo>
                  <a:pt x="12350" y="10888"/>
                </a:lnTo>
                <a:cubicBezTo>
                  <a:pt x="12350" y="10888"/>
                  <a:pt x="12350" y="11301"/>
                  <a:pt x="12350" y="11301"/>
                </a:cubicBezTo>
                <a:lnTo>
                  <a:pt x="1311" y="11301"/>
                </a:lnTo>
                <a:lnTo>
                  <a:pt x="1311" y="10888"/>
                </a:lnTo>
                <a:close/>
                <a:moveTo>
                  <a:pt x="7448" y="14138"/>
                </a:moveTo>
                <a:cubicBezTo>
                  <a:pt x="6926" y="14138"/>
                  <a:pt x="6465" y="14774"/>
                  <a:pt x="6189" y="15748"/>
                </a:cubicBezTo>
                <a:cubicBezTo>
                  <a:pt x="6169" y="15818"/>
                  <a:pt x="6151" y="15891"/>
                  <a:pt x="6133" y="15964"/>
                </a:cubicBezTo>
                <a:cubicBezTo>
                  <a:pt x="5997" y="16521"/>
                  <a:pt x="5920" y="17174"/>
                  <a:pt x="5920" y="17869"/>
                </a:cubicBezTo>
                <a:cubicBezTo>
                  <a:pt x="5920" y="18377"/>
                  <a:pt x="5961" y="18861"/>
                  <a:pt x="6036" y="19303"/>
                </a:cubicBezTo>
                <a:cubicBezTo>
                  <a:pt x="6267" y="20652"/>
                  <a:pt x="6812" y="21600"/>
                  <a:pt x="7448" y="21600"/>
                </a:cubicBezTo>
                <a:cubicBezTo>
                  <a:pt x="8292" y="21600"/>
                  <a:pt x="8976" y="19930"/>
                  <a:pt x="8976" y="17869"/>
                </a:cubicBezTo>
                <a:cubicBezTo>
                  <a:pt x="8976" y="17173"/>
                  <a:pt x="8899" y="16522"/>
                  <a:pt x="8763" y="15964"/>
                </a:cubicBezTo>
                <a:cubicBezTo>
                  <a:pt x="8496" y="14870"/>
                  <a:pt x="8007" y="14138"/>
                  <a:pt x="7448" y="14138"/>
                </a:cubicBezTo>
                <a:close/>
                <a:moveTo>
                  <a:pt x="18387" y="14138"/>
                </a:moveTo>
                <a:cubicBezTo>
                  <a:pt x="17865" y="14138"/>
                  <a:pt x="17404" y="14774"/>
                  <a:pt x="17128" y="15748"/>
                </a:cubicBezTo>
                <a:cubicBezTo>
                  <a:pt x="16958" y="16350"/>
                  <a:pt x="16859" y="17082"/>
                  <a:pt x="16859" y="17869"/>
                </a:cubicBezTo>
                <a:cubicBezTo>
                  <a:pt x="16859" y="18377"/>
                  <a:pt x="16900" y="18861"/>
                  <a:pt x="16975" y="19303"/>
                </a:cubicBezTo>
                <a:cubicBezTo>
                  <a:pt x="17205" y="20652"/>
                  <a:pt x="17750" y="21600"/>
                  <a:pt x="18387" y="21600"/>
                </a:cubicBezTo>
                <a:cubicBezTo>
                  <a:pt x="19231" y="21600"/>
                  <a:pt x="19915" y="19930"/>
                  <a:pt x="19915" y="17869"/>
                </a:cubicBezTo>
                <a:cubicBezTo>
                  <a:pt x="19915" y="15808"/>
                  <a:pt x="19231" y="14138"/>
                  <a:pt x="18387" y="14138"/>
                </a:cubicBezTo>
                <a:close/>
                <a:moveTo>
                  <a:pt x="7448" y="16396"/>
                </a:moveTo>
                <a:cubicBezTo>
                  <a:pt x="7781" y="16396"/>
                  <a:pt x="8051" y="17057"/>
                  <a:pt x="8051" y="17869"/>
                </a:cubicBezTo>
                <a:cubicBezTo>
                  <a:pt x="8051" y="18681"/>
                  <a:pt x="7781" y="19342"/>
                  <a:pt x="7448" y="19342"/>
                </a:cubicBezTo>
                <a:cubicBezTo>
                  <a:pt x="7115" y="19342"/>
                  <a:pt x="6845" y="18681"/>
                  <a:pt x="6845" y="17869"/>
                </a:cubicBezTo>
                <a:cubicBezTo>
                  <a:pt x="6845" y="17057"/>
                  <a:pt x="7115" y="16396"/>
                  <a:pt x="7448" y="16396"/>
                </a:cubicBezTo>
                <a:close/>
                <a:moveTo>
                  <a:pt x="18387" y="16396"/>
                </a:moveTo>
                <a:cubicBezTo>
                  <a:pt x="18720" y="16396"/>
                  <a:pt x="18990" y="17057"/>
                  <a:pt x="18990" y="17869"/>
                </a:cubicBezTo>
                <a:cubicBezTo>
                  <a:pt x="18990" y="18681"/>
                  <a:pt x="18720" y="19342"/>
                  <a:pt x="18387" y="19342"/>
                </a:cubicBezTo>
                <a:cubicBezTo>
                  <a:pt x="18054" y="19342"/>
                  <a:pt x="17784" y="18681"/>
                  <a:pt x="17784" y="17869"/>
                </a:cubicBezTo>
                <a:cubicBezTo>
                  <a:pt x="17784" y="17057"/>
                  <a:pt x="18054" y="16396"/>
                  <a:pt x="18387" y="16396"/>
                </a:cubicBezTo>
                <a:close/>
                <a:moveTo>
                  <a:pt x="18387" y="16396"/>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Tree>
    <p:extLst>
      <p:ext uri="{BB962C8B-B14F-4D97-AF65-F5344CB8AC3E}">
        <p14:creationId xmlns:p14="http://schemas.microsoft.com/office/powerpoint/2010/main" val="103016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AutoShape 1"/>
          <p:cNvSpPr>
            <a:spLocks/>
          </p:cNvSpPr>
          <p:nvPr/>
        </p:nvSpPr>
        <p:spPr bwMode="auto">
          <a:xfrm>
            <a:off x="764286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0" name="AutoShape 2"/>
          <p:cNvSpPr>
            <a:spLocks/>
          </p:cNvSpPr>
          <p:nvPr/>
        </p:nvSpPr>
        <p:spPr bwMode="auto">
          <a:xfrm>
            <a:off x="754681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1" name="AutoShape 3"/>
          <p:cNvSpPr>
            <a:spLocks/>
          </p:cNvSpPr>
          <p:nvPr/>
        </p:nvSpPr>
        <p:spPr bwMode="auto">
          <a:xfrm>
            <a:off x="727456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2" name="AutoShape 4"/>
          <p:cNvSpPr>
            <a:spLocks/>
          </p:cNvSpPr>
          <p:nvPr/>
        </p:nvSpPr>
        <p:spPr bwMode="auto">
          <a:xfrm>
            <a:off x="717851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3" name="AutoShape 5"/>
          <p:cNvSpPr>
            <a:spLocks/>
          </p:cNvSpPr>
          <p:nvPr/>
        </p:nvSpPr>
        <p:spPr bwMode="auto">
          <a:xfrm>
            <a:off x="692531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4" name="AutoShape 6"/>
          <p:cNvSpPr>
            <a:spLocks/>
          </p:cNvSpPr>
          <p:nvPr/>
        </p:nvSpPr>
        <p:spPr bwMode="auto">
          <a:xfrm>
            <a:off x="682926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5" name="AutoShape 7"/>
          <p:cNvSpPr>
            <a:spLocks/>
          </p:cNvSpPr>
          <p:nvPr/>
        </p:nvSpPr>
        <p:spPr bwMode="auto">
          <a:xfrm>
            <a:off x="655701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6" name="AutoShape 8"/>
          <p:cNvSpPr>
            <a:spLocks/>
          </p:cNvSpPr>
          <p:nvPr/>
        </p:nvSpPr>
        <p:spPr bwMode="auto">
          <a:xfrm>
            <a:off x="646096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7" name="AutoShape 9"/>
          <p:cNvSpPr>
            <a:spLocks/>
          </p:cNvSpPr>
          <p:nvPr/>
        </p:nvSpPr>
        <p:spPr bwMode="auto">
          <a:xfrm>
            <a:off x="619506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8" name="AutoShape 10"/>
          <p:cNvSpPr>
            <a:spLocks/>
          </p:cNvSpPr>
          <p:nvPr/>
        </p:nvSpPr>
        <p:spPr bwMode="auto">
          <a:xfrm>
            <a:off x="609901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699" name="AutoShape 11"/>
          <p:cNvSpPr>
            <a:spLocks/>
          </p:cNvSpPr>
          <p:nvPr/>
        </p:nvSpPr>
        <p:spPr bwMode="auto">
          <a:xfrm>
            <a:off x="582676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0" name="AutoShape 12"/>
          <p:cNvSpPr>
            <a:spLocks/>
          </p:cNvSpPr>
          <p:nvPr/>
        </p:nvSpPr>
        <p:spPr bwMode="auto">
          <a:xfrm>
            <a:off x="573071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1" name="AutoShape 13"/>
          <p:cNvSpPr>
            <a:spLocks/>
          </p:cNvSpPr>
          <p:nvPr/>
        </p:nvSpPr>
        <p:spPr bwMode="auto">
          <a:xfrm>
            <a:off x="547751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2" name="AutoShape 14"/>
          <p:cNvSpPr>
            <a:spLocks/>
          </p:cNvSpPr>
          <p:nvPr/>
        </p:nvSpPr>
        <p:spPr bwMode="auto">
          <a:xfrm>
            <a:off x="538146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3" name="AutoShape 15"/>
          <p:cNvSpPr>
            <a:spLocks/>
          </p:cNvSpPr>
          <p:nvPr/>
        </p:nvSpPr>
        <p:spPr bwMode="auto">
          <a:xfrm>
            <a:off x="510921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4" name="AutoShape 16"/>
          <p:cNvSpPr>
            <a:spLocks/>
          </p:cNvSpPr>
          <p:nvPr/>
        </p:nvSpPr>
        <p:spPr bwMode="auto">
          <a:xfrm>
            <a:off x="501316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5" name="AutoShape 17"/>
          <p:cNvSpPr>
            <a:spLocks/>
          </p:cNvSpPr>
          <p:nvPr/>
        </p:nvSpPr>
        <p:spPr bwMode="auto">
          <a:xfrm>
            <a:off x="474726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6" name="AutoShape 18"/>
          <p:cNvSpPr>
            <a:spLocks/>
          </p:cNvSpPr>
          <p:nvPr/>
        </p:nvSpPr>
        <p:spPr bwMode="auto">
          <a:xfrm>
            <a:off x="465121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7" name="AutoShape 19"/>
          <p:cNvSpPr>
            <a:spLocks/>
          </p:cNvSpPr>
          <p:nvPr/>
        </p:nvSpPr>
        <p:spPr bwMode="auto">
          <a:xfrm>
            <a:off x="4378960" y="42608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bg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8" name="AutoShape 20"/>
          <p:cNvSpPr>
            <a:spLocks/>
          </p:cNvSpPr>
          <p:nvPr/>
        </p:nvSpPr>
        <p:spPr bwMode="auto">
          <a:xfrm>
            <a:off x="4282917" y="43870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09" name="AutoShape 21"/>
          <p:cNvSpPr>
            <a:spLocks/>
          </p:cNvSpPr>
          <p:nvPr/>
        </p:nvSpPr>
        <p:spPr bwMode="auto">
          <a:xfrm>
            <a:off x="763651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0" name="AutoShape 22"/>
          <p:cNvSpPr>
            <a:spLocks/>
          </p:cNvSpPr>
          <p:nvPr/>
        </p:nvSpPr>
        <p:spPr bwMode="auto">
          <a:xfrm>
            <a:off x="754046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1" name="AutoShape 23"/>
          <p:cNvSpPr>
            <a:spLocks/>
          </p:cNvSpPr>
          <p:nvPr/>
        </p:nvSpPr>
        <p:spPr bwMode="auto">
          <a:xfrm>
            <a:off x="726821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2" name="AutoShape 24"/>
          <p:cNvSpPr>
            <a:spLocks/>
          </p:cNvSpPr>
          <p:nvPr/>
        </p:nvSpPr>
        <p:spPr bwMode="auto">
          <a:xfrm>
            <a:off x="717216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3" name="AutoShape 25"/>
          <p:cNvSpPr>
            <a:spLocks/>
          </p:cNvSpPr>
          <p:nvPr/>
        </p:nvSpPr>
        <p:spPr bwMode="auto">
          <a:xfrm>
            <a:off x="691896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4" name="AutoShape 26"/>
          <p:cNvSpPr>
            <a:spLocks/>
          </p:cNvSpPr>
          <p:nvPr/>
        </p:nvSpPr>
        <p:spPr bwMode="auto">
          <a:xfrm>
            <a:off x="682291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5" name="AutoShape 27"/>
          <p:cNvSpPr>
            <a:spLocks/>
          </p:cNvSpPr>
          <p:nvPr/>
        </p:nvSpPr>
        <p:spPr bwMode="auto">
          <a:xfrm>
            <a:off x="655066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6" name="AutoShape 28"/>
          <p:cNvSpPr>
            <a:spLocks/>
          </p:cNvSpPr>
          <p:nvPr/>
        </p:nvSpPr>
        <p:spPr bwMode="auto">
          <a:xfrm>
            <a:off x="645461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7" name="AutoShape 29"/>
          <p:cNvSpPr>
            <a:spLocks/>
          </p:cNvSpPr>
          <p:nvPr/>
        </p:nvSpPr>
        <p:spPr bwMode="auto">
          <a:xfrm>
            <a:off x="618871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8" name="AutoShape 30"/>
          <p:cNvSpPr>
            <a:spLocks/>
          </p:cNvSpPr>
          <p:nvPr/>
        </p:nvSpPr>
        <p:spPr bwMode="auto">
          <a:xfrm>
            <a:off x="609266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19" name="AutoShape 31"/>
          <p:cNvSpPr>
            <a:spLocks/>
          </p:cNvSpPr>
          <p:nvPr/>
        </p:nvSpPr>
        <p:spPr bwMode="auto">
          <a:xfrm>
            <a:off x="582041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0" name="AutoShape 32"/>
          <p:cNvSpPr>
            <a:spLocks/>
          </p:cNvSpPr>
          <p:nvPr/>
        </p:nvSpPr>
        <p:spPr bwMode="auto">
          <a:xfrm>
            <a:off x="572436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1" name="AutoShape 33"/>
          <p:cNvSpPr>
            <a:spLocks/>
          </p:cNvSpPr>
          <p:nvPr/>
        </p:nvSpPr>
        <p:spPr bwMode="auto">
          <a:xfrm>
            <a:off x="547116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2" name="AutoShape 34"/>
          <p:cNvSpPr>
            <a:spLocks/>
          </p:cNvSpPr>
          <p:nvPr/>
        </p:nvSpPr>
        <p:spPr bwMode="auto">
          <a:xfrm>
            <a:off x="537511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3" name="AutoShape 35"/>
          <p:cNvSpPr>
            <a:spLocks/>
          </p:cNvSpPr>
          <p:nvPr/>
        </p:nvSpPr>
        <p:spPr bwMode="auto">
          <a:xfrm>
            <a:off x="510286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4" name="AutoShape 36"/>
          <p:cNvSpPr>
            <a:spLocks/>
          </p:cNvSpPr>
          <p:nvPr/>
        </p:nvSpPr>
        <p:spPr bwMode="auto">
          <a:xfrm>
            <a:off x="500681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5" name="AutoShape 37"/>
          <p:cNvSpPr>
            <a:spLocks/>
          </p:cNvSpPr>
          <p:nvPr/>
        </p:nvSpPr>
        <p:spPr bwMode="auto">
          <a:xfrm>
            <a:off x="474091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6" name="AutoShape 38"/>
          <p:cNvSpPr>
            <a:spLocks/>
          </p:cNvSpPr>
          <p:nvPr/>
        </p:nvSpPr>
        <p:spPr bwMode="auto">
          <a:xfrm>
            <a:off x="464486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7" name="AutoShape 39"/>
          <p:cNvSpPr>
            <a:spLocks/>
          </p:cNvSpPr>
          <p:nvPr/>
        </p:nvSpPr>
        <p:spPr bwMode="auto">
          <a:xfrm>
            <a:off x="4372610" y="36385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8" name="AutoShape 40"/>
          <p:cNvSpPr>
            <a:spLocks/>
          </p:cNvSpPr>
          <p:nvPr/>
        </p:nvSpPr>
        <p:spPr bwMode="auto">
          <a:xfrm>
            <a:off x="4276567" y="37647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29" name="AutoShape 41"/>
          <p:cNvSpPr>
            <a:spLocks/>
          </p:cNvSpPr>
          <p:nvPr/>
        </p:nvSpPr>
        <p:spPr bwMode="auto">
          <a:xfrm>
            <a:off x="763651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0" name="AutoShape 42"/>
          <p:cNvSpPr>
            <a:spLocks/>
          </p:cNvSpPr>
          <p:nvPr/>
        </p:nvSpPr>
        <p:spPr bwMode="auto">
          <a:xfrm>
            <a:off x="754046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1" name="AutoShape 43"/>
          <p:cNvSpPr>
            <a:spLocks/>
          </p:cNvSpPr>
          <p:nvPr/>
        </p:nvSpPr>
        <p:spPr bwMode="auto">
          <a:xfrm>
            <a:off x="726821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2" name="AutoShape 44"/>
          <p:cNvSpPr>
            <a:spLocks/>
          </p:cNvSpPr>
          <p:nvPr/>
        </p:nvSpPr>
        <p:spPr bwMode="auto">
          <a:xfrm>
            <a:off x="717216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3" name="AutoShape 45"/>
          <p:cNvSpPr>
            <a:spLocks/>
          </p:cNvSpPr>
          <p:nvPr/>
        </p:nvSpPr>
        <p:spPr bwMode="auto">
          <a:xfrm>
            <a:off x="691896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4" name="AutoShape 46"/>
          <p:cNvSpPr>
            <a:spLocks/>
          </p:cNvSpPr>
          <p:nvPr/>
        </p:nvSpPr>
        <p:spPr bwMode="auto">
          <a:xfrm>
            <a:off x="682291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5" name="AutoShape 47"/>
          <p:cNvSpPr>
            <a:spLocks/>
          </p:cNvSpPr>
          <p:nvPr/>
        </p:nvSpPr>
        <p:spPr bwMode="auto">
          <a:xfrm>
            <a:off x="655066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6" name="AutoShape 48"/>
          <p:cNvSpPr>
            <a:spLocks/>
          </p:cNvSpPr>
          <p:nvPr/>
        </p:nvSpPr>
        <p:spPr bwMode="auto">
          <a:xfrm>
            <a:off x="645461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7" name="AutoShape 49"/>
          <p:cNvSpPr>
            <a:spLocks/>
          </p:cNvSpPr>
          <p:nvPr/>
        </p:nvSpPr>
        <p:spPr bwMode="auto">
          <a:xfrm>
            <a:off x="618871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8" name="AutoShape 50"/>
          <p:cNvSpPr>
            <a:spLocks/>
          </p:cNvSpPr>
          <p:nvPr/>
        </p:nvSpPr>
        <p:spPr bwMode="auto">
          <a:xfrm>
            <a:off x="609266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39" name="AutoShape 51"/>
          <p:cNvSpPr>
            <a:spLocks/>
          </p:cNvSpPr>
          <p:nvPr/>
        </p:nvSpPr>
        <p:spPr bwMode="auto">
          <a:xfrm>
            <a:off x="582041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0" name="AutoShape 52"/>
          <p:cNvSpPr>
            <a:spLocks/>
          </p:cNvSpPr>
          <p:nvPr/>
        </p:nvSpPr>
        <p:spPr bwMode="auto">
          <a:xfrm>
            <a:off x="572436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1" name="AutoShape 53"/>
          <p:cNvSpPr>
            <a:spLocks/>
          </p:cNvSpPr>
          <p:nvPr/>
        </p:nvSpPr>
        <p:spPr bwMode="auto">
          <a:xfrm>
            <a:off x="547116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2" name="AutoShape 54"/>
          <p:cNvSpPr>
            <a:spLocks/>
          </p:cNvSpPr>
          <p:nvPr/>
        </p:nvSpPr>
        <p:spPr bwMode="auto">
          <a:xfrm>
            <a:off x="537511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3" name="AutoShape 55"/>
          <p:cNvSpPr>
            <a:spLocks/>
          </p:cNvSpPr>
          <p:nvPr/>
        </p:nvSpPr>
        <p:spPr bwMode="auto">
          <a:xfrm>
            <a:off x="510286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4" name="AutoShape 56"/>
          <p:cNvSpPr>
            <a:spLocks/>
          </p:cNvSpPr>
          <p:nvPr/>
        </p:nvSpPr>
        <p:spPr bwMode="auto">
          <a:xfrm>
            <a:off x="500681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5" name="AutoShape 57"/>
          <p:cNvSpPr>
            <a:spLocks/>
          </p:cNvSpPr>
          <p:nvPr/>
        </p:nvSpPr>
        <p:spPr bwMode="auto">
          <a:xfrm>
            <a:off x="474091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6" name="AutoShape 58"/>
          <p:cNvSpPr>
            <a:spLocks/>
          </p:cNvSpPr>
          <p:nvPr/>
        </p:nvSpPr>
        <p:spPr bwMode="auto">
          <a:xfrm>
            <a:off x="464486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7" name="AutoShape 59"/>
          <p:cNvSpPr>
            <a:spLocks/>
          </p:cNvSpPr>
          <p:nvPr/>
        </p:nvSpPr>
        <p:spPr bwMode="auto">
          <a:xfrm>
            <a:off x="4372610" y="30353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8" name="AutoShape 60"/>
          <p:cNvSpPr>
            <a:spLocks/>
          </p:cNvSpPr>
          <p:nvPr/>
        </p:nvSpPr>
        <p:spPr bwMode="auto">
          <a:xfrm>
            <a:off x="4276567" y="31615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49" name="AutoShape 61"/>
          <p:cNvSpPr>
            <a:spLocks/>
          </p:cNvSpPr>
          <p:nvPr/>
        </p:nvSpPr>
        <p:spPr bwMode="auto">
          <a:xfrm>
            <a:off x="763651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0" name="AutoShape 62"/>
          <p:cNvSpPr>
            <a:spLocks/>
          </p:cNvSpPr>
          <p:nvPr/>
        </p:nvSpPr>
        <p:spPr bwMode="auto">
          <a:xfrm>
            <a:off x="754046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1" name="AutoShape 63"/>
          <p:cNvSpPr>
            <a:spLocks/>
          </p:cNvSpPr>
          <p:nvPr/>
        </p:nvSpPr>
        <p:spPr bwMode="auto">
          <a:xfrm>
            <a:off x="726821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2" name="AutoShape 64"/>
          <p:cNvSpPr>
            <a:spLocks/>
          </p:cNvSpPr>
          <p:nvPr/>
        </p:nvSpPr>
        <p:spPr bwMode="auto">
          <a:xfrm>
            <a:off x="717216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3" name="AutoShape 65"/>
          <p:cNvSpPr>
            <a:spLocks/>
          </p:cNvSpPr>
          <p:nvPr/>
        </p:nvSpPr>
        <p:spPr bwMode="auto">
          <a:xfrm>
            <a:off x="691896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4" name="AutoShape 66"/>
          <p:cNvSpPr>
            <a:spLocks/>
          </p:cNvSpPr>
          <p:nvPr/>
        </p:nvSpPr>
        <p:spPr bwMode="auto">
          <a:xfrm>
            <a:off x="682291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5" name="AutoShape 67"/>
          <p:cNvSpPr>
            <a:spLocks/>
          </p:cNvSpPr>
          <p:nvPr/>
        </p:nvSpPr>
        <p:spPr bwMode="auto">
          <a:xfrm>
            <a:off x="655066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6" name="AutoShape 68"/>
          <p:cNvSpPr>
            <a:spLocks/>
          </p:cNvSpPr>
          <p:nvPr/>
        </p:nvSpPr>
        <p:spPr bwMode="auto">
          <a:xfrm>
            <a:off x="645461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7" name="AutoShape 69"/>
          <p:cNvSpPr>
            <a:spLocks/>
          </p:cNvSpPr>
          <p:nvPr/>
        </p:nvSpPr>
        <p:spPr bwMode="auto">
          <a:xfrm>
            <a:off x="618871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8" name="AutoShape 70"/>
          <p:cNvSpPr>
            <a:spLocks/>
          </p:cNvSpPr>
          <p:nvPr/>
        </p:nvSpPr>
        <p:spPr bwMode="auto">
          <a:xfrm>
            <a:off x="609266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59" name="AutoShape 71"/>
          <p:cNvSpPr>
            <a:spLocks/>
          </p:cNvSpPr>
          <p:nvPr/>
        </p:nvSpPr>
        <p:spPr bwMode="auto">
          <a:xfrm>
            <a:off x="582041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0" name="AutoShape 72"/>
          <p:cNvSpPr>
            <a:spLocks/>
          </p:cNvSpPr>
          <p:nvPr/>
        </p:nvSpPr>
        <p:spPr bwMode="auto">
          <a:xfrm>
            <a:off x="572436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1" name="AutoShape 73"/>
          <p:cNvSpPr>
            <a:spLocks/>
          </p:cNvSpPr>
          <p:nvPr/>
        </p:nvSpPr>
        <p:spPr bwMode="auto">
          <a:xfrm>
            <a:off x="547116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2" name="AutoShape 74"/>
          <p:cNvSpPr>
            <a:spLocks/>
          </p:cNvSpPr>
          <p:nvPr/>
        </p:nvSpPr>
        <p:spPr bwMode="auto">
          <a:xfrm>
            <a:off x="537511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3" name="AutoShape 75"/>
          <p:cNvSpPr>
            <a:spLocks/>
          </p:cNvSpPr>
          <p:nvPr/>
        </p:nvSpPr>
        <p:spPr bwMode="auto">
          <a:xfrm>
            <a:off x="510286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4" name="AutoShape 76"/>
          <p:cNvSpPr>
            <a:spLocks/>
          </p:cNvSpPr>
          <p:nvPr/>
        </p:nvSpPr>
        <p:spPr bwMode="auto">
          <a:xfrm>
            <a:off x="500681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5" name="AutoShape 77"/>
          <p:cNvSpPr>
            <a:spLocks/>
          </p:cNvSpPr>
          <p:nvPr/>
        </p:nvSpPr>
        <p:spPr bwMode="auto">
          <a:xfrm>
            <a:off x="474091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6" name="AutoShape 78"/>
          <p:cNvSpPr>
            <a:spLocks/>
          </p:cNvSpPr>
          <p:nvPr/>
        </p:nvSpPr>
        <p:spPr bwMode="auto">
          <a:xfrm>
            <a:off x="464486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7" name="AutoShape 79"/>
          <p:cNvSpPr>
            <a:spLocks/>
          </p:cNvSpPr>
          <p:nvPr/>
        </p:nvSpPr>
        <p:spPr bwMode="auto">
          <a:xfrm>
            <a:off x="4372610" y="244475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8" name="AutoShape 80"/>
          <p:cNvSpPr>
            <a:spLocks/>
          </p:cNvSpPr>
          <p:nvPr/>
        </p:nvSpPr>
        <p:spPr bwMode="auto">
          <a:xfrm>
            <a:off x="4276567" y="257095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69" name="AutoShape 81"/>
          <p:cNvSpPr>
            <a:spLocks/>
          </p:cNvSpPr>
          <p:nvPr/>
        </p:nvSpPr>
        <p:spPr bwMode="auto">
          <a:xfrm>
            <a:off x="764286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0" name="AutoShape 82"/>
          <p:cNvSpPr>
            <a:spLocks/>
          </p:cNvSpPr>
          <p:nvPr/>
        </p:nvSpPr>
        <p:spPr bwMode="auto">
          <a:xfrm>
            <a:off x="754681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1" name="AutoShape 83"/>
          <p:cNvSpPr>
            <a:spLocks/>
          </p:cNvSpPr>
          <p:nvPr/>
        </p:nvSpPr>
        <p:spPr bwMode="auto">
          <a:xfrm>
            <a:off x="727456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2" name="AutoShape 84"/>
          <p:cNvSpPr>
            <a:spLocks/>
          </p:cNvSpPr>
          <p:nvPr/>
        </p:nvSpPr>
        <p:spPr bwMode="auto">
          <a:xfrm>
            <a:off x="717851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3" name="AutoShape 85"/>
          <p:cNvSpPr>
            <a:spLocks/>
          </p:cNvSpPr>
          <p:nvPr/>
        </p:nvSpPr>
        <p:spPr bwMode="auto">
          <a:xfrm>
            <a:off x="692531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4" name="AutoShape 86"/>
          <p:cNvSpPr>
            <a:spLocks/>
          </p:cNvSpPr>
          <p:nvPr/>
        </p:nvSpPr>
        <p:spPr bwMode="auto">
          <a:xfrm>
            <a:off x="682926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5" name="AutoShape 87"/>
          <p:cNvSpPr>
            <a:spLocks/>
          </p:cNvSpPr>
          <p:nvPr/>
        </p:nvSpPr>
        <p:spPr bwMode="auto">
          <a:xfrm>
            <a:off x="655701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6" name="AutoShape 88"/>
          <p:cNvSpPr>
            <a:spLocks/>
          </p:cNvSpPr>
          <p:nvPr/>
        </p:nvSpPr>
        <p:spPr bwMode="auto">
          <a:xfrm>
            <a:off x="646096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7" name="AutoShape 89"/>
          <p:cNvSpPr>
            <a:spLocks/>
          </p:cNvSpPr>
          <p:nvPr/>
        </p:nvSpPr>
        <p:spPr bwMode="auto">
          <a:xfrm>
            <a:off x="619506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8" name="AutoShape 90"/>
          <p:cNvSpPr>
            <a:spLocks/>
          </p:cNvSpPr>
          <p:nvPr/>
        </p:nvSpPr>
        <p:spPr bwMode="auto">
          <a:xfrm>
            <a:off x="609901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79" name="AutoShape 91"/>
          <p:cNvSpPr>
            <a:spLocks/>
          </p:cNvSpPr>
          <p:nvPr/>
        </p:nvSpPr>
        <p:spPr bwMode="auto">
          <a:xfrm>
            <a:off x="582676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0" name="AutoShape 92"/>
          <p:cNvSpPr>
            <a:spLocks/>
          </p:cNvSpPr>
          <p:nvPr/>
        </p:nvSpPr>
        <p:spPr bwMode="auto">
          <a:xfrm>
            <a:off x="573071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1" name="AutoShape 93"/>
          <p:cNvSpPr>
            <a:spLocks/>
          </p:cNvSpPr>
          <p:nvPr/>
        </p:nvSpPr>
        <p:spPr bwMode="auto">
          <a:xfrm>
            <a:off x="547751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2" name="AutoShape 94"/>
          <p:cNvSpPr>
            <a:spLocks/>
          </p:cNvSpPr>
          <p:nvPr/>
        </p:nvSpPr>
        <p:spPr bwMode="auto">
          <a:xfrm>
            <a:off x="538146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3" name="AutoShape 95"/>
          <p:cNvSpPr>
            <a:spLocks/>
          </p:cNvSpPr>
          <p:nvPr/>
        </p:nvSpPr>
        <p:spPr bwMode="auto">
          <a:xfrm>
            <a:off x="510921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4" name="AutoShape 96"/>
          <p:cNvSpPr>
            <a:spLocks/>
          </p:cNvSpPr>
          <p:nvPr/>
        </p:nvSpPr>
        <p:spPr bwMode="auto">
          <a:xfrm>
            <a:off x="501316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5" name="AutoShape 97"/>
          <p:cNvSpPr>
            <a:spLocks/>
          </p:cNvSpPr>
          <p:nvPr/>
        </p:nvSpPr>
        <p:spPr bwMode="auto">
          <a:xfrm>
            <a:off x="474726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6" name="AutoShape 98"/>
          <p:cNvSpPr>
            <a:spLocks/>
          </p:cNvSpPr>
          <p:nvPr/>
        </p:nvSpPr>
        <p:spPr bwMode="auto">
          <a:xfrm>
            <a:off x="465121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7" name="AutoShape 99"/>
          <p:cNvSpPr>
            <a:spLocks/>
          </p:cNvSpPr>
          <p:nvPr/>
        </p:nvSpPr>
        <p:spPr bwMode="auto">
          <a:xfrm>
            <a:off x="4378960" y="1841500"/>
            <a:ext cx="123032" cy="123032"/>
          </a:xfrm>
          <a:custGeom>
            <a:avLst/>
            <a:gdLst>
              <a:gd name="T0" fmla="+- 0 10800 8"/>
              <a:gd name="T1" fmla="*/ T0 w 21585"/>
              <a:gd name="T2" fmla="*/ 10798 h 21597"/>
              <a:gd name="T3" fmla="+- 0 10800 8"/>
              <a:gd name="T4" fmla="*/ T3 w 21585"/>
              <a:gd name="T5" fmla="*/ 10798 h 21597"/>
              <a:gd name="T6" fmla="+- 0 10800 8"/>
              <a:gd name="T7" fmla="*/ T6 w 21585"/>
              <a:gd name="T8" fmla="*/ 10798 h 21597"/>
              <a:gd name="T9" fmla="+- 0 10800 8"/>
              <a:gd name="T10" fmla="*/ T9 w 21585"/>
              <a:gd name="T11" fmla="*/ 10798 h 21597"/>
            </a:gdLst>
            <a:ahLst/>
            <a:cxnLst>
              <a:cxn ang="0">
                <a:pos x="T1" y="T2"/>
              </a:cxn>
              <a:cxn ang="0">
                <a:pos x="T4" y="T5"/>
              </a:cxn>
              <a:cxn ang="0">
                <a:pos x="T7" y="T8"/>
              </a:cxn>
              <a:cxn ang="0">
                <a:pos x="T10" y="T11"/>
              </a:cxn>
            </a:cxnLst>
            <a:rect l="0" t="0" r="r" b="b"/>
            <a:pathLst>
              <a:path w="21585" h="21597">
                <a:moveTo>
                  <a:pt x="10712" y="21596"/>
                </a:moveTo>
                <a:cubicBezTo>
                  <a:pt x="4759" y="21590"/>
                  <a:pt x="-8" y="16750"/>
                  <a:pt x="-1" y="10728"/>
                </a:cubicBezTo>
                <a:cubicBezTo>
                  <a:pt x="19" y="4811"/>
                  <a:pt x="4844" y="0"/>
                  <a:pt x="10750" y="0"/>
                </a:cubicBezTo>
                <a:cubicBezTo>
                  <a:pt x="16728" y="0"/>
                  <a:pt x="21561" y="4808"/>
                  <a:pt x="21584" y="10770"/>
                </a:cubicBezTo>
                <a:cubicBezTo>
                  <a:pt x="21592" y="16788"/>
                  <a:pt x="16762" y="21600"/>
                  <a:pt x="10712" y="21596"/>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8" name="AutoShape 100"/>
          <p:cNvSpPr>
            <a:spLocks/>
          </p:cNvSpPr>
          <p:nvPr/>
        </p:nvSpPr>
        <p:spPr bwMode="auto">
          <a:xfrm>
            <a:off x="4282917" y="1967707"/>
            <a:ext cx="315119" cy="413544"/>
          </a:xfrm>
          <a:custGeom>
            <a:avLst/>
            <a:gdLst>
              <a:gd name="T0" fmla="+- 0 10781 89"/>
              <a:gd name="T1" fmla="*/ T0 w 21385"/>
              <a:gd name="T2" fmla="+- 0 10714 1"/>
              <a:gd name="T3" fmla="*/ 10714 h 21426"/>
              <a:gd name="T4" fmla="+- 0 10781 89"/>
              <a:gd name="T5" fmla="*/ T4 w 21385"/>
              <a:gd name="T6" fmla="+- 0 10714 1"/>
              <a:gd name="T7" fmla="*/ 10714 h 21426"/>
              <a:gd name="T8" fmla="+- 0 10781 89"/>
              <a:gd name="T9" fmla="*/ T8 w 21385"/>
              <a:gd name="T10" fmla="+- 0 10714 1"/>
              <a:gd name="T11" fmla="*/ 10714 h 21426"/>
              <a:gd name="T12" fmla="+- 0 10781 89"/>
              <a:gd name="T13" fmla="*/ T12 w 21385"/>
              <a:gd name="T14" fmla="+- 0 10714 1"/>
              <a:gd name="T15" fmla="*/ 10714 h 21426"/>
            </a:gdLst>
            <a:ahLst/>
            <a:cxnLst>
              <a:cxn ang="0">
                <a:pos x="T1" y="T3"/>
              </a:cxn>
              <a:cxn ang="0">
                <a:pos x="T5" y="T7"/>
              </a:cxn>
              <a:cxn ang="0">
                <a:pos x="T9" y="T11"/>
              </a:cxn>
              <a:cxn ang="0">
                <a:pos x="T13" y="T15"/>
              </a:cxn>
            </a:cxnLst>
            <a:rect l="0" t="0" r="r" b="b"/>
            <a:pathLst>
              <a:path w="21385" h="21426">
                <a:moveTo>
                  <a:pt x="15662" y="4699"/>
                </a:moveTo>
                <a:cubicBezTo>
                  <a:pt x="15662" y="4907"/>
                  <a:pt x="15662" y="5035"/>
                  <a:pt x="15662" y="5165"/>
                </a:cubicBezTo>
                <a:cubicBezTo>
                  <a:pt x="15662" y="10027"/>
                  <a:pt x="15662" y="14888"/>
                  <a:pt x="15661" y="19750"/>
                </a:cubicBezTo>
                <a:cubicBezTo>
                  <a:pt x="15661" y="20600"/>
                  <a:pt x="15026" y="21230"/>
                  <a:pt x="14016" y="21388"/>
                </a:cubicBezTo>
                <a:cubicBezTo>
                  <a:pt x="12662" y="21598"/>
                  <a:pt x="11507" y="20842"/>
                  <a:pt x="11504" y="19726"/>
                </a:cubicBezTo>
                <a:cubicBezTo>
                  <a:pt x="11501" y="17635"/>
                  <a:pt x="11504" y="15544"/>
                  <a:pt x="11504" y="13455"/>
                </a:cubicBezTo>
                <a:cubicBezTo>
                  <a:pt x="11504" y="12787"/>
                  <a:pt x="11504" y="12122"/>
                  <a:pt x="11504" y="11441"/>
                </a:cubicBezTo>
                <a:cubicBezTo>
                  <a:pt x="11033" y="11441"/>
                  <a:pt x="10605" y="11441"/>
                  <a:pt x="10113" y="11441"/>
                </a:cubicBezTo>
                <a:cubicBezTo>
                  <a:pt x="10113" y="11555"/>
                  <a:pt x="10113" y="11674"/>
                  <a:pt x="10113" y="11790"/>
                </a:cubicBezTo>
                <a:cubicBezTo>
                  <a:pt x="10113" y="14437"/>
                  <a:pt x="10089" y="17084"/>
                  <a:pt x="10128" y="19730"/>
                </a:cubicBezTo>
                <a:cubicBezTo>
                  <a:pt x="10138" y="20561"/>
                  <a:pt x="9379" y="21408"/>
                  <a:pt x="8052" y="21425"/>
                </a:cubicBezTo>
                <a:cubicBezTo>
                  <a:pt x="6868" y="21441"/>
                  <a:pt x="5970" y="20718"/>
                  <a:pt x="5970" y="19742"/>
                </a:cubicBezTo>
                <a:cubicBezTo>
                  <a:pt x="5970" y="15797"/>
                  <a:pt x="5978" y="11853"/>
                  <a:pt x="5982" y="7908"/>
                </a:cubicBezTo>
                <a:cubicBezTo>
                  <a:pt x="5984" y="6807"/>
                  <a:pt x="5982" y="5704"/>
                  <a:pt x="5982" y="4603"/>
                </a:cubicBezTo>
                <a:cubicBezTo>
                  <a:pt x="5982" y="4565"/>
                  <a:pt x="5974" y="4528"/>
                  <a:pt x="5970" y="4491"/>
                </a:cubicBezTo>
                <a:cubicBezTo>
                  <a:pt x="5926" y="4476"/>
                  <a:pt x="5883" y="4462"/>
                  <a:pt x="5842" y="4448"/>
                </a:cubicBezTo>
                <a:cubicBezTo>
                  <a:pt x="5366" y="5094"/>
                  <a:pt x="4851" y="5727"/>
                  <a:pt x="4424" y="6392"/>
                </a:cubicBezTo>
                <a:cubicBezTo>
                  <a:pt x="3761" y="7423"/>
                  <a:pt x="3360" y="8522"/>
                  <a:pt x="3135" y="9658"/>
                </a:cubicBezTo>
                <a:cubicBezTo>
                  <a:pt x="2953" y="10575"/>
                  <a:pt x="2063" y="11061"/>
                  <a:pt x="1046" y="10802"/>
                </a:cubicBezTo>
                <a:cubicBezTo>
                  <a:pt x="381" y="10631"/>
                  <a:pt x="-89" y="10101"/>
                  <a:pt x="14" y="9573"/>
                </a:cubicBezTo>
                <a:cubicBezTo>
                  <a:pt x="670" y="6163"/>
                  <a:pt x="2526" y="3235"/>
                  <a:pt x="5982" y="955"/>
                </a:cubicBezTo>
                <a:cubicBezTo>
                  <a:pt x="6639" y="522"/>
                  <a:pt x="7342" y="144"/>
                  <a:pt x="8226" y="32"/>
                </a:cubicBezTo>
                <a:cubicBezTo>
                  <a:pt x="8361" y="15"/>
                  <a:pt x="8497" y="3"/>
                  <a:pt x="8631" y="3"/>
                </a:cubicBezTo>
                <a:cubicBezTo>
                  <a:pt x="10087" y="-1"/>
                  <a:pt x="11546" y="-1"/>
                  <a:pt x="13003" y="1"/>
                </a:cubicBezTo>
                <a:cubicBezTo>
                  <a:pt x="13616" y="3"/>
                  <a:pt x="14178" y="142"/>
                  <a:pt x="14651" y="441"/>
                </a:cubicBezTo>
                <a:cubicBezTo>
                  <a:pt x="16025" y="1312"/>
                  <a:pt x="17294" y="2258"/>
                  <a:pt x="18308" y="3392"/>
                </a:cubicBezTo>
                <a:cubicBezTo>
                  <a:pt x="19944" y="5217"/>
                  <a:pt x="20930" y="7234"/>
                  <a:pt x="21360" y="9410"/>
                </a:cubicBezTo>
                <a:cubicBezTo>
                  <a:pt x="21510" y="10169"/>
                  <a:pt x="20958" y="10761"/>
                  <a:pt x="20049" y="10858"/>
                </a:cubicBezTo>
                <a:cubicBezTo>
                  <a:pt x="19154" y="10954"/>
                  <a:pt x="18442" y="10489"/>
                  <a:pt x="18287" y="9725"/>
                </a:cubicBezTo>
                <a:cubicBezTo>
                  <a:pt x="17946" y="8048"/>
                  <a:pt x="17220" y="6479"/>
                  <a:pt x="16016" y="5043"/>
                </a:cubicBezTo>
                <a:cubicBezTo>
                  <a:pt x="15957" y="4974"/>
                  <a:pt x="15901" y="4904"/>
                  <a:pt x="15839" y="4838"/>
                </a:cubicBezTo>
                <a:cubicBezTo>
                  <a:pt x="15816" y="4812"/>
                  <a:pt x="15784" y="4794"/>
                  <a:pt x="15662" y="4699"/>
                </a:cubicBezTo>
                <a:close/>
              </a:path>
            </a:pathLst>
          </a:custGeom>
          <a:solidFill>
            <a:schemeClr val="tx2"/>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89" name="AutoShape 101"/>
          <p:cNvSpPr>
            <a:spLocks/>
          </p:cNvSpPr>
          <p:nvPr/>
        </p:nvSpPr>
        <p:spPr bwMode="auto">
          <a:xfrm>
            <a:off x="384017" y="42545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0" name="AutoShape 102"/>
          <p:cNvSpPr>
            <a:spLocks/>
          </p:cNvSpPr>
          <p:nvPr/>
        </p:nvSpPr>
        <p:spPr bwMode="auto">
          <a:xfrm>
            <a:off x="283210" y="43807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1" name="AutoShape 103"/>
          <p:cNvSpPr>
            <a:spLocks/>
          </p:cNvSpPr>
          <p:nvPr/>
        </p:nvSpPr>
        <p:spPr bwMode="auto">
          <a:xfrm>
            <a:off x="752317" y="42545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2" name="AutoShape 104"/>
          <p:cNvSpPr>
            <a:spLocks/>
          </p:cNvSpPr>
          <p:nvPr/>
        </p:nvSpPr>
        <p:spPr bwMode="auto">
          <a:xfrm>
            <a:off x="651510" y="43807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3" name="AutoShape 105"/>
          <p:cNvSpPr>
            <a:spLocks/>
          </p:cNvSpPr>
          <p:nvPr/>
        </p:nvSpPr>
        <p:spPr bwMode="auto">
          <a:xfrm>
            <a:off x="1114267" y="42545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4" name="AutoShape 106"/>
          <p:cNvSpPr>
            <a:spLocks/>
          </p:cNvSpPr>
          <p:nvPr/>
        </p:nvSpPr>
        <p:spPr bwMode="auto">
          <a:xfrm>
            <a:off x="1013460" y="43807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5" name="AutoShape 107"/>
          <p:cNvSpPr>
            <a:spLocks/>
          </p:cNvSpPr>
          <p:nvPr/>
        </p:nvSpPr>
        <p:spPr bwMode="auto">
          <a:xfrm>
            <a:off x="1501617" y="42545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6" name="AutoShape 108"/>
          <p:cNvSpPr>
            <a:spLocks/>
          </p:cNvSpPr>
          <p:nvPr/>
        </p:nvSpPr>
        <p:spPr bwMode="auto">
          <a:xfrm>
            <a:off x="1400810" y="43807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7" name="AutoShape 109"/>
          <p:cNvSpPr>
            <a:spLocks/>
          </p:cNvSpPr>
          <p:nvPr/>
        </p:nvSpPr>
        <p:spPr bwMode="auto">
          <a:xfrm>
            <a:off x="1857217" y="4248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8" name="AutoShape 110"/>
          <p:cNvSpPr>
            <a:spLocks/>
          </p:cNvSpPr>
          <p:nvPr/>
        </p:nvSpPr>
        <p:spPr bwMode="auto">
          <a:xfrm>
            <a:off x="1756410" y="4374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799" name="AutoShape 111"/>
          <p:cNvSpPr>
            <a:spLocks/>
          </p:cNvSpPr>
          <p:nvPr/>
        </p:nvSpPr>
        <p:spPr bwMode="auto">
          <a:xfrm>
            <a:off x="2225517" y="4248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0" name="AutoShape 112"/>
          <p:cNvSpPr>
            <a:spLocks/>
          </p:cNvSpPr>
          <p:nvPr/>
        </p:nvSpPr>
        <p:spPr bwMode="auto">
          <a:xfrm>
            <a:off x="2124710" y="4374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1" name="AutoShape 113"/>
          <p:cNvSpPr>
            <a:spLocks/>
          </p:cNvSpPr>
          <p:nvPr/>
        </p:nvSpPr>
        <p:spPr bwMode="auto">
          <a:xfrm>
            <a:off x="2587467" y="42545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2" name="AutoShape 114"/>
          <p:cNvSpPr>
            <a:spLocks/>
          </p:cNvSpPr>
          <p:nvPr/>
        </p:nvSpPr>
        <p:spPr bwMode="auto">
          <a:xfrm>
            <a:off x="2486660" y="43807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3" name="AutoShape 115"/>
          <p:cNvSpPr>
            <a:spLocks/>
          </p:cNvSpPr>
          <p:nvPr/>
        </p:nvSpPr>
        <p:spPr bwMode="auto">
          <a:xfrm>
            <a:off x="2955767" y="42545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4" name="AutoShape 116"/>
          <p:cNvSpPr>
            <a:spLocks/>
          </p:cNvSpPr>
          <p:nvPr/>
        </p:nvSpPr>
        <p:spPr bwMode="auto">
          <a:xfrm>
            <a:off x="2854960" y="43807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5" name="AutoShape 117"/>
          <p:cNvSpPr>
            <a:spLocks/>
          </p:cNvSpPr>
          <p:nvPr/>
        </p:nvSpPr>
        <p:spPr bwMode="auto">
          <a:xfrm>
            <a:off x="3330417" y="4248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6" name="AutoShape 118"/>
          <p:cNvSpPr>
            <a:spLocks/>
          </p:cNvSpPr>
          <p:nvPr/>
        </p:nvSpPr>
        <p:spPr bwMode="auto">
          <a:xfrm>
            <a:off x="3229610" y="4374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7" name="AutoShape 119"/>
          <p:cNvSpPr>
            <a:spLocks/>
          </p:cNvSpPr>
          <p:nvPr/>
        </p:nvSpPr>
        <p:spPr bwMode="auto">
          <a:xfrm>
            <a:off x="3698717" y="4248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8" name="AutoShape 120"/>
          <p:cNvSpPr>
            <a:spLocks/>
          </p:cNvSpPr>
          <p:nvPr/>
        </p:nvSpPr>
        <p:spPr bwMode="auto">
          <a:xfrm>
            <a:off x="3597910" y="4374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09" name="AutoShape 121"/>
          <p:cNvSpPr>
            <a:spLocks/>
          </p:cNvSpPr>
          <p:nvPr/>
        </p:nvSpPr>
        <p:spPr bwMode="auto">
          <a:xfrm>
            <a:off x="371317" y="36639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10" name="AutoShape 122"/>
          <p:cNvSpPr>
            <a:spLocks/>
          </p:cNvSpPr>
          <p:nvPr/>
        </p:nvSpPr>
        <p:spPr bwMode="auto">
          <a:xfrm>
            <a:off x="270510" y="37901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11" name="AutoShape 123"/>
          <p:cNvSpPr>
            <a:spLocks/>
          </p:cNvSpPr>
          <p:nvPr/>
        </p:nvSpPr>
        <p:spPr bwMode="auto">
          <a:xfrm>
            <a:off x="739617" y="36639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12" name="AutoShape 124"/>
          <p:cNvSpPr>
            <a:spLocks/>
          </p:cNvSpPr>
          <p:nvPr/>
        </p:nvSpPr>
        <p:spPr bwMode="auto">
          <a:xfrm>
            <a:off x="638810" y="37901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13" name="AutoShape 125"/>
          <p:cNvSpPr>
            <a:spLocks/>
          </p:cNvSpPr>
          <p:nvPr/>
        </p:nvSpPr>
        <p:spPr bwMode="auto">
          <a:xfrm>
            <a:off x="1101567" y="36639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chemeClr val="accent3"/>
              </a:solidFill>
              <a:effectLst>
                <a:outerShdw blurRad="38100" dist="38100" dir="2700000" algn="tl">
                  <a:srgbClr val="000000"/>
                </a:outerShdw>
              </a:effectLst>
              <a:latin typeface="Lato" panose="020F0502020204030203" pitchFamily="34" charset="0"/>
            </a:endParaRPr>
          </a:p>
        </p:txBody>
      </p:sp>
      <p:sp>
        <p:nvSpPr>
          <p:cNvPr id="114815" name="AutoShape 127"/>
          <p:cNvSpPr>
            <a:spLocks/>
          </p:cNvSpPr>
          <p:nvPr/>
        </p:nvSpPr>
        <p:spPr bwMode="auto">
          <a:xfrm>
            <a:off x="1488917" y="36639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chemeClr val="accent3"/>
              </a:solidFill>
              <a:effectLst>
                <a:outerShdw blurRad="38100" dist="38100" dir="2700000" algn="tl">
                  <a:srgbClr val="000000"/>
                </a:outerShdw>
              </a:effectLst>
              <a:latin typeface="Lato" panose="020F0502020204030203" pitchFamily="34" charset="0"/>
            </a:endParaRPr>
          </a:p>
        </p:txBody>
      </p:sp>
      <p:sp>
        <p:nvSpPr>
          <p:cNvPr id="114816" name="AutoShape 128"/>
          <p:cNvSpPr>
            <a:spLocks/>
          </p:cNvSpPr>
          <p:nvPr/>
        </p:nvSpPr>
        <p:spPr bwMode="auto">
          <a:xfrm>
            <a:off x="1388110" y="37901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chemeClr val="accent3"/>
              </a:solidFill>
              <a:effectLst>
                <a:outerShdw blurRad="38100" dist="38100" dir="2700000" algn="tl">
                  <a:srgbClr val="000000"/>
                </a:outerShdw>
              </a:effectLst>
              <a:latin typeface="Lato" panose="020F0502020204030203" pitchFamily="34" charset="0"/>
            </a:endParaRPr>
          </a:p>
        </p:txBody>
      </p:sp>
      <p:sp>
        <p:nvSpPr>
          <p:cNvPr id="114817" name="AutoShape 129"/>
          <p:cNvSpPr>
            <a:spLocks/>
          </p:cNvSpPr>
          <p:nvPr/>
        </p:nvSpPr>
        <p:spPr bwMode="auto">
          <a:xfrm>
            <a:off x="1844517" y="36576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18" name="AutoShape 130"/>
          <p:cNvSpPr>
            <a:spLocks/>
          </p:cNvSpPr>
          <p:nvPr/>
        </p:nvSpPr>
        <p:spPr bwMode="auto">
          <a:xfrm>
            <a:off x="1743710" y="37838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19" name="AutoShape 131"/>
          <p:cNvSpPr>
            <a:spLocks/>
          </p:cNvSpPr>
          <p:nvPr/>
        </p:nvSpPr>
        <p:spPr bwMode="auto">
          <a:xfrm>
            <a:off x="2212817" y="36576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0" name="AutoShape 132"/>
          <p:cNvSpPr>
            <a:spLocks/>
          </p:cNvSpPr>
          <p:nvPr/>
        </p:nvSpPr>
        <p:spPr bwMode="auto">
          <a:xfrm>
            <a:off x="2112010" y="37838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1" name="AutoShape 133"/>
          <p:cNvSpPr>
            <a:spLocks/>
          </p:cNvSpPr>
          <p:nvPr/>
        </p:nvSpPr>
        <p:spPr bwMode="auto">
          <a:xfrm>
            <a:off x="2574767" y="36639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2" name="AutoShape 134"/>
          <p:cNvSpPr>
            <a:spLocks/>
          </p:cNvSpPr>
          <p:nvPr/>
        </p:nvSpPr>
        <p:spPr bwMode="auto">
          <a:xfrm>
            <a:off x="2473960" y="37901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3" name="AutoShape 135"/>
          <p:cNvSpPr>
            <a:spLocks/>
          </p:cNvSpPr>
          <p:nvPr/>
        </p:nvSpPr>
        <p:spPr bwMode="auto">
          <a:xfrm>
            <a:off x="2943067" y="36639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4" name="AutoShape 136"/>
          <p:cNvSpPr>
            <a:spLocks/>
          </p:cNvSpPr>
          <p:nvPr/>
        </p:nvSpPr>
        <p:spPr bwMode="auto">
          <a:xfrm>
            <a:off x="2842260" y="37901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5" name="AutoShape 137"/>
          <p:cNvSpPr>
            <a:spLocks/>
          </p:cNvSpPr>
          <p:nvPr/>
        </p:nvSpPr>
        <p:spPr bwMode="auto">
          <a:xfrm>
            <a:off x="3317717" y="36576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6" name="AutoShape 138"/>
          <p:cNvSpPr>
            <a:spLocks/>
          </p:cNvSpPr>
          <p:nvPr/>
        </p:nvSpPr>
        <p:spPr bwMode="auto">
          <a:xfrm>
            <a:off x="3216910" y="37838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7" name="AutoShape 139"/>
          <p:cNvSpPr>
            <a:spLocks/>
          </p:cNvSpPr>
          <p:nvPr/>
        </p:nvSpPr>
        <p:spPr bwMode="auto">
          <a:xfrm>
            <a:off x="3686017" y="36576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8" name="AutoShape 140"/>
          <p:cNvSpPr>
            <a:spLocks/>
          </p:cNvSpPr>
          <p:nvPr/>
        </p:nvSpPr>
        <p:spPr bwMode="auto">
          <a:xfrm>
            <a:off x="3585210" y="37838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rgbClr val="C4C4C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29" name="AutoShape 141"/>
          <p:cNvSpPr>
            <a:spLocks/>
          </p:cNvSpPr>
          <p:nvPr/>
        </p:nvSpPr>
        <p:spPr bwMode="auto">
          <a:xfrm>
            <a:off x="371317" y="30543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0" name="AutoShape 142"/>
          <p:cNvSpPr>
            <a:spLocks/>
          </p:cNvSpPr>
          <p:nvPr/>
        </p:nvSpPr>
        <p:spPr bwMode="auto">
          <a:xfrm>
            <a:off x="270510" y="31805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1" name="AutoShape 143"/>
          <p:cNvSpPr>
            <a:spLocks/>
          </p:cNvSpPr>
          <p:nvPr/>
        </p:nvSpPr>
        <p:spPr bwMode="auto">
          <a:xfrm>
            <a:off x="739617" y="30543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2" name="AutoShape 144"/>
          <p:cNvSpPr>
            <a:spLocks/>
          </p:cNvSpPr>
          <p:nvPr/>
        </p:nvSpPr>
        <p:spPr bwMode="auto">
          <a:xfrm>
            <a:off x="638810" y="31805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3" name="AutoShape 145"/>
          <p:cNvSpPr>
            <a:spLocks/>
          </p:cNvSpPr>
          <p:nvPr/>
        </p:nvSpPr>
        <p:spPr bwMode="auto">
          <a:xfrm>
            <a:off x="1101567" y="30543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4" name="AutoShape 146"/>
          <p:cNvSpPr>
            <a:spLocks/>
          </p:cNvSpPr>
          <p:nvPr/>
        </p:nvSpPr>
        <p:spPr bwMode="auto">
          <a:xfrm>
            <a:off x="1000760" y="31805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5" name="AutoShape 147"/>
          <p:cNvSpPr>
            <a:spLocks/>
          </p:cNvSpPr>
          <p:nvPr/>
        </p:nvSpPr>
        <p:spPr bwMode="auto">
          <a:xfrm>
            <a:off x="1488917" y="30543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6" name="AutoShape 148"/>
          <p:cNvSpPr>
            <a:spLocks/>
          </p:cNvSpPr>
          <p:nvPr/>
        </p:nvSpPr>
        <p:spPr bwMode="auto">
          <a:xfrm>
            <a:off x="1388110" y="31805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7" name="AutoShape 149"/>
          <p:cNvSpPr>
            <a:spLocks/>
          </p:cNvSpPr>
          <p:nvPr/>
        </p:nvSpPr>
        <p:spPr bwMode="auto">
          <a:xfrm>
            <a:off x="1844517" y="30480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8" name="AutoShape 150"/>
          <p:cNvSpPr>
            <a:spLocks/>
          </p:cNvSpPr>
          <p:nvPr/>
        </p:nvSpPr>
        <p:spPr bwMode="auto">
          <a:xfrm>
            <a:off x="1743710" y="31742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39" name="AutoShape 151"/>
          <p:cNvSpPr>
            <a:spLocks/>
          </p:cNvSpPr>
          <p:nvPr/>
        </p:nvSpPr>
        <p:spPr bwMode="auto">
          <a:xfrm>
            <a:off x="2212817" y="30480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0" name="AutoShape 152"/>
          <p:cNvSpPr>
            <a:spLocks/>
          </p:cNvSpPr>
          <p:nvPr/>
        </p:nvSpPr>
        <p:spPr bwMode="auto">
          <a:xfrm>
            <a:off x="2112010" y="31742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1" name="AutoShape 153"/>
          <p:cNvSpPr>
            <a:spLocks/>
          </p:cNvSpPr>
          <p:nvPr/>
        </p:nvSpPr>
        <p:spPr bwMode="auto">
          <a:xfrm>
            <a:off x="2574767" y="30543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2" name="AutoShape 154"/>
          <p:cNvSpPr>
            <a:spLocks/>
          </p:cNvSpPr>
          <p:nvPr/>
        </p:nvSpPr>
        <p:spPr bwMode="auto">
          <a:xfrm>
            <a:off x="2473960" y="31805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3" name="AutoShape 155"/>
          <p:cNvSpPr>
            <a:spLocks/>
          </p:cNvSpPr>
          <p:nvPr/>
        </p:nvSpPr>
        <p:spPr bwMode="auto">
          <a:xfrm>
            <a:off x="2943067" y="30543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4" name="AutoShape 156"/>
          <p:cNvSpPr>
            <a:spLocks/>
          </p:cNvSpPr>
          <p:nvPr/>
        </p:nvSpPr>
        <p:spPr bwMode="auto">
          <a:xfrm>
            <a:off x="2842260" y="31805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5" name="AutoShape 157"/>
          <p:cNvSpPr>
            <a:spLocks/>
          </p:cNvSpPr>
          <p:nvPr/>
        </p:nvSpPr>
        <p:spPr bwMode="auto">
          <a:xfrm>
            <a:off x="3317717" y="30480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6" name="AutoShape 158"/>
          <p:cNvSpPr>
            <a:spLocks/>
          </p:cNvSpPr>
          <p:nvPr/>
        </p:nvSpPr>
        <p:spPr bwMode="auto">
          <a:xfrm>
            <a:off x="3216910" y="31742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7" name="AutoShape 159"/>
          <p:cNvSpPr>
            <a:spLocks/>
          </p:cNvSpPr>
          <p:nvPr/>
        </p:nvSpPr>
        <p:spPr bwMode="auto">
          <a:xfrm>
            <a:off x="3686017" y="30480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8" name="AutoShape 160"/>
          <p:cNvSpPr>
            <a:spLocks/>
          </p:cNvSpPr>
          <p:nvPr/>
        </p:nvSpPr>
        <p:spPr bwMode="auto">
          <a:xfrm>
            <a:off x="3585210" y="31742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49" name="AutoShape 161"/>
          <p:cNvSpPr>
            <a:spLocks/>
          </p:cNvSpPr>
          <p:nvPr/>
        </p:nvSpPr>
        <p:spPr bwMode="auto">
          <a:xfrm>
            <a:off x="371317" y="24447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0" name="AutoShape 162"/>
          <p:cNvSpPr>
            <a:spLocks/>
          </p:cNvSpPr>
          <p:nvPr/>
        </p:nvSpPr>
        <p:spPr bwMode="auto">
          <a:xfrm>
            <a:off x="270510" y="25709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1" name="AutoShape 163"/>
          <p:cNvSpPr>
            <a:spLocks/>
          </p:cNvSpPr>
          <p:nvPr/>
        </p:nvSpPr>
        <p:spPr bwMode="auto">
          <a:xfrm>
            <a:off x="739617" y="24447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2" name="AutoShape 164"/>
          <p:cNvSpPr>
            <a:spLocks/>
          </p:cNvSpPr>
          <p:nvPr/>
        </p:nvSpPr>
        <p:spPr bwMode="auto">
          <a:xfrm>
            <a:off x="638810" y="25709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3" name="AutoShape 165"/>
          <p:cNvSpPr>
            <a:spLocks/>
          </p:cNvSpPr>
          <p:nvPr/>
        </p:nvSpPr>
        <p:spPr bwMode="auto">
          <a:xfrm>
            <a:off x="1101567" y="24447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4" name="AutoShape 166"/>
          <p:cNvSpPr>
            <a:spLocks/>
          </p:cNvSpPr>
          <p:nvPr/>
        </p:nvSpPr>
        <p:spPr bwMode="auto">
          <a:xfrm>
            <a:off x="1000760" y="25709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5" name="AutoShape 167"/>
          <p:cNvSpPr>
            <a:spLocks/>
          </p:cNvSpPr>
          <p:nvPr/>
        </p:nvSpPr>
        <p:spPr bwMode="auto">
          <a:xfrm>
            <a:off x="1488917" y="24447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6" name="AutoShape 168"/>
          <p:cNvSpPr>
            <a:spLocks/>
          </p:cNvSpPr>
          <p:nvPr/>
        </p:nvSpPr>
        <p:spPr bwMode="auto">
          <a:xfrm>
            <a:off x="1388110" y="25709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7" name="AutoShape 169"/>
          <p:cNvSpPr>
            <a:spLocks/>
          </p:cNvSpPr>
          <p:nvPr/>
        </p:nvSpPr>
        <p:spPr bwMode="auto">
          <a:xfrm>
            <a:off x="1844517" y="24384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8" name="AutoShape 170"/>
          <p:cNvSpPr>
            <a:spLocks/>
          </p:cNvSpPr>
          <p:nvPr/>
        </p:nvSpPr>
        <p:spPr bwMode="auto">
          <a:xfrm>
            <a:off x="1743710" y="25646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59" name="AutoShape 171"/>
          <p:cNvSpPr>
            <a:spLocks/>
          </p:cNvSpPr>
          <p:nvPr/>
        </p:nvSpPr>
        <p:spPr bwMode="auto">
          <a:xfrm>
            <a:off x="2212817" y="24384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0" name="AutoShape 172"/>
          <p:cNvSpPr>
            <a:spLocks/>
          </p:cNvSpPr>
          <p:nvPr/>
        </p:nvSpPr>
        <p:spPr bwMode="auto">
          <a:xfrm>
            <a:off x="2112010" y="25646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1" name="AutoShape 173"/>
          <p:cNvSpPr>
            <a:spLocks/>
          </p:cNvSpPr>
          <p:nvPr/>
        </p:nvSpPr>
        <p:spPr bwMode="auto">
          <a:xfrm>
            <a:off x="2574767" y="24447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2" name="AutoShape 174"/>
          <p:cNvSpPr>
            <a:spLocks/>
          </p:cNvSpPr>
          <p:nvPr/>
        </p:nvSpPr>
        <p:spPr bwMode="auto">
          <a:xfrm>
            <a:off x="2473960" y="25709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3" name="AutoShape 175"/>
          <p:cNvSpPr>
            <a:spLocks/>
          </p:cNvSpPr>
          <p:nvPr/>
        </p:nvSpPr>
        <p:spPr bwMode="auto">
          <a:xfrm>
            <a:off x="2943067" y="24447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4" name="AutoShape 176"/>
          <p:cNvSpPr>
            <a:spLocks/>
          </p:cNvSpPr>
          <p:nvPr/>
        </p:nvSpPr>
        <p:spPr bwMode="auto">
          <a:xfrm>
            <a:off x="2842260" y="25709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5" name="AutoShape 177"/>
          <p:cNvSpPr>
            <a:spLocks/>
          </p:cNvSpPr>
          <p:nvPr/>
        </p:nvSpPr>
        <p:spPr bwMode="auto">
          <a:xfrm>
            <a:off x="3317717" y="24384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6" name="AutoShape 178"/>
          <p:cNvSpPr>
            <a:spLocks/>
          </p:cNvSpPr>
          <p:nvPr/>
        </p:nvSpPr>
        <p:spPr bwMode="auto">
          <a:xfrm>
            <a:off x="3216910" y="25646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7" name="AutoShape 179"/>
          <p:cNvSpPr>
            <a:spLocks/>
          </p:cNvSpPr>
          <p:nvPr/>
        </p:nvSpPr>
        <p:spPr bwMode="auto">
          <a:xfrm>
            <a:off x="3686017" y="24384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68" name="AutoShape 180"/>
          <p:cNvSpPr>
            <a:spLocks/>
          </p:cNvSpPr>
          <p:nvPr/>
        </p:nvSpPr>
        <p:spPr bwMode="auto">
          <a:xfrm>
            <a:off x="3585210" y="25646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209" name="Freeform 208"/>
          <p:cNvSpPr>
            <a:spLocks/>
          </p:cNvSpPr>
          <p:nvPr/>
        </p:nvSpPr>
        <p:spPr bwMode="auto">
          <a:xfrm>
            <a:off x="270494" y="1835150"/>
            <a:ext cx="319890" cy="546880"/>
          </a:xfrm>
          <a:custGeom>
            <a:avLst/>
            <a:gdLst>
              <a:gd name="connsiteX0" fmla="*/ 389007 w 639779"/>
              <a:gd name="connsiteY0" fmla="*/ 252413 h 1093759"/>
              <a:gd name="connsiteX1" fmla="*/ 438339 w 639779"/>
              <a:gd name="connsiteY1" fmla="*/ 269692 h 1093759"/>
              <a:gd name="connsiteX2" fmla="*/ 547713 w 639779"/>
              <a:gd name="connsiteY2" fmla="*/ 385580 h 1093759"/>
              <a:gd name="connsiteX3" fmla="*/ 639048 w 639779"/>
              <a:gd name="connsiteY3" fmla="*/ 621951 h 1093759"/>
              <a:gd name="connsiteX4" fmla="*/ 599798 w 639779"/>
              <a:gd name="connsiteY4" fmla="*/ 678775 h 1093759"/>
              <a:gd name="connsiteX5" fmla="*/ 547115 w 639779"/>
              <a:gd name="connsiteY5" fmla="*/ 634282 h 1093759"/>
              <a:gd name="connsiteX6" fmla="*/ 479205 w 639779"/>
              <a:gd name="connsiteY6" fmla="*/ 450377 h 1093759"/>
              <a:gd name="connsiteX7" fmla="*/ 473880 w 639779"/>
              <a:gd name="connsiteY7" fmla="*/ 442366 h 1093759"/>
              <a:gd name="connsiteX8" fmla="*/ 468584 w 639779"/>
              <a:gd name="connsiteY8" fmla="*/ 436907 h 1093759"/>
              <a:gd name="connsiteX9" fmla="*/ 468584 w 639779"/>
              <a:gd name="connsiteY9" fmla="*/ 455246 h 1093759"/>
              <a:gd name="connsiteX10" fmla="*/ 468525 w 639779"/>
              <a:gd name="connsiteY10" fmla="*/ 561670 h 1093759"/>
              <a:gd name="connsiteX11" fmla="*/ 468584 w 639779"/>
              <a:gd name="connsiteY11" fmla="*/ 561670 h 1093759"/>
              <a:gd name="connsiteX12" fmla="*/ 550406 w 639779"/>
              <a:gd name="connsiteY12" fmla="*/ 769451 h 1093759"/>
              <a:gd name="connsiteX13" fmla="*/ 468525 w 639779"/>
              <a:gd name="connsiteY13" fmla="*/ 769451 h 1093759"/>
              <a:gd name="connsiteX14" fmla="*/ 468495 w 639779"/>
              <a:gd name="connsiteY14" fmla="*/ 1027971 h 1093759"/>
              <a:gd name="connsiteX15" fmla="*/ 419312 w 639779"/>
              <a:gd name="connsiteY15" fmla="*/ 1092296 h 1093759"/>
              <a:gd name="connsiteX16" fmla="*/ 344192 w 639779"/>
              <a:gd name="connsiteY16" fmla="*/ 1027028 h 1093759"/>
              <a:gd name="connsiteX17" fmla="*/ 344192 w 639779"/>
              <a:gd name="connsiteY17" fmla="*/ 780761 h 1093759"/>
              <a:gd name="connsiteX18" fmla="*/ 344192 w 639779"/>
              <a:gd name="connsiteY18" fmla="*/ 769451 h 1093759"/>
              <a:gd name="connsiteX19" fmla="*/ 302518 w 639779"/>
              <a:gd name="connsiteY19" fmla="*/ 769451 h 1093759"/>
              <a:gd name="connsiteX20" fmla="*/ 302997 w 639779"/>
              <a:gd name="connsiteY20" fmla="*/ 1027185 h 1093759"/>
              <a:gd name="connsiteX21" fmla="*/ 240920 w 639779"/>
              <a:gd name="connsiteY21" fmla="*/ 1093749 h 1093759"/>
              <a:gd name="connsiteX22" fmla="*/ 178604 w 639779"/>
              <a:gd name="connsiteY22" fmla="*/ 1027656 h 1093759"/>
              <a:gd name="connsiteX23" fmla="*/ 178784 w 639779"/>
              <a:gd name="connsiteY23" fmla="*/ 769451 h 1093759"/>
              <a:gd name="connsiteX24" fmla="*/ 112519 w 639779"/>
              <a:gd name="connsiteY24" fmla="*/ 769451 h 1093759"/>
              <a:gd name="connsiteX25" fmla="*/ 178963 w 639779"/>
              <a:gd name="connsiteY25" fmla="*/ 561670 h 1093759"/>
              <a:gd name="connsiteX26" fmla="*/ 178963 w 639779"/>
              <a:gd name="connsiteY26" fmla="*/ 433137 h 1093759"/>
              <a:gd name="connsiteX27" fmla="*/ 178604 w 639779"/>
              <a:gd name="connsiteY27" fmla="*/ 428739 h 1093759"/>
              <a:gd name="connsiteX28" fmla="*/ 174805 w 639779"/>
              <a:gd name="connsiteY28" fmla="*/ 427089 h 1093759"/>
              <a:gd name="connsiteX29" fmla="*/ 132383 w 639779"/>
              <a:gd name="connsiteY29" fmla="*/ 503392 h 1093759"/>
              <a:gd name="connsiteX30" fmla="*/ 93821 w 639779"/>
              <a:gd name="connsiteY30" fmla="*/ 631690 h 1093759"/>
              <a:gd name="connsiteX31" fmla="*/ 31356 w 639779"/>
              <a:gd name="connsiteY31" fmla="*/ 676537 h 1093759"/>
              <a:gd name="connsiteX32" fmla="*/ 422 w 639779"/>
              <a:gd name="connsiteY32" fmla="*/ 628312 h 1093759"/>
              <a:gd name="connsiteX33" fmla="*/ 178963 w 639779"/>
              <a:gd name="connsiteY33" fmla="*/ 289956 h 1093759"/>
              <a:gd name="connsiteX34" fmla="*/ 246156 w 639779"/>
              <a:gd name="connsiteY34" fmla="*/ 253631 h 1093759"/>
              <a:gd name="connsiteX35" fmla="*/ 258242 w 639779"/>
              <a:gd name="connsiteY35" fmla="*/ 252492 h 1093759"/>
              <a:gd name="connsiteX36" fmla="*/ 389007 w 639779"/>
              <a:gd name="connsiteY36" fmla="*/ 252413 h 1093759"/>
              <a:gd name="connsiteX37" fmla="*/ 327361 w 639779"/>
              <a:gd name="connsiteY37" fmla="*/ 0 h 1093759"/>
              <a:gd name="connsiteX38" fmla="*/ 454058 w 639779"/>
              <a:gd name="connsiteY38" fmla="*/ 125128 h 1093759"/>
              <a:gd name="connsiteX39" fmla="*/ 326963 w 639779"/>
              <a:gd name="connsiteY39" fmla="*/ 250825 h 1093759"/>
              <a:gd name="connsiteX40" fmla="*/ 201646 w 639779"/>
              <a:gd name="connsiteY40" fmla="*/ 124605 h 1093759"/>
              <a:gd name="connsiteX41" fmla="*/ 327361 w 639779"/>
              <a:gd name="connsiteY41" fmla="*/ 0 h 109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39779" h="1093759">
                <a:moveTo>
                  <a:pt x="389007" y="252413"/>
                </a:moveTo>
                <a:cubicBezTo>
                  <a:pt x="407375" y="252492"/>
                  <a:pt x="424188" y="257990"/>
                  <a:pt x="438339" y="269692"/>
                </a:cubicBezTo>
                <a:cubicBezTo>
                  <a:pt x="479474" y="303936"/>
                  <a:pt x="517408" y="341086"/>
                  <a:pt x="547713" y="385580"/>
                </a:cubicBezTo>
                <a:cubicBezTo>
                  <a:pt x="596657" y="457288"/>
                  <a:pt x="626154" y="536458"/>
                  <a:pt x="639048" y="621951"/>
                </a:cubicBezTo>
                <a:cubicBezTo>
                  <a:pt x="643536" y="651757"/>
                  <a:pt x="626992" y="674966"/>
                  <a:pt x="599798" y="678775"/>
                </a:cubicBezTo>
                <a:cubicBezTo>
                  <a:pt x="573053" y="682545"/>
                  <a:pt x="551782" y="664324"/>
                  <a:pt x="547115" y="634282"/>
                </a:cubicBezTo>
                <a:cubicBezTo>
                  <a:pt x="536914" y="568425"/>
                  <a:pt x="515164" y="506770"/>
                  <a:pt x="479205" y="450377"/>
                </a:cubicBezTo>
                <a:cubicBezTo>
                  <a:pt x="477380" y="447746"/>
                  <a:pt x="475734" y="444997"/>
                  <a:pt x="473880" y="442366"/>
                </a:cubicBezTo>
                <a:cubicBezTo>
                  <a:pt x="473192" y="441345"/>
                  <a:pt x="472174" y="440638"/>
                  <a:pt x="468584" y="436907"/>
                </a:cubicBezTo>
                <a:cubicBezTo>
                  <a:pt x="468584" y="445075"/>
                  <a:pt x="468584" y="450141"/>
                  <a:pt x="468584" y="455246"/>
                </a:cubicBezTo>
                <a:cubicBezTo>
                  <a:pt x="468584" y="490708"/>
                  <a:pt x="468525" y="526169"/>
                  <a:pt x="468525" y="561670"/>
                </a:cubicBezTo>
                <a:lnTo>
                  <a:pt x="468584" y="561670"/>
                </a:lnTo>
                <a:lnTo>
                  <a:pt x="550406" y="769451"/>
                </a:lnTo>
                <a:lnTo>
                  <a:pt x="468525" y="769451"/>
                </a:lnTo>
                <a:cubicBezTo>
                  <a:pt x="468525" y="855651"/>
                  <a:pt x="468525" y="941811"/>
                  <a:pt x="468495" y="1027971"/>
                </a:cubicBezTo>
                <a:cubicBezTo>
                  <a:pt x="468495" y="1061351"/>
                  <a:pt x="449528" y="1086091"/>
                  <a:pt x="419312" y="1092296"/>
                </a:cubicBezTo>
                <a:cubicBezTo>
                  <a:pt x="378805" y="1100621"/>
                  <a:pt x="344311" y="1070854"/>
                  <a:pt x="344192" y="1027028"/>
                </a:cubicBezTo>
                <a:cubicBezTo>
                  <a:pt x="344072" y="944913"/>
                  <a:pt x="344192" y="862798"/>
                  <a:pt x="344192" y="780761"/>
                </a:cubicBezTo>
                <a:cubicBezTo>
                  <a:pt x="344192" y="776991"/>
                  <a:pt x="344192" y="773221"/>
                  <a:pt x="344192" y="769451"/>
                </a:cubicBezTo>
                <a:lnTo>
                  <a:pt x="302518" y="769451"/>
                </a:lnTo>
                <a:cubicBezTo>
                  <a:pt x="302399" y="855376"/>
                  <a:pt x="302040" y="941339"/>
                  <a:pt x="302997" y="1027185"/>
                </a:cubicBezTo>
                <a:cubicBezTo>
                  <a:pt x="303356" y="1059819"/>
                  <a:pt x="280619" y="1093081"/>
                  <a:pt x="240920" y="1093749"/>
                </a:cubicBezTo>
                <a:cubicBezTo>
                  <a:pt x="205499" y="1094377"/>
                  <a:pt x="178604" y="1065985"/>
                  <a:pt x="178604" y="1027656"/>
                </a:cubicBezTo>
                <a:cubicBezTo>
                  <a:pt x="178604" y="941575"/>
                  <a:pt x="178724" y="855533"/>
                  <a:pt x="178784" y="769451"/>
                </a:cubicBezTo>
                <a:lnTo>
                  <a:pt x="112519" y="769451"/>
                </a:lnTo>
                <a:lnTo>
                  <a:pt x="178963" y="561670"/>
                </a:lnTo>
                <a:cubicBezTo>
                  <a:pt x="179023" y="518865"/>
                  <a:pt x="178963" y="475981"/>
                  <a:pt x="178963" y="433137"/>
                </a:cubicBezTo>
                <a:cubicBezTo>
                  <a:pt x="178963" y="431684"/>
                  <a:pt x="178754" y="430231"/>
                  <a:pt x="178604" y="428739"/>
                </a:cubicBezTo>
                <a:cubicBezTo>
                  <a:pt x="177288" y="428228"/>
                  <a:pt x="176061" y="427600"/>
                  <a:pt x="174805" y="427089"/>
                </a:cubicBezTo>
                <a:cubicBezTo>
                  <a:pt x="160535" y="452458"/>
                  <a:pt x="145158" y="477316"/>
                  <a:pt x="132383" y="503392"/>
                </a:cubicBezTo>
                <a:cubicBezTo>
                  <a:pt x="112519" y="543880"/>
                  <a:pt x="100522" y="587078"/>
                  <a:pt x="93821" y="631690"/>
                </a:cubicBezTo>
                <a:cubicBezTo>
                  <a:pt x="88346" y="667622"/>
                  <a:pt x="61781" y="686787"/>
                  <a:pt x="31356" y="676537"/>
                </a:cubicBezTo>
                <a:cubicBezTo>
                  <a:pt x="11461" y="669861"/>
                  <a:pt x="-2660" y="649047"/>
                  <a:pt x="422" y="628312"/>
                </a:cubicBezTo>
                <a:cubicBezTo>
                  <a:pt x="20077" y="494439"/>
                  <a:pt x="75542" y="379454"/>
                  <a:pt x="178963" y="289956"/>
                </a:cubicBezTo>
                <a:cubicBezTo>
                  <a:pt x="198618" y="272912"/>
                  <a:pt x="219620" y="257990"/>
                  <a:pt x="246156" y="253631"/>
                </a:cubicBezTo>
                <a:cubicBezTo>
                  <a:pt x="250135" y="253002"/>
                  <a:pt x="254233" y="252492"/>
                  <a:pt x="258242" y="252492"/>
                </a:cubicBezTo>
                <a:cubicBezTo>
                  <a:pt x="301770" y="252374"/>
                  <a:pt x="345388" y="252374"/>
                  <a:pt x="389007" y="252413"/>
                </a:cubicBezTo>
                <a:close/>
                <a:moveTo>
                  <a:pt x="327361" y="0"/>
                </a:moveTo>
                <a:cubicBezTo>
                  <a:pt x="397289" y="0"/>
                  <a:pt x="453824" y="55850"/>
                  <a:pt x="454058" y="125128"/>
                </a:cubicBezTo>
                <a:cubicBezTo>
                  <a:pt x="454222" y="195010"/>
                  <a:pt x="397734" y="250906"/>
                  <a:pt x="326963" y="250825"/>
                </a:cubicBezTo>
                <a:cubicBezTo>
                  <a:pt x="257304" y="250767"/>
                  <a:pt x="201564" y="194534"/>
                  <a:pt x="201646" y="124605"/>
                </a:cubicBezTo>
                <a:cubicBezTo>
                  <a:pt x="201915" y="55861"/>
                  <a:pt x="258274" y="0"/>
                  <a:pt x="327361" y="0"/>
                </a:cubicBezTo>
                <a:close/>
              </a:path>
            </a:pathLst>
          </a:custGeom>
          <a:solidFill>
            <a:schemeClr val="accent3"/>
          </a:solidFill>
          <a:ln>
            <a:noFill/>
          </a:ln>
          <a:effectLst/>
          <a:extLst/>
        </p:spPr>
        <p:txBody>
          <a:bodyPr wrap="square" lIns="19050" tIns="19050" rIns="19050" bIns="19050" anchor="ctr">
            <a:noAutofit/>
          </a:bodyP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210" name="Freeform 209"/>
          <p:cNvSpPr>
            <a:spLocks/>
          </p:cNvSpPr>
          <p:nvPr/>
        </p:nvSpPr>
        <p:spPr bwMode="auto">
          <a:xfrm>
            <a:off x="638794" y="1835150"/>
            <a:ext cx="319890" cy="546880"/>
          </a:xfrm>
          <a:custGeom>
            <a:avLst/>
            <a:gdLst>
              <a:gd name="connsiteX0" fmla="*/ 389007 w 639779"/>
              <a:gd name="connsiteY0" fmla="*/ 252413 h 1093759"/>
              <a:gd name="connsiteX1" fmla="*/ 438339 w 639779"/>
              <a:gd name="connsiteY1" fmla="*/ 269692 h 1093759"/>
              <a:gd name="connsiteX2" fmla="*/ 547713 w 639779"/>
              <a:gd name="connsiteY2" fmla="*/ 385580 h 1093759"/>
              <a:gd name="connsiteX3" fmla="*/ 639048 w 639779"/>
              <a:gd name="connsiteY3" fmla="*/ 621951 h 1093759"/>
              <a:gd name="connsiteX4" fmla="*/ 599798 w 639779"/>
              <a:gd name="connsiteY4" fmla="*/ 678775 h 1093759"/>
              <a:gd name="connsiteX5" fmla="*/ 547115 w 639779"/>
              <a:gd name="connsiteY5" fmla="*/ 634282 h 1093759"/>
              <a:gd name="connsiteX6" fmla="*/ 479205 w 639779"/>
              <a:gd name="connsiteY6" fmla="*/ 450377 h 1093759"/>
              <a:gd name="connsiteX7" fmla="*/ 473880 w 639779"/>
              <a:gd name="connsiteY7" fmla="*/ 442366 h 1093759"/>
              <a:gd name="connsiteX8" fmla="*/ 468584 w 639779"/>
              <a:gd name="connsiteY8" fmla="*/ 436907 h 1093759"/>
              <a:gd name="connsiteX9" fmla="*/ 468584 w 639779"/>
              <a:gd name="connsiteY9" fmla="*/ 455246 h 1093759"/>
              <a:gd name="connsiteX10" fmla="*/ 468525 w 639779"/>
              <a:gd name="connsiteY10" fmla="*/ 561670 h 1093759"/>
              <a:gd name="connsiteX11" fmla="*/ 468584 w 639779"/>
              <a:gd name="connsiteY11" fmla="*/ 561670 h 1093759"/>
              <a:gd name="connsiteX12" fmla="*/ 550406 w 639779"/>
              <a:gd name="connsiteY12" fmla="*/ 769451 h 1093759"/>
              <a:gd name="connsiteX13" fmla="*/ 468525 w 639779"/>
              <a:gd name="connsiteY13" fmla="*/ 769451 h 1093759"/>
              <a:gd name="connsiteX14" fmla="*/ 468495 w 639779"/>
              <a:gd name="connsiteY14" fmla="*/ 1027971 h 1093759"/>
              <a:gd name="connsiteX15" fmla="*/ 419312 w 639779"/>
              <a:gd name="connsiteY15" fmla="*/ 1092296 h 1093759"/>
              <a:gd name="connsiteX16" fmla="*/ 344192 w 639779"/>
              <a:gd name="connsiteY16" fmla="*/ 1027028 h 1093759"/>
              <a:gd name="connsiteX17" fmla="*/ 344192 w 639779"/>
              <a:gd name="connsiteY17" fmla="*/ 780761 h 1093759"/>
              <a:gd name="connsiteX18" fmla="*/ 344192 w 639779"/>
              <a:gd name="connsiteY18" fmla="*/ 769451 h 1093759"/>
              <a:gd name="connsiteX19" fmla="*/ 302518 w 639779"/>
              <a:gd name="connsiteY19" fmla="*/ 769451 h 1093759"/>
              <a:gd name="connsiteX20" fmla="*/ 302997 w 639779"/>
              <a:gd name="connsiteY20" fmla="*/ 1027185 h 1093759"/>
              <a:gd name="connsiteX21" fmla="*/ 240920 w 639779"/>
              <a:gd name="connsiteY21" fmla="*/ 1093749 h 1093759"/>
              <a:gd name="connsiteX22" fmla="*/ 178604 w 639779"/>
              <a:gd name="connsiteY22" fmla="*/ 1027656 h 1093759"/>
              <a:gd name="connsiteX23" fmla="*/ 178784 w 639779"/>
              <a:gd name="connsiteY23" fmla="*/ 769451 h 1093759"/>
              <a:gd name="connsiteX24" fmla="*/ 112519 w 639779"/>
              <a:gd name="connsiteY24" fmla="*/ 769451 h 1093759"/>
              <a:gd name="connsiteX25" fmla="*/ 178963 w 639779"/>
              <a:gd name="connsiteY25" fmla="*/ 561670 h 1093759"/>
              <a:gd name="connsiteX26" fmla="*/ 178963 w 639779"/>
              <a:gd name="connsiteY26" fmla="*/ 433137 h 1093759"/>
              <a:gd name="connsiteX27" fmla="*/ 178604 w 639779"/>
              <a:gd name="connsiteY27" fmla="*/ 428739 h 1093759"/>
              <a:gd name="connsiteX28" fmla="*/ 174805 w 639779"/>
              <a:gd name="connsiteY28" fmla="*/ 427089 h 1093759"/>
              <a:gd name="connsiteX29" fmla="*/ 132383 w 639779"/>
              <a:gd name="connsiteY29" fmla="*/ 503392 h 1093759"/>
              <a:gd name="connsiteX30" fmla="*/ 93821 w 639779"/>
              <a:gd name="connsiteY30" fmla="*/ 631690 h 1093759"/>
              <a:gd name="connsiteX31" fmla="*/ 31355 w 639779"/>
              <a:gd name="connsiteY31" fmla="*/ 676537 h 1093759"/>
              <a:gd name="connsiteX32" fmla="*/ 422 w 639779"/>
              <a:gd name="connsiteY32" fmla="*/ 628312 h 1093759"/>
              <a:gd name="connsiteX33" fmla="*/ 178963 w 639779"/>
              <a:gd name="connsiteY33" fmla="*/ 289956 h 1093759"/>
              <a:gd name="connsiteX34" fmla="*/ 246156 w 639779"/>
              <a:gd name="connsiteY34" fmla="*/ 253631 h 1093759"/>
              <a:gd name="connsiteX35" fmla="*/ 258242 w 639779"/>
              <a:gd name="connsiteY35" fmla="*/ 252492 h 1093759"/>
              <a:gd name="connsiteX36" fmla="*/ 389007 w 639779"/>
              <a:gd name="connsiteY36" fmla="*/ 252413 h 1093759"/>
              <a:gd name="connsiteX37" fmla="*/ 327361 w 639779"/>
              <a:gd name="connsiteY37" fmla="*/ 0 h 1093759"/>
              <a:gd name="connsiteX38" fmla="*/ 454058 w 639779"/>
              <a:gd name="connsiteY38" fmla="*/ 125128 h 1093759"/>
              <a:gd name="connsiteX39" fmla="*/ 326963 w 639779"/>
              <a:gd name="connsiteY39" fmla="*/ 250825 h 1093759"/>
              <a:gd name="connsiteX40" fmla="*/ 201646 w 639779"/>
              <a:gd name="connsiteY40" fmla="*/ 124605 h 1093759"/>
              <a:gd name="connsiteX41" fmla="*/ 327361 w 639779"/>
              <a:gd name="connsiteY41" fmla="*/ 0 h 109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39779" h="1093759">
                <a:moveTo>
                  <a:pt x="389007" y="252413"/>
                </a:moveTo>
                <a:cubicBezTo>
                  <a:pt x="407375" y="252492"/>
                  <a:pt x="424188" y="257990"/>
                  <a:pt x="438339" y="269692"/>
                </a:cubicBezTo>
                <a:cubicBezTo>
                  <a:pt x="479474" y="303936"/>
                  <a:pt x="517408" y="341086"/>
                  <a:pt x="547713" y="385580"/>
                </a:cubicBezTo>
                <a:cubicBezTo>
                  <a:pt x="596657" y="457288"/>
                  <a:pt x="626154" y="536458"/>
                  <a:pt x="639048" y="621951"/>
                </a:cubicBezTo>
                <a:cubicBezTo>
                  <a:pt x="643536" y="651757"/>
                  <a:pt x="626992" y="674966"/>
                  <a:pt x="599798" y="678775"/>
                </a:cubicBezTo>
                <a:cubicBezTo>
                  <a:pt x="573053" y="682545"/>
                  <a:pt x="551782" y="664324"/>
                  <a:pt x="547115" y="634282"/>
                </a:cubicBezTo>
                <a:cubicBezTo>
                  <a:pt x="536914" y="568425"/>
                  <a:pt x="515164" y="506770"/>
                  <a:pt x="479205" y="450377"/>
                </a:cubicBezTo>
                <a:cubicBezTo>
                  <a:pt x="477380" y="447746"/>
                  <a:pt x="475734" y="444997"/>
                  <a:pt x="473880" y="442366"/>
                </a:cubicBezTo>
                <a:cubicBezTo>
                  <a:pt x="473192" y="441345"/>
                  <a:pt x="472174" y="440638"/>
                  <a:pt x="468584" y="436907"/>
                </a:cubicBezTo>
                <a:cubicBezTo>
                  <a:pt x="468584" y="445075"/>
                  <a:pt x="468584" y="450141"/>
                  <a:pt x="468584" y="455246"/>
                </a:cubicBezTo>
                <a:cubicBezTo>
                  <a:pt x="468584" y="490708"/>
                  <a:pt x="468525" y="526169"/>
                  <a:pt x="468525" y="561670"/>
                </a:cubicBezTo>
                <a:lnTo>
                  <a:pt x="468584" y="561670"/>
                </a:lnTo>
                <a:lnTo>
                  <a:pt x="550406" y="769451"/>
                </a:lnTo>
                <a:lnTo>
                  <a:pt x="468525" y="769451"/>
                </a:lnTo>
                <a:cubicBezTo>
                  <a:pt x="468525" y="855651"/>
                  <a:pt x="468525" y="941811"/>
                  <a:pt x="468495" y="1027971"/>
                </a:cubicBezTo>
                <a:cubicBezTo>
                  <a:pt x="468495" y="1061351"/>
                  <a:pt x="449528" y="1086091"/>
                  <a:pt x="419312" y="1092296"/>
                </a:cubicBezTo>
                <a:cubicBezTo>
                  <a:pt x="378805" y="1100621"/>
                  <a:pt x="344312" y="1070854"/>
                  <a:pt x="344192" y="1027028"/>
                </a:cubicBezTo>
                <a:cubicBezTo>
                  <a:pt x="344072" y="944913"/>
                  <a:pt x="344192" y="862798"/>
                  <a:pt x="344192" y="780761"/>
                </a:cubicBezTo>
                <a:cubicBezTo>
                  <a:pt x="344192" y="776991"/>
                  <a:pt x="344192" y="773221"/>
                  <a:pt x="344192" y="769451"/>
                </a:cubicBezTo>
                <a:lnTo>
                  <a:pt x="302518" y="769451"/>
                </a:lnTo>
                <a:cubicBezTo>
                  <a:pt x="302399" y="855376"/>
                  <a:pt x="302040" y="941339"/>
                  <a:pt x="302997" y="1027185"/>
                </a:cubicBezTo>
                <a:cubicBezTo>
                  <a:pt x="303356" y="1059819"/>
                  <a:pt x="280619" y="1093081"/>
                  <a:pt x="240920" y="1093749"/>
                </a:cubicBezTo>
                <a:cubicBezTo>
                  <a:pt x="205499" y="1094377"/>
                  <a:pt x="178604" y="1065985"/>
                  <a:pt x="178604" y="1027656"/>
                </a:cubicBezTo>
                <a:cubicBezTo>
                  <a:pt x="178604" y="941575"/>
                  <a:pt x="178724" y="855533"/>
                  <a:pt x="178784" y="769451"/>
                </a:cubicBezTo>
                <a:lnTo>
                  <a:pt x="112519" y="769451"/>
                </a:lnTo>
                <a:lnTo>
                  <a:pt x="178963" y="561670"/>
                </a:lnTo>
                <a:cubicBezTo>
                  <a:pt x="179023" y="518865"/>
                  <a:pt x="178963" y="475981"/>
                  <a:pt x="178963" y="433137"/>
                </a:cubicBezTo>
                <a:cubicBezTo>
                  <a:pt x="178963" y="431684"/>
                  <a:pt x="178754" y="430231"/>
                  <a:pt x="178604" y="428739"/>
                </a:cubicBezTo>
                <a:cubicBezTo>
                  <a:pt x="177288" y="428228"/>
                  <a:pt x="176061" y="427600"/>
                  <a:pt x="174805" y="427089"/>
                </a:cubicBezTo>
                <a:cubicBezTo>
                  <a:pt x="160535" y="452458"/>
                  <a:pt x="145158" y="477316"/>
                  <a:pt x="132383" y="503392"/>
                </a:cubicBezTo>
                <a:cubicBezTo>
                  <a:pt x="112519" y="543880"/>
                  <a:pt x="100522" y="587078"/>
                  <a:pt x="93821" y="631690"/>
                </a:cubicBezTo>
                <a:cubicBezTo>
                  <a:pt x="88346" y="667622"/>
                  <a:pt x="61780" y="686787"/>
                  <a:pt x="31355" y="676537"/>
                </a:cubicBezTo>
                <a:cubicBezTo>
                  <a:pt x="11461" y="669861"/>
                  <a:pt x="-2660" y="649047"/>
                  <a:pt x="422" y="628312"/>
                </a:cubicBezTo>
                <a:cubicBezTo>
                  <a:pt x="20077" y="494439"/>
                  <a:pt x="75542" y="379454"/>
                  <a:pt x="178963" y="289956"/>
                </a:cubicBezTo>
                <a:cubicBezTo>
                  <a:pt x="198618" y="272912"/>
                  <a:pt x="219620" y="257990"/>
                  <a:pt x="246156" y="253631"/>
                </a:cubicBezTo>
                <a:cubicBezTo>
                  <a:pt x="250135" y="253002"/>
                  <a:pt x="254233" y="252492"/>
                  <a:pt x="258242" y="252492"/>
                </a:cubicBezTo>
                <a:cubicBezTo>
                  <a:pt x="301770" y="252374"/>
                  <a:pt x="345389" y="252374"/>
                  <a:pt x="389007" y="252413"/>
                </a:cubicBezTo>
                <a:close/>
                <a:moveTo>
                  <a:pt x="327361" y="0"/>
                </a:moveTo>
                <a:cubicBezTo>
                  <a:pt x="397290" y="0"/>
                  <a:pt x="453824" y="55850"/>
                  <a:pt x="454058" y="125128"/>
                </a:cubicBezTo>
                <a:cubicBezTo>
                  <a:pt x="454222" y="195010"/>
                  <a:pt x="397734" y="250906"/>
                  <a:pt x="326963" y="250825"/>
                </a:cubicBezTo>
                <a:cubicBezTo>
                  <a:pt x="257304" y="250767"/>
                  <a:pt x="201564" y="194534"/>
                  <a:pt x="201646" y="124605"/>
                </a:cubicBezTo>
                <a:cubicBezTo>
                  <a:pt x="201915" y="55862"/>
                  <a:pt x="258274" y="0"/>
                  <a:pt x="327361" y="0"/>
                </a:cubicBezTo>
                <a:close/>
              </a:path>
            </a:pathLst>
          </a:custGeom>
          <a:solidFill>
            <a:schemeClr val="accent3"/>
          </a:solidFill>
          <a:ln>
            <a:noFill/>
          </a:ln>
          <a:effectLst/>
          <a:extLst/>
        </p:spPr>
        <p:txBody>
          <a:bodyPr wrap="square" lIns="19050" tIns="19050" rIns="19050" bIns="19050" anchor="ctr">
            <a:noAutofit/>
          </a:bodyP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73" name="AutoShape 185"/>
          <p:cNvSpPr>
            <a:spLocks/>
          </p:cNvSpPr>
          <p:nvPr/>
        </p:nvSpPr>
        <p:spPr bwMode="auto">
          <a:xfrm>
            <a:off x="1101567" y="1835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74" name="AutoShape 186"/>
          <p:cNvSpPr>
            <a:spLocks/>
          </p:cNvSpPr>
          <p:nvPr/>
        </p:nvSpPr>
        <p:spPr bwMode="auto">
          <a:xfrm>
            <a:off x="1000760" y="1961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75" name="AutoShape 187"/>
          <p:cNvSpPr>
            <a:spLocks/>
          </p:cNvSpPr>
          <p:nvPr/>
        </p:nvSpPr>
        <p:spPr bwMode="auto">
          <a:xfrm>
            <a:off x="1488917" y="1835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76" name="AutoShape 188"/>
          <p:cNvSpPr>
            <a:spLocks/>
          </p:cNvSpPr>
          <p:nvPr/>
        </p:nvSpPr>
        <p:spPr bwMode="auto">
          <a:xfrm>
            <a:off x="1388110" y="1961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77" name="AutoShape 189"/>
          <p:cNvSpPr>
            <a:spLocks/>
          </p:cNvSpPr>
          <p:nvPr/>
        </p:nvSpPr>
        <p:spPr bwMode="auto">
          <a:xfrm>
            <a:off x="1844517" y="18288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78" name="AutoShape 190"/>
          <p:cNvSpPr>
            <a:spLocks/>
          </p:cNvSpPr>
          <p:nvPr/>
        </p:nvSpPr>
        <p:spPr bwMode="auto">
          <a:xfrm>
            <a:off x="1743710" y="19550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79" name="AutoShape 191"/>
          <p:cNvSpPr>
            <a:spLocks/>
          </p:cNvSpPr>
          <p:nvPr/>
        </p:nvSpPr>
        <p:spPr bwMode="auto">
          <a:xfrm>
            <a:off x="2212817" y="18288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0" name="AutoShape 192"/>
          <p:cNvSpPr>
            <a:spLocks/>
          </p:cNvSpPr>
          <p:nvPr/>
        </p:nvSpPr>
        <p:spPr bwMode="auto">
          <a:xfrm>
            <a:off x="2112010" y="19550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1" name="AutoShape 193"/>
          <p:cNvSpPr>
            <a:spLocks/>
          </p:cNvSpPr>
          <p:nvPr/>
        </p:nvSpPr>
        <p:spPr bwMode="auto">
          <a:xfrm>
            <a:off x="2574767" y="1835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2" name="AutoShape 194"/>
          <p:cNvSpPr>
            <a:spLocks/>
          </p:cNvSpPr>
          <p:nvPr/>
        </p:nvSpPr>
        <p:spPr bwMode="auto">
          <a:xfrm>
            <a:off x="2473960" y="1961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3" name="AutoShape 195"/>
          <p:cNvSpPr>
            <a:spLocks/>
          </p:cNvSpPr>
          <p:nvPr/>
        </p:nvSpPr>
        <p:spPr bwMode="auto">
          <a:xfrm>
            <a:off x="2943067" y="183515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4" name="AutoShape 196"/>
          <p:cNvSpPr>
            <a:spLocks/>
          </p:cNvSpPr>
          <p:nvPr/>
        </p:nvSpPr>
        <p:spPr bwMode="auto">
          <a:xfrm>
            <a:off x="2842260" y="19613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5" name="AutoShape 197"/>
          <p:cNvSpPr>
            <a:spLocks/>
          </p:cNvSpPr>
          <p:nvPr/>
        </p:nvSpPr>
        <p:spPr bwMode="auto">
          <a:xfrm>
            <a:off x="3317717" y="18288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6" name="AutoShape 198"/>
          <p:cNvSpPr>
            <a:spLocks/>
          </p:cNvSpPr>
          <p:nvPr/>
        </p:nvSpPr>
        <p:spPr bwMode="auto">
          <a:xfrm>
            <a:off x="3216910" y="19550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7" name="AutoShape 199"/>
          <p:cNvSpPr>
            <a:spLocks/>
          </p:cNvSpPr>
          <p:nvPr/>
        </p:nvSpPr>
        <p:spPr bwMode="auto">
          <a:xfrm>
            <a:off x="3686017" y="1828800"/>
            <a:ext cx="126206" cy="125413"/>
          </a:xfrm>
          <a:custGeom>
            <a:avLst/>
            <a:gdLst>
              <a:gd name="T0" fmla="+- 0 10796 7"/>
              <a:gd name="T1" fmla="*/ T0 w 21578"/>
              <a:gd name="T2" fmla="*/ 10796 h 21593"/>
              <a:gd name="T3" fmla="+- 0 10796 7"/>
              <a:gd name="T4" fmla="*/ T3 w 21578"/>
              <a:gd name="T5" fmla="*/ 10796 h 21593"/>
              <a:gd name="T6" fmla="+- 0 10796 7"/>
              <a:gd name="T7" fmla="*/ T6 w 21578"/>
              <a:gd name="T8" fmla="*/ 10796 h 21593"/>
              <a:gd name="T9" fmla="+- 0 10796 7"/>
              <a:gd name="T10" fmla="*/ T9 w 21578"/>
              <a:gd name="T11" fmla="*/ 10796 h 21593"/>
            </a:gdLst>
            <a:ahLst/>
            <a:cxnLst>
              <a:cxn ang="0">
                <a:pos x="T1" y="T2"/>
              </a:cxn>
              <a:cxn ang="0">
                <a:pos x="T4" y="T5"/>
              </a:cxn>
              <a:cxn ang="0">
                <a:pos x="T7" y="T8"/>
              </a:cxn>
              <a:cxn ang="0">
                <a:pos x="T10" y="T11"/>
              </a:cxn>
            </a:cxnLst>
            <a:rect l="0" t="0" r="r" b="b"/>
            <a:pathLst>
              <a:path w="21578" h="21593">
                <a:moveTo>
                  <a:pt x="10713" y="21593"/>
                </a:moveTo>
                <a:cubicBezTo>
                  <a:pt x="16763" y="21600"/>
                  <a:pt x="21592" y="16788"/>
                  <a:pt x="21578" y="10772"/>
                </a:cubicBezTo>
                <a:cubicBezTo>
                  <a:pt x="21558" y="4808"/>
                  <a:pt x="16725" y="0"/>
                  <a:pt x="10747" y="0"/>
                </a:cubicBezTo>
                <a:cubicBezTo>
                  <a:pt x="4841" y="0"/>
                  <a:pt x="23" y="4809"/>
                  <a:pt x="0" y="10727"/>
                </a:cubicBezTo>
                <a:cubicBezTo>
                  <a:pt x="-7" y="16747"/>
                  <a:pt x="4758" y="21588"/>
                  <a:pt x="10713" y="21593"/>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88" name="AutoShape 200"/>
          <p:cNvSpPr>
            <a:spLocks/>
          </p:cNvSpPr>
          <p:nvPr/>
        </p:nvSpPr>
        <p:spPr bwMode="auto">
          <a:xfrm>
            <a:off x="3585210" y="195500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sp>
        <p:nvSpPr>
          <p:cNvPr id="114890" name="AutoShape 202"/>
          <p:cNvSpPr>
            <a:spLocks/>
          </p:cNvSpPr>
          <p:nvPr/>
        </p:nvSpPr>
        <p:spPr bwMode="auto">
          <a:xfrm>
            <a:off x="2797811" y="5222241"/>
            <a:ext cx="1119981"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2400" b="1" dirty="0">
                <a:solidFill>
                  <a:schemeClr val="accent3"/>
                </a:solidFill>
                <a:latin typeface="+mj-lt"/>
                <a:cs typeface="Dubai Medium" panose="020B0603030403030204" pitchFamily="34" charset="-78"/>
                <a:sym typeface="Lato Light" panose="020F0302020204030203" pitchFamily="34" charset="0"/>
              </a:rPr>
              <a:t>Over</a:t>
            </a:r>
            <a:r>
              <a:rPr lang="en-US" sz="2400" b="1" dirty="0">
                <a:solidFill>
                  <a:schemeClr val="accent3"/>
                </a:solidFill>
                <a:latin typeface="Dubai Medium" panose="020B0603030403030204" pitchFamily="34" charset="-78"/>
                <a:cs typeface="Dubai Medium" panose="020B0603030403030204" pitchFamily="34" charset="-78"/>
                <a:sym typeface="Lato Light" panose="020F0302020204030203" pitchFamily="34" charset="0"/>
              </a:rPr>
              <a:t> all</a:t>
            </a:r>
            <a:endParaRPr lang="en-US" sz="2400" b="1" dirty="0">
              <a:solidFill>
                <a:schemeClr val="accent3"/>
              </a:solidFill>
              <a:latin typeface="Dubai Medium" panose="020B0603030403030204" pitchFamily="34" charset="-78"/>
              <a:cs typeface="Dubai Medium" panose="020B0603030403030204" pitchFamily="34" charset="-78"/>
              <a:sym typeface="Gill Sans" charset="0"/>
            </a:endParaRPr>
          </a:p>
        </p:txBody>
      </p:sp>
      <p:sp>
        <p:nvSpPr>
          <p:cNvPr id="114892" name="AutoShape 204"/>
          <p:cNvSpPr>
            <a:spLocks/>
          </p:cNvSpPr>
          <p:nvPr/>
        </p:nvSpPr>
        <p:spPr bwMode="auto">
          <a:xfrm>
            <a:off x="853440" y="5108575"/>
            <a:ext cx="1823879" cy="755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r" defTabSz="412750" fontAlgn="base" hangingPunct="0">
              <a:spcBef>
                <a:spcPct val="0"/>
              </a:spcBef>
              <a:spcAft>
                <a:spcPct val="0"/>
              </a:spcAft>
            </a:pPr>
            <a:r>
              <a:rPr lang="en-US" sz="4600" b="1" dirty="0">
                <a:solidFill>
                  <a:srgbClr val="333333"/>
                </a:solidFill>
                <a:latin typeface="Aleo" panose="020F0502020204030203" pitchFamily="34" charset="0"/>
                <a:ea typeface="Aleo Regular" charset="0"/>
                <a:cs typeface="Aleo Regular" charset="0"/>
                <a:sym typeface="Aleo Regular" charset="0"/>
              </a:rPr>
              <a:t>72%</a:t>
            </a:r>
            <a:endParaRPr lang="en-US" sz="2800" dirty="0">
              <a:solidFill>
                <a:srgbClr val="333333"/>
              </a:solidFill>
              <a:latin typeface="Lato" panose="020F0502020204030203" pitchFamily="34" charset="0"/>
              <a:cs typeface="Gill Sans" charset="0"/>
              <a:sym typeface="Gill Sans" charset="0"/>
            </a:endParaRPr>
          </a:p>
        </p:txBody>
      </p:sp>
      <p:sp>
        <p:nvSpPr>
          <p:cNvPr id="2" name="Title 1"/>
          <p:cNvSpPr>
            <a:spLocks noGrp="1"/>
          </p:cNvSpPr>
          <p:nvPr>
            <p:ph type="title"/>
          </p:nvPr>
        </p:nvSpPr>
        <p:spPr>
          <a:xfrm>
            <a:off x="659396" y="437074"/>
            <a:ext cx="5766322" cy="800219"/>
          </a:xfrm>
        </p:spPr>
        <p:txBody>
          <a:bodyPr/>
          <a:lstStyle/>
          <a:p>
            <a:r>
              <a:rPr lang="en-US" dirty="0">
                <a:sym typeface="Aleo Regular" charset="0"/>
              </a:rPr>
              <a:t>Literacy Rate- 2015:</a:t>
            </a:r>
            <a:endParaRPr lang="en-US" dirty="0"/>
          </a:p>
        </p:txBody>
      </p:sp>
      <p:sp>
        <p:nvSpPr>
          <p:cNvPr id="114814" name="AutoShape 126"/>
          <p:cNvSpPr>
            <a:spLocks/>
          </p:cNvSpPr>
          <p:nvPr/>
        </p:nvSpPr>
        <p:spPr bwMode="auto">
          <a:xfrm>
            <a:off x="1000760" y="3790157"/>
            <a:ext cx="319882" cy="420688"/>
          </a:xfrm>
          <a:custGeom>
            <a:avLst/>
            <a:gdLst>
              <a:gd name="T0" fmla="+- 0 10782 90"/>
              <a:gd name="T1" fmla="*/ T0 w 21385"/>
              <a:gd name="T2" fmla="+- 0 10713 1"/>
              <a:gd name="T3" fmla="*/ 10713 h 21425"/>
              <a:gd name="T4" fmla="+- 0 10782 90"/>
              <a:gd name="T5" fmla="*/ T4 w 21385"/>
              <a:gd name="T6" fmla="+- 0 10713 1"/>
              <a:gd name="T7" fmla="*/ 10713 h 21425"/>
              <a:gd name="T8" fmla="+- 0 10782 90"/>
              <a:gd name="T9" fmla="*/ T8 w 21385"/>
              <a:gd name="T10" fmla="+- 0 10713 1"/>
              <a:gd name="T11" fmla="*/ 10713 h 21425"/>
              <a:gd name="T12" fmla="+- 0 10782 90"/>
              <a:gd name="T13" fmla="*/ T12 w 21385"/>
              <a:gd name="T14" fmla="+- 0 10713 1"/>
              <a:gd name="T15" fmla="*/ 10713 h 21425"/>
            </a:gdLst>
            <a:ahLst/>
            <a:cxnLst>
              <a:cxn ang="0">
                <a:pos x="T1" y="T3"/>
              </a:cxn>
              <a:cxn ang="0">
                <a:pos x="T5" y="T7"/>
              </a:cxn>
              <a:cxn ang="0">
                <a:pos x="T9" y="T11"/>
              </a:cxn>
              <a:cxn ang="0">
                <a:pos x="T13" y="T15"/>
              </a:cxn>
            </a:cxnLst>
            <a:rect l="0" t="0" r="r" b="b"/>
            <a:pathLst>
              <a:path w="21385" h="21425">
                <a:moveTo>
                  <a:pt x="21360" y="9410"/>
                </a:moveTo>
                <a:cubicBezTo>
                  <a:pt x="20929" y="7233"/>
                  <a:pt x="19943" y="5217"/>
                  <a:pt x="18307" y="3391"/>
                </a:cubicBezTo>
                <a:cubicBezTo>
                  <a:pt x="17294" y="2258"/>
                  <a:pt x="16026" y="1312"/>
                  <a:pt x="14651" y="440"/>
                </a:cubicBezTo>
                <a:cubicBezTo>
                  <a:pt x="14178" y="142"/>
                  <a:pt x="13616" y="2"/>
                  <a:pt x="13002" y="0"/>
                </a:cubicBezTo>
                <a:cubicBezTo>
                  <a:pt x="11544" y="-1"/>
                  <a:pt x="10086" y="-1"/>
                  <a:pt x="8631" y="2"/>
                </a:cubicBezTo>
                <a:cubicBezTo>
                  <a:pt x="8497" y="2"/>
                  <a:pt x="8360" y="15"/>
                  <a:pt x="8227" y="31"/>
                </a:cubicBezTo>
                <a:cubicBezTo>
                  <a:pt x="7340" y="142"/>
                  <a:pt x="6638" y="522"/>
                  <a:pt x="5981" y="956"/>
                </a:cubicBezTo>
                <a:cubicBezTo>
                  <a:pt x="2524" y="3235"/>
                  <a:pt x="670" y="6163"/>
                  <a:pt x="13" y="9572"/>
                </a:cubicBezTo>
                <a:cubicBezTo>
                  <a:pt x="-90" y="10100"/>
                  <a:pt x="382" y="10630"/>
                  <a:pt x="1047" y="10800"/>
                </a:cubicBezTo>
                <a:cubicBezTo>
                  <a:pt x="2064" y="11061"/>
                  <a:pt x="2952" y="10573"/>
                  <a:pt x="3135" y="9658"/>
                </a:cubicBezTo>
                <a:cubicBezTo>
                  <a:pt x="3359" y="8522"/>
                  <a:pt x="3760" y="7422"/>
                  <a:pt x="4424" y="6391"/>
                </a:cubicBezTo>
                <a:cubicBezTo>
                  <a:pt x="4851" y="5727"/>
                  <a:pt x="5365" y="5094"/>
                  <a:pt x="5842" y="4448"/>
                </a:cubicBezTo>
                <a:cubicBezTo>
                  <a:pt x="5884" y="4461"/>
                  <a:pt x="5925" y="4477"/>
                  <a:pt x="5969" y="4490"/>
                </a:cubicBezTo>
                <a:cubicBezTo>
                  <a:pt x="5974" y="4528"/>
                  <a:pt x="5981" y="4565"/>
                  <a:pt x="5981" y="4602"/>
                </a:cubicBezTo>
                <a:cubicBezTo>
                  <a:pt x="5981" y="5693"/>
                  <a:pt x="5983" y="6785"/>
                  <a:pt x="5981" y="7875"/>
                </a:cubicBezTo>
                <a:lnTo>
                  <a:pt x="3760" y="13166"/>
                </a:lnTo>
                <a:lnTo>
                  <a:pt x="5975" y="13166"/>
                </a:lnTo>
                <a:cubicBezTo>
                  <a:pt x="5973" y="15358"/>
                  <a:pt x="5969" y="17549"/>
                  <a:pt x="5969" y="19741"/>
                </a:cubicBezTo>
                <a:cubicBezTo>
                  <a:pt x="5969" y="20717"/>
                  <a:pt x="6868" y="21440"/>
                  <a:pt x="8052" y="21424"/>
                </a:cubicBezTo>
                <a:cubicBezTo>
                  <a:pt x="9379" y="21407"/>
                  <a:pt x="10139" y="20560"/>
                  <a:pt x="10127" y="19729"/>
                </a:cubicBezTo>
                <a:cubicBezTo>
                  <a:pt x="10095" y="17543"/>
                  <a:pt x="10107" y="15354"/>
                  <a:pt x="10111" y="13166"/>
                </a:cubicBezTo>
                <a:lnTo>
                  <a:pt x="11504" y="13166"/>
                </a:lnTo>
                <a:cubicBezTo>
                  <a:pt x="11504" y="13262"/>
                  <a:pt x="11504" y="13358"/>
                  <a:pt x="11504" y="13454"/>
                </a:cubicBezTo>
                <a:cubicBezTo>
                  <a:pt x="11504" y="15543"/>
                  <a:pt x="11500" y="17634"/>
                  <a:pt x="11504" y="19725"/>
                </a:cubicBezTo>
                <a:cubicBezTo>
                  <a:pt x="11508" y="20841"/>
                  <a:pt x="12661" y="21599"/>
                  <a:pt x="14015" y="21387"/>
                </a:cubicBezTo>
                <a:cubicBezTo>
                  <a:pt x="15025" y="21229"/>
                  <a:pt x="15659" y="20599"/>
                  <a:pt x="15659" y="19749"/>
                </a:cubicBezTo>
                <a:cubicBezTo>
                  <a:pt x="15660" y="17555"/>
                  <a:pt x="15660" y="15361"/>
                  <a:pt x="15660" y="13166"/>
                </a:cubicBezTo>
                <a:lnTo>
                  <a:pt x="18397" y="13166"/>
                </a:lnTo>
                <a:lnTo>
                  <a:pt x="15662" y="7875"/>
                </a:lnTo>
                <a:lnTo>
                  <a:pt x="15660" y="7875"/>
                </a:lnTo>
                <a:cubicBezTo>
                  <a:pt x="15660" y="6971"/>
                  <a:pt x="15662" y="6068"/>
                  <a:pt x="15662" y="5165"/>
                </a:cubicBezTo>
                <a:cubicBezTo>
                  <a:pt x="15662" y="5035"/>
                  <a:pt x="15662" y="4906"/>
                  <a:pt x="15662" y="4698"/>
                </a:cubicBezTo>
                <a:cubicBezTo>
                  <a:pt x="15782" y="4793"/>
                  <a:pt x="15816" y="4811"/>
                  <a:pt x="15839" y="4837"/>
                </a:cubicBezTo>
                <a:cubicBezTo>
                  <a:pt x="15901" y="4904"/>
                  <a:pt x="15956" y="4974"/>
                  <a:pt x="16017" y="5041"/>
                </a:cubicBezTo>
                <a:cubicBezTo>
                  <a:pt x="17219" y="6477"/>
                  <a:pt x="17946" y="8047"/>
                  <a:pt x="18287" y="9724"/>
                </a:cubicBezTo>
                <a:cubicBezTo>
                  <a:pt x="18443" y="10489"/>
                  <a:pt x="19154" y="10953"/>
                  <a:pt x="20048" y="10857"/>
                </a:cubicBezTo>
                <a:cubicBezTo>
                  <a:pt x="20957" y="10760"/>
                  <a:pt x="21510" y="10169"/>
                  <a:pt x="21360" y="9410"/>
                </a:cubicBezTo>
                <a:close/>
              </a:path>
            </a:pathLst>
          </a:custGeom>
          <a:solidFill>
            <a:schemeClr val="accent3"/>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chemeClr val="accent3"/>
              </a:solidFill>
              <a:effectLst>
                <a:outerShdw blurRad="38100" dist="38100" dir="2700000" algn="tl">
                  <a:srgbClr val="000000"/>
                </a:outerShdw>
              </a:effectLst>
              <a:latin typeface="Lato" panose="020F0502020204030203" pitchFamily="34" charset="0"/>
            </a:endParaRPr>
          </a:p>
        </p:txBody>
      </p:sp>
      <p:sp>
        <p:nvSpPr>
          <p:cNvPr id="312" name="AutoShape 204">
            <a:extLst>
              <a:ext uri="{FF2B5EF4-FFF2-40B4-BE49-F238E27FC236}">
                <a16:creationId xmlns:a16="http://schemas.microsoft.com/office/drawing/2014/main" id="{1B717B90-7CA3-4D5F-94BD-DF69E8676253}"/>
              </a:ext>
            </a:extLst>
          </p:cNvPr>
          <p:cNvSpPr>
            <a:spLocks/>
          </p:cNvSpPr>
          <p:nvPr/>
        </p:nvSpPr>
        <p:spPr bwMode="auto">
          <a:xfrm>
            <a:off x="4814968" y="5126990"/>
            <a:ext cx="1823879" cy="755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r" defTabSz="412750" fontAlgn="base" hangingPunct="0">
              <a:spcBef>
                <a:spcPct val="0"/>
              </a:spcBef>
              <a:spcAft>
                <a:spcPct val="0"/>
              </a:spcAft>
            </a:pPr>
            <a:r>
              <a:rPr lang="en-US" sz="4600" b="1" dirty="0">
                <a:solidFill>
                  <a:srgbClr val="333333"/>
                </a:solidFill>
                <a:latin typeface="Aleo" panose="020F0502020204030203" pitchFamily="34" charset="0"/>
                <a:ea typeface="Aleo Regular" charset="0"/>
                <a:cs typeface="Aleo Regular" charset="0"/>
                <a:sym typeface="Aleo Regular" charset="0"/>
              </a:rPr>
              <a:t>81%</a:t>
            </a:r>
            <a:endParaRPr lang="en-US" sz="2800" dirty="0">
              <a:solidFill>
                <a:srgbClr val="333333"/>
              </a:solidFill>
              <a:latin typeface="Lato" panose="020F0502020204030203" pitchFamily="34" charset="0"/>
              <a:cs typeface="Gill Sans" charset="0"/>
              <a:sym typeface="Gill Sans" charset="0"/>
            </a:endParaRPr>
          </a:p>
        </p:txBody>
      </p:sp>
      <p:sp>
        <p:nvSpPr>
          <p:cNvPr id="313" name="AutoShape 204">
            <a:extLst>
              <a:ext uri="{FF2B5EF4-FFF2-40B4-BE49-F238E27FC236}">
                <a16:creationId xmlns:a16="http://schemas.microsoft.com/office/drawing/2014/main" id="{B7EDFEA4-FF5B-499C-962F-DE99B17CE4BB}"/>
              </a:ext>
            </a:extLst>
          </p:cNvPr>
          <p:cNvSpPr>
            <a:spLocks/>
          </p:cNvSpPr>
          <p:nvPr/>
        </p:nvSpPr>
        <p:spPr bwMode="auto">
          <a:xfrm>
            <a:off x="8821817" y="5126990"/>
            <a:ext cx="1823879" cy="755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r" defTabSz="412750" fontAlgn="base" hangingPunct="0">
              <a:spcBef>
                <a:spcPct val="0"/>
              </a:spcBef>
              <a:spcAft>
                <a:spcPct val="0"/>
              </a:spcAft>
            </a:pPr>
            <a:r>
              <a:rPr lang="en-US" sz="4600" b="1" dirty="0">
                <a:solidFill>
                  <a:srgbClr val="333333"/>
                </a:solidFill>
                <a:latin typeface="Aleo" panose="020F0502020204030203" pitchFamily="34" charset="0"/>
                <a:ea typeface="Aleo Regular" charset="0"/>
                <a:cs typeface="Aleo Regular" charset="0"/>
                <a:sym typeface="Aleo Regular" charset="0"/>
              </a:rPr>
              <a:t>63%</a:t>
            </a:r>
            <a:endParaRPr lang="en-US" sz="2800" dirty="0">
              <a:solidFill>
                <a:srgbClr val="333333"/>
              </a:solidFill>
              <a:latin typeface="Lato" panose="020F0502020204030203" pitchFamily="34" charset="0"/>
              <a:cs typeface="Gill Sans" charset="0"/>
              <a:sym typeface="Gill Sans" charset="0"/>
            </a:endParaRPr>
          </a:p>
        </p:txBody>
      </p:sp>
      <p:sp>
        <p:nvSpPr>
          <p:cNvPr id="5" name="Rectangle 4">
            <a:extLst>
              <a:ext uri="{FF2B5EF4-FFF2-40B4-BE49-F238E27FC236}">
                <a16:creationId xmlns:a16="http://schemas.microsoft.com/office/drawing/2014/main" id="{332D4F99-3349-4D41-9F2A-A97FE3518B06}"/>
              </a:ext>
            </a:extLst>
          </p:cNvPr>
          <p:cNvSpPr/>
          <p:nvPr/>
        </p:nvSpPr>
        <p:spPr>
          <a:xfrm>
            <a:off x="6671788" y="5350024"/>
            <a:ext cx="869149" cy="461665"/>
          </a:xfrm>
          <a:prstGeom prst="rect">
            <a:avLst/>
          </a:prstGeom>
        </p:spPr>
        <p:txBody>
          <a:bodyPr wrap="none">
            <a:spAutoFit/>
          </a:bodyPr>
          <a:lstStyle/>
          <a:p>
            <a:pPr lvl="0" defTabSz="412750" fontAlgn="base" hangingPunct="0">
              <a:spcBef>
                <a:spcPct val="0"/>
              </a:spcBef>
              <a:spcAft>
                <a:spcPct val="0"/>
              </a:spcAft>
            </a:pPr>
            <a:r>
              <a:rPr lang="en-US" sz="2400" b="1" dirty="0">
                <a:solidFill>
                  <a:schemeClr val="tx2"/>
                </a:solidFill>
                <a:latin typeface="Aleo"/>
                <a:cs typeface="Dubai Medium" panose="020B0603030403030204" pitchFamily="34" charset="-78"/>
                <a:sym typeface="Lato Light" panose="020F0302020204030203" pitchFamily="34" charset="0"/>
              </a:rPr>
              <a:t>Male</a:t>
            </a:r>
            <a:endParaRPr lang="en-US" sz="2400" b="1" dirty="0">
              <a:solidFill>
                <a:schemeClr val="tx2"/>
              </a:solidFill>
              <a:latin typeface="Dubai Medium" panose="020B0603030403030204" pitchFamily="34" charset="-78"/>
              <a:cs typeface="Dubai Medium" panose="020B0603030403030204" pitchFamily="34" charset="-78"/>
              <a:sym typeface="Gill Sans" charset="0"/>
            </a:endParaRPr>
          </a:p>
        </p:txBody>
      </p:sp>
      <p:sp>
        <p:nvSpPr>
          <p:cNvPr id="6" name="Rectangle 5">
            <a:extLst>
              <a:ext uri="{FF2B5EF4-FFF2-40B4-BE49-F238E27FC236}">
                <a16:creationId xmlns:a16="http://schemas.microsoft.com/office/drawing/2014/main" id="{AC22EE4F-6799-49C8-8FF6-A375C842F71E}"/>
              </a:ext>
            </a:extLst>
          </p:cNvPr>
          <p:cNvSpPr/>
          <p:nvPr/>
        </p:nvSpPr>
        <p:spPr>
          <a:xfrm>
            <a:off x="10654673" y="5365879"/>
            <a:ext cx="1245854" cy="461665"/>
          </a:xfrm>
          <a:prstGeom prst="rect">
            <a:avLst/>
          </a:prstGeom>
        </p:spPr>
        <p:txBody>
          <a:bodyPr wrap="none">
            <a:spAutoFit/>
          </a:bodyPr>
          <a:lstStyle/>
          <a:p>
            <a:pPr lvl="0" defTabSz="412750" fontAlgn="base" hangingPunct="0">
              <a:spcBef>
                <a:spcPct val="0"/>
              </a:spcBef>
              <a:spcAft>
                <a:spcPct val="0"/>
              </a:spcAft>
            </a:pPr>
            <a:r>
              <a:rPr lang="en-US" sz="2400" b="1" dirty="0">
                <a:solidFill>
                  <a:srgbClr val="00B0F0"/>
                </a:solidFill>
                <a:latin typeface="Aleo"/>
                <a:cs typeface="Dubai Medium" panose="020B0603030403030204" pitchFamily="34" charset="-78"/>
                <a:sym typeface="Lato Light" panose="020F0302020204030203" pitchFamily="34" charset="0"/>
              </a:rPr>
              <a:t>Female</a:t>
            </a:r>
            <a:endParaRPr lang="en-US" sz="2400" b="1" dirty="0">
              <a:solidFill>
                <a:srgbClr val="00B0F0"/>
              </a:solidFill>
              <a:latin typeface="Dubai Medium" panose="020B0603030403030204" pitchFamily="34" charset="-78"/>
              <a:cs typeface="Dubai Medium" panose="020B0603030403030204" pitchFamily="34" charset="-78"/>
              <a:sym typeface="Gill Sans" charset="0"/>
            </a:endParaRPr>
          </a:p>
        </p:txBody>
      </p:sp>
      <p:sp>
        <p:nvSpPr>
          <p:cNvPr id="336" name="AutoShape 11">
            <a:extLst>
              <a:ext uri="{FF2B5EF4-FFF2-40B4-BE49-F238E27FC236}">
                <a16:creationId xmlns:a16="http://schemas.microsoft.com/office/drawing/2014/main" id="{BBE11BA5-DC35-4222-A248-28682FBC8CAC}"/>
              </a:ext>
            </a:extLst>
          </p:cNvPr>
          <p:cNvSpPr>
            <a:spLocks/>
          </p:cNvSpPr>
          <p:nvPr/>
        </p:nvSpPr>
        <p:spPr bwMode="auto">
          <a:xfrm>
            <a:off x="8218725" y="1856776"/>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37" name="AutoShape 11">
            <a:extLst>
              <a:ext uri="{FF2B5EF4-FFF2-40B4-BE49-F238E27FC236}">
                <a16:creationId xmlns:a16="http://schemas.microsoft.com/office/drawing/2014/main" id="{D1E9AA33-6858-47BA-8686-CD1E765CCDB9}"/>
              </a:ext>
            </a:extLst>
          </p:cNvPr>
          <p:cNvSpPr>
            <a:spLocks/>
          </p:cNvSpPr>
          <p:nvPr/>
        </p:nvSpPr>
        <p:spPr bwMode="auto">
          <a:xfrm>
            <a:off x="10764439" y="1856772"/>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38" name="AutoShape 11">
            <a:extLst>
              <a:ext uri="{FF2B5EF4-FFF2-40B4-BE49-F238E27FC236}">
                <a16:creationId xmlns:a16="http://schemas.microsoft.com/office/drawing/2014/main" id="{2C79F3D6-6EAE-43BE-A085-230F030BDEDE}"/>
              </a:ext>
            </a:extLst>
          </p:cNvPr>
          <p:cNvSpPr>
            <a:spLocks/>
          </p:cNvSpPr>
          <p:nvPr/>
        </p:nvSpPr>
        <p:spPr bwMode="auto">
          <a:xfrm>
            <a:off x="11139725" y="1856657"/>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39" name="AutoShape 11">
            <a:extLst>
              <a:ext uri="{FF2B5EF4-FFF2-40B4-BE49-F238E27FC236}">
                <a16:creationId xmlns:a16="http://schemas.microsoft.com/office/drawing/2014/main" id="{58EBE649-DB63-4A37-92DE-E8DEF7810D7A}"/>
              </a:ext>
            </a:extLst>
          </p:cNvPr>
          <p:cNvSpPr>
            <a:spLocks/>
          </p:cNvSpPr>
          <p:nvPr/>
        </p:nvSpPr>
        <p:spPr bwMode="auto">
          <a:xfrm>
            <a:off x="11511201" y="1856656"/>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0" name="AutoShape 11">
            <a:extLst>
              <a:ext uri="{FF2B5EF4-FFF2-40B4-BE49-F238E27FC236}">
                <a16:creationId xmlns:a16="http://schemas.microsoft.com/office/drawing/2014/main" id="{FA52D5A9-3A12-44C9-9807-AB6D77291784}"/>
              </a:ext>
            </a:extLst>
          </p:cNvPr>
          <p:cNvSpPr>
            <a:spLocks/>
          </p:cNvSpPr>
          <p:nvPr/>
        </p:nvSpPr>
        <p:spPr bwMode="auto">
          <a:xfrm>
            <a:off x="10403125" y="1856772"/>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1" name="AutoShape 11">
            <a:extLst>
              <a:ext uri="{FF2B5EF4-FFF2-40B4-BE49-F238E27FC236}">
                <a16:creationId xmlns:a16="http://schemas.microsoft.com/office/drawing/2014/main" id="{782FE936-E788-4B45-A945-A2777F30264F}"/>
              </a:ext>
            </a:extLst>
          </p:cNvPr>
          <p:cNvSpPr>
            <a:spLocks/>
          </p:cNvSpPr>
          <p:nvPr/>
        </p:nvSpPr>
        <p:spPr bwMode="auto">
          <a:xfrm>
            <a:off x="10028274" y="1856773"/>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2" name="AutoShape 11">
            <a:extLst>
              <a:ext uri="{FF2B5EF4-FFF2-40B4-BE49-F238E27FC236}">
                <a16:creationId xmlns:a16="http://schemas.microsoft.com/office/drawing/2014/main" id="{2D8E9238-861C-4047-8E21-DC7A83CB0690}"/>
              </a:ext>
            </a:extLst>
          </p:cNvPr>
          <p:cNvSpPr>
            <a:spLocks/>
          </p:cNvSpPr>
          <p:nvPr/>
        </p:nvSpPr>
        <p:spPr bwMode="auto">
          <a:xfrm>
            <a:off x="9672875" y="1856774"/>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3" name="AutoShape 11">
            <a:extLst>
              <a:ext uri="{FF2B5EF4-FFF2-40B4-BE49-F238E27FC236}">
                <a16:creationId xmlns:a16="http://schemas.microsoft.com/office/drawing/2014/main" id="{6D32414C-CC56-44D9-996A-6D142638F975}"/>
              </a:ext>
            </a:extLst>
          </p:cNvPr>
          <p:cNvSpPr>
            <a:spLocks/>
          </p:cNvSpPr>
          <p:nvPr/>
        </p:nvSpPr>
        <p:spPr bwMode="auto">
          <a:xfrm>
            <a:off x="9314497" y="1856775"/>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4" name="AutoShape 11">
            <a:extLst>
              <a:ext uri="{FF2B5EF4-FFF2-40B4-BE49-F238E27FC236}">
                <a16:creationId xmlns:a16="http://schemas.microsoft.com/office/drawing/2014/main" id="{CEAA9570-6861-4FFB-B33E-64EA1A92466D}"/>
              </a:ext>
            </a:extLst>
          </p:cNvPr>
          <p:cNvSpPr>
            <a:spLocks/>
          </p:cNvSpPr>
          <p:nvPr/>
        </p:nvSpPr>
        <p:spPr bwMode="auto">
          <a:xfrm>
            <a:off x="8590201" y="1856777"/>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5" name="AutoShape 11">
            <a:extLst>
              <a:ext uri="{FF2B5EF4-FFF2-40B4-BE49-F238E27FC236}">
                <a16:creationId xmlns:a16="http://schemas.microsoft.com/office/drawing/2014/main" id="{CA0CC9B7-D74C-42F7-939B-7891D2CEEF52}"/>
              </a:ext>
            </a:extLst>
          </p:cNvPr>
          <p:cNvSpPr>
            <a:spLocks/>
          </p:cNvSpPr>
          <p:nvPr/>
        </p:nvSpPr>
        <p:spPr bwMode="auto">
          <a:xfrm>
            <a:off x="8955325" y="1856775"/>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6" name="AutoShape 11">
            <a:extLst>
              <a:ext uri="{FF2B5EF4-FFF2-40B4-BE49-F238E27FC236}">
                <a16:creationId xmlns:a16="http://schemas.microsoft.com/office/drawing/2014/main" id="{129BB891-9C08-481A-B813-94AEC7600AC7}"/>
              </a:ext>
            </a:extLst>
          </p:cNvPr>
          <p:cNvSpPr>
            <a:spLocks/>
          </p:cNvSpPr>
          <p:nvPr/>
        </p:nvSpPr>
        <p:spPr bwMode="auto">
          <a:xfrm>
            <a:off x="8252221" y="2455106"/>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7" name="AutoShape 11">
            <a:extLst>
              <a:ext uri="{FF2B5EF4-FFF2-40B4-BE49-F238E27FC236}">
                <a16:creationId xmlns:a16="http://schemas.microsoft.com/office/drawing/2014/main" id="{53C0E90D-0D15-41AA-BC49-3C5F163600F3}"/>
              </a:ext>
            </a:extLst>
          </p:cNvPr>
          <p:cNvSpPr>
            <a:spLocks/>
          </p:cNvSpPr>
          <p:nvPr/>
        </p:nvSpPr>
        <p:spPr bwMode="auto">
          <a:xfrm>
            <a:off x="10797935" y="2455102"/>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8" name="AutoShape 11">
            <a:extLst>
              <a:ext uri="{FF2B5EF4-FFF2-40B4-BE49-F238E27FC236}">
                <a16:creationId xmlns:a16="http://schemas.microsoft.com/office/drawing/2014/main" id="{65368D53-475B-41E6-8BA1-0469BFC5ECE2}"/>
              </a:ext>
            </a:extLst>
          </p:cNvPr>
          <p:cNvSpPr>
            <a:spLocks/>
          </p:cNvSpPr>
          <p:nvPr/>
        </p:nvSpPr>
        <p:spPr bwMode="auto">
          <a:xfrm>
            <a:off x="11173221" y="2454987"/>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49" name="AutoShape 11">
            <a:extLst>
              <a:ext uri="{FF2B5EF4-FFF2-40B4-BE49-F238E27FC236}">
                <a16:creationId xmlns:a16="http://schemas.microsoft.com/office/drawing/2014/main" id="{C815C2CC-E262-4E0D-9BF7-A255C35735A4}"/>
              </a:ext>
            </a:extLst>
          </p:cNvPr>
          <p:cNvSpPr>
            <a:spLocks/>
          </p:cNvSpPr>
          <p:nvPr/>
        </p:nvSpPr>
        <p:spPr bwMode="auto">
          <a:xfrm>
            <a:off x="11544697" y="2454986"/>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50" name="AutoShape 11">
            <a:extLst>
              <a:ext uri="{FF2B5EF4-FFF2-40B4-BE49-F238E27FC236}">
                <a16:creationId xmlns:a16="http://schemas.microsoft.com/office/drawing/2014/main" id="{E70B909E-318D-4316-B5D2-3D7C0BC69D40}"/>
              </a:ext>
            </a:extLst>
          </p:cNvPr>
          <p:cNvSpPr>
            <a:spLocks/>
          </p:cNvSpPr>
          <p:nvPr/>
        </p:nvSpPr>
        <p:spPr bwMode="auto">
          <a:xfrm>
            <a:off x="10436621" y="2455102"/>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51" name="AutoShape 11">
            <a:extLst>
              <a:ext uri="{FF2B5EF4-FFF2-40B4-BE49-F238E27FC236}">
                <a16:creationId xmlns:a16="http://schemas.microsoft.com/office/drawing/2014/main" id="{33BA87B6-7E30-40AC-AB80-D680B514AF6E}"/>
              </a:ext>
            </a:extLst>
          </p:cNvPr>
          <p:cNvSpPr>
            <a:spLocks/>
          </p:cNvSpPr>
          <p:nvPr/>
        </p:nvSpPr>
        <p:spPr bwMode="auto">
          <a:xfrm>
            <a:off x="10061770" y="2455103"/>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52" name="AutoShape 11">
            <a:extLst>
              <a:ext uri="{FF2B5EF4-FFF2-40B4-BE49-F238E27FC236}">
                <a16:creationId xmlns:a16="http://schemas.microsoft.com/office/drawing/2014/main" id="{314D04BF-6158-4997-B7BD-12B505A55374}"/>
              </a:ext>
            </a:extLst>
          </p:cNvPr>
          <p:cNvSpPr>
            <a:spLocks/>
          </p:cNvSpPr>
          <p:nvPr/>
        </p:nvSpPr>
        <p:spPr bwMode="auto">
          <a:xfrm>
            <a:off x="9706371" y="2455104"/>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53" name="AutoShape 11">
            <a:extLst>
              <a:ext uri="{FF2B5EF4-FFF2-40B4-BE49-F238E27FC236}">
                <a16:creationId xmlns:a16="http://schemas.microsoft.com/office/drawing/2014/main" id="{ED92299F-20AB-44B6-835D-D1999C58F4F9}"/>
              </a:ext>
            </a:extLst>
          </p:cNvPr>
          <p:cNvSpPr>
            <a:spLocks/>
          </p:cNvSpPr>
          <p:nvPr/>
        </p:nvSpPr>
        <p:spPr bwMode="auto">
          <a:xfrm>
            <a:off x="9347993" y="2455105"/>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54" name="AutoShape 11">
            <a:extLst>
              <a:ext uri="{FF2B5EF4-FFF2-40B4-BE49-F238E27FC236}">
                <a16:creationId xmlns:a16="http://schemas.microsoft.com/office/drawing/2014/main" id="{F2829C14-44D1-4BE0-80A7-A69A196175B5}"/>
              </a:ext>
            </a:extLst>
          </p:cNvPr>
          <p:cNvSpPr>
            <a:spLocks/>
          </p:cNvSpPr>
          <p:nvPr/>
        </p:nvSpPr>
        <p:spPr bwMode="auto">
          <a:xfrm>
            <a:off x="8623697" y="2455107"/>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55" name="AutoShape 11">
            <a:extLst>
              <a:ext uri="{FF2B5EF4-FFF2-40B4-BE49-F238E27FC236}">
                <a16:creationId xmlns:a16="http://schemas.microsoft.com/office/drawing/2014/main" id="{1583EFC5-E88D-4CB8-ABBD-3F299A582A94}"/>
              </a:ext>
            </a:extLst>
          </p:cNvPr>
          <p:cNvSpPr>
            <a:spLocks/>
          </p:cNvSpPr>
          <p:nvPr/>
        </p:nvSpPr>
        <p:spPr bwMode="auto">
          <a:xfrm>
            <a:off x="8988821" y="2455105"/>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66" name="AutoShape 11">
            <a:extLst>
              <a:ext uri="{FF2B5EF4-FFF2-40B4-BE49-F238E27FC236}">
                <a16:creationId xmlns:a16="http://schemas.microsoft.com/office/drawing/2014/main" id="{6960E00C-0506-4B6E-A524-80FDAD1BE1E5}"/>
              </a:ext>
            </a:extLst>
          </p:cNvPr>
          <p:cNvSpPr>
            <a:spLocks/>
          </p:cNvSpPr>
          <p:nvPr/>
        </p:nvSpPr>
        <p:spPr bwMode="auto">
          <a:xfrm>
            <a:off x="8282781" y="3042014"/>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67" name="AutoShape 11">
            <a:extLst>
              <a:ext uri="{FF2B5EF4-FFF2-40B4-BE49-F238E27FC236}">
                <a16:creationId xmlns:a16="http://schemas.microsoft.com/office/drawing/2014/main" id="{E476C9AD-0382-42E6-8C0B-81511B3E7FF1}"/>
              </a:ext>
            </a:extLst>
          </p:cNvPr>
          <p:cNvSpPr>
            <a:spLocks/>
          </p:cNvSpPr>
          <p:nvPr/>
        </p:nvSpPr>
        <p:spPr bwMode="auto">
          <a:xfrm>
            <a:off x="10828495" y="3042010"/>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68" name="AutoShape 11">
            <a:extLst>
              <a:ext uri="{FF2B5EF4-FFF2-40B4-BE49-F238E27FC236}">
                <a16:creationId xmlns:a16="http://schemas.microsoft.com/office/drawing/2014/main" id="{2B4F2FBE-6A1A-4F2F-AE56-39253CE5E634}"/>
              </a:ext>
            </a:extLst>
          </p:cNvPr>
          <p:cNvSpPr>
            <a:spLocks/>
          </p:cNvSpPr>
          <p:nvPr/>
        </p:nvSpPr>
        <p:spPr bwMode="auto">
          <a:xfrm>
            <a:off x="11203781" y="3041895"/>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69" name="AutoShape 11">
            <a:extLst>
              <a:ext uri="{FF2B5EF4-FFF2-40B4-BE49-F238E27FC236}">
                <a16:creationId xmlns:a16="http://schemas.microsoft.com/office/drawing/2014/main" id="{4980694F-3504-4799-854A-8CE719A96928}"/>
              </a:ext>
            </a:extLst>
          </p:cNvPr>
          <p:cNvSpPr>
            <a:spLocks/>
          </p:cNvSpPr>
          <p:nvPr/>
        </p:nvSpPr>
        <p:spPr bwMode="auto">
          <a:xfrm>
            <a:off x="11575257" y="3041894"/>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0" name="AutoShape 11">
            <a:extLst>
              <a:ext uri="{FF2B5EF4-FFF2-40B4-BE49-F238E27FC236}">
                <a16:creationId xmlns:a16="http://schemas.microsoft.com/office/drawing/2014/main" id="{B833DD0F-A803-4CC2-9C30-5AF521BFF8DF}"/>
              </a:ext>
            </a:extLst>
          </p:cNvPr>
          <p:cNvSpPr>
            <a:spLocks/>
          </p:cNvSpPr>
          <p:nvPr/>
        </p:nvSpPr>
        <p:spPr bwMode="auto">
          <a:xfrm>
            <a:off x="10467181" y="3042010"/>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1" name="AutoShape 11">
            <a:extLst>
              <a:ext uri="{FF2B5EF4-FFF2-40B4-BE49-F238E27FC236}">
                <a16:creationId xmlns:a16="http://schemas.microsoft.com/office/drawing/2014/main" id="{9B00A6A5-BC91-44D2-99CA-375382113F30}"/>
              </a:ext>
            </a:extLst>
          </p:cNvPr>
          <p:cNvSpPr>
            <a:spLocks/>
          </p:cNvSpPr>
          <p:nvPr/>
        </p:nvSpPr>
        <p:spPr bwMode="auto">
          <a:xfrm>
            <a:off x="10092330" y="3042011"/>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2" name="AutoShape 11">
            <a:extLst>
              <a:ext uri="{FF2B5EF4-FFF2-40B4-BE49-F238E27FC236}">
                <a16:creationId xmlns:a16="http://schemas.microsoft.com/office/drawing/2014/main" id="{F8CA71CD-D879-40FE-A19B-E99E946B4117}"/>
              </a:ext>
            </a:extLst>
          </p:cNvPr>
          <p:cNvSpPr>
            <a:spLocks/>
          </p:cNvSpPr>
          <p:nvPr/>
        </p:nvSpPr>
        <p:spPr bwMode="auto">
          <a:xfrm>
            <a:off x="9736931" y="3042012"/>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3" name="AutoShape 11">
            <a:extLst>
              <a:ext uri="{FF2B5EF4-FFF2-40B4-BE49-F238E27FC236}">
                <a16:creationId xmlns:a16="http://schemas.microsoft.com/office/drawing/2014/main" id="{D054892B-852B-4B2D-9108-FCB704D7F098}"/>
              </a:ext>
            </a:extLst>
          </p:cNvPr>
          <p:cNvSpPr>
            <a:spLocks/>
          </p:cNvSpPr>
          <p:nvPr/>
        </p:nvSpPr>
        <p:spPr bwMode="auto">
          <a:xfrm>
            <a:off x="9378553" y="3042013"/>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4" name="AutoShape 11">
            <a:extLst>
              <a:ext uri="{FF2B5EF4-FFF2-40B4-BE49-F238E27FC236}">
                <a16:creationId xmlns:a16="http://schemas.microsoft.com/office/drawing/2014/main" id="{2236BDC4-6CD8-47AE-9985-810B8722CE7C}"/>
              </a:ext>
            </a:extLst>
          </p:cNvPr>
          <p:cNvSpPr>
            <a:spLocks/>
          </p:cNvSpPr>
          <p:nvPr/>
        </p:nvSpPr>
        <p:spPr bwMode="auto">
          <a:xfrm>
            <a:off x="8654257" y="3042015"/>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5" name="AutoShape 11">
            <a:extLst>
              <a:ext uri="{FF2B5EF4-FFF2-40B4-BE49-F238E27FC236}">
                <a16:creationId xmlns:a16="http://schemas.microsoft.com/office/drawing/2014/main" id="{CEB9CC90-3851-4C11-B0DA-AD46C1A9CB4A}"/>
              </a:ext>
            </a:extLst>
          </p:cNvPr>
          <p:cNvSpPr>
            <a:spLocks/>
          </p:cNvSpPr>
          <p:nvPr/>
        </p:nvSpPr>
        <p:spPr bwMode="auto">
          <a:xfrm>
            <a:off x="9019381" y="3042013"/>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6" name="AutoShape 11">
            <a:extLst>
              <a:ext uri="{FF2B5EF4-FFF2-40B4-BE49-F238E27FC236}">
                <a16:creationId xmlns:a16="http://schemas.microsoft.com/office/drawing/2014/main" id="{046449BA-F9D1-42A0-825B-0D9BC97D1A08}"/>
              </a:ext>
            </a:extLst>
          </p:cNvPr>
          <p:cNvSpPr>
            <a:spLocks/>
          </p:cNvSpPr>
          <p:nvPr/>
        </p:nvSpPr>
        <p:spPr bwMode="auto">
          <a:xfrm>
            <a:off x="8310995" y="3657294"/>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
        <p:nvSpPr>
          <p:cNvPr id="378" name="AutoShape 11">
            <a:extLst>
              <a:ext uri="{FF2B5EF4-FFF2-40B4-BE49-F238E27FC236}">
                <a16:creationId xmlns:a16="http://schemas.microsoft.com/office/drawing/2014/main" id="{F7E20576-7975-4A6F-A2D5-3BFB682D35CE}"/>
              </a:ext>
            </a:extLst>
          </p:cNvPr>
          <p:cNvSpPr>
            <a:spLocks/>
          </p:cNvSpPr>
          <p:nvPr/>
        </p:nvSpPr>
        <p:spPr bwMode="auto">
          <a:xfrm>
            <a:off x="10828495" y="3663948"/>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79" name="AutoShape 11">
            <a:extLst>
              <a:ext uri="{FF2B5EF4-FFF2-40B4-BE49-F238E27FC236}">
                <a16:creationId xmlns:a16="http://schemas.microsoft.com/office/drawing/2014/main" id="{E82B4D7A-BF19-4999-929D-086560C6ECF2}"/>
              </a:ext>
            </a:extLst>
          </p:cNvPr>
          <p:cNvSpPr>
            <a:spLocks/>
          </p:cNvSpPr>
          <p:nvPr/>
        </p:nvSpPr>
        <p:spPr bwMode="auto">
          <a:xfrm>
            <a:off x="11203781" y="3663833"/>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0" name="AutoShape 11">
            <a:extLst>
              <a:ext uri="{FF2B5EF4-FFF2-40B4-BE49-F238E27FC236}">
                <a16:creationId xmlns:a16="http://schemas.microsoft.com/office/drawing/2014/main" id="{2CA9E0C9-72A7-449B-A329-C6C750C72E8F}"/>
              </a:ext>
            </a:extLst>
          </p:cNvPr>
          <p:cNvSpPr>
            <a:spLocks/>
          </p:cNvSpPr>
          <p:nvPr/>
        </p:nvSpPr>
        <p:spPr bwMode="auto">
          <a:xfrm>
            <a:off x="11575257" y="3663832"/>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1" name="AutoShape 11">
            <a:extLst>
              <a:ext uri="{FF2B5EF4-FFF2-40B4-BE49-F238E27FC236}">
                <a16:creationId xmlns:a16="http://schemas.microsoft.com/office/drawing/2014/main" id="{10250F1B-E065-447F-BDB5-58F0E7644EED}"/>
              </a:ext>
            </a:extLst>
          </p:cNvPr>
          <p:cNvSpPr>
            <a:spLocks/>
          </p:cNvSpPr>
          <p:nvPr/>
        </p:nvSpPr>
        <p:spPr bwMode="auto">
          <a:xfrm>
            <a:off x="10467181" y="3663948"/>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2" name="AutoShape 11">
            <a:extLst>
              <a:ext uri="{FF2B5EF4-FFF2-40B4-BE49-F238E27FC236}">
                <a16:creationId xmlns:a16="http://schemas.microsoft.com/office/drawing/2014/main" id="{A549A9D5-5DA8-43DE-8A89-69373C631C04}"/>
              </a:ext>
            </a:extLst>
          </p:cNvPr>
          <p:cNvSpPr>
            <a:spLocks/>
          </p:cNvSpPr>
          <p:nvPr/>
        </p:nvSpPr>
        <p:spPr bwMode="auto">
          <a:xfrm>
            <a:off x="10092330" y="3663949"/>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3" name="AutoShape 11">
            <a:extLst>
              <a:ext uri="{FF2B5EF4-FFF2-40B4-BE49-F238E27FC236}">
                <a16:creationId xmlns:a16="http://schemas.microsoft.com/office/drawing/2014/main" id="{A3154485-1825-4A91-8DE2-F4D33836CDFB}"/>
              </a:ext>
            </a:extLst>
          </p:cNvPr>
          <p:cNvSpPr>
            <a:spLocks/>
          </p:cNvSpPr>
          <p:nvPr/>
        </p:nvSpPr>
        <p:spPr bwMode="auto">
          <a:xfrm>
            <a:off x="9736931" y="3663950"/>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4" name="AutoShape 11">
            <a:extLst>
              <a:ext uri="{FF2B5EF4-FFF2-40B4-BE49-F238E27FC236}">
                <a16:creationId xmlns:a16="http://schemas.microsoft.com/office/drawing/2014/main" id="{338A38B2-A6C9-4757-86B8-B63FF5540394}"/>
              </a:ext>
            </a:extLst>
          </p:cNvPr>
          <p:cNvSpPr>
            <a:spLocks/>
          </p:cNvSpPr>
          <p:nvPr/>
        </p:nvSpPr>
        <p:spPr bwMode="auto">
          <a:xfrm>
            <a:off x="9378553" y="3663951"/>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6" name="AutoShape 11">
            <a:extLst>
              <a:ext uri="{FF2B5EF4-FFF2-40B4-BE49-F238E27FC236}">
                <a16:creationId xmlns:a16="http://schemas.microsoft.com/office/drawing/2014/main" id="{955842FB-BCA4-4FC0-B7BC-0D1DF7BE381F}"/>
              </a:ext>
            </a:extLst>
          </p:cNvPr>
          <p:cNvSpPr>
            <a:spLocks/>
          </p:cNvSpPr>
          <p:nvPr/>
        </p:nvSpPr>
        <p:spPr bwMode="auto">
          <a:xfrm>
            <a:off x="9019381" y="3663951"/>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7" name="AutoShape 11">
            <a:extLst>
              <a:ext uri="{FF2B5EF4-FFF2-40B4-BE49-F238E27FC236}">
                <a16:creationId xmlns:a16="http://schemas.microsoft.com/office/drawing/2014/main" id="{435DF60B-9EFA-45FF-8BD9-8F3C4CB7ABE9}"/>
              </a:ext>
            </a:extLst>
          </p:cNvPr>
          <p:cNvSpPr>
            <a:spLocks/>
          </p:cNvSpPr>
          <p:nvPr/>
        </p:nvSpPr>
        <p:spPr bwMode="auto">
          <a:xfrm>
            <a:off x="8282781" y="4314950"/>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8" name="AutoShape 11">
            <a:extLst>
              <a:ext uri="{FF2B5EF4-FFF2-40B4-BE49-F238E27FC236}">
                <a16:creationId xmlns:a16="http://schemas.microsoft.com/office/drawing/2014/main" id="{523B9C2A-FFCB-479A-844A-AB9F176AFFAD}"/>
              </a:ext>
            </a:extLst>
          </p:cNvPr>
          <p:cNvSpPr>
            <a:spLocks/>
          </p:cNvSpPr>
          <p:nvPr/>
        </p:nvSpPr>
        <p:spPr bwMode="auto">
          <a:xfrm>
            <a:off x="10828495" y="4314946"/>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89" name="AutoShape 11">
            <a:extLst>
              <a:ext uri="{FF2B5EF4-FFF2-40B4-BE49-F238E27FC236}">
                <a16:creationId xmlns:a16="http://schemas.microsoft.com/office/drawing/2014/main" id="{2E01F34C-AC16-420C-AC93-DAC23DE1D5CF}"/>
              </a:ext>
            </a:extLst>
          </p:cNvPr>
          <p:cNvSpPr>
            <a:spLocks/>
          </p:cNvSpPr>
          <p:nvPr/>
        </p:nvSpPr>
        <p:spPr bwMode="auto">
          <a:xfrm>
            <a:off x="11203781" y="4314831"/>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0" name="AutoShape 11">
            <a:extLst>
              <a:ext uri="{FF2B5EF4-FFF2-40B4-BE49-F238E27FC236}">
                <a16:creationId xmlns:a16="http://schemas.microsoft.com/office/drawing/2014/main" id="{8BC15A8C-4510-48EC-AF95-6B58C36F7E8C}"/>
              </a:ext>
            </a:extLst>
          </p:cNvPr>
          <p:cNvSpPr>
            <a:spLocks/>
          </p:cNvSpPr>
          <p:nvPr/>
        </p:nvSpPr>
        <p:spPr bwMode="auto">
          <a:xfrm>
            <a:off x="11575257" y="4314830"/>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1" name="AutoShape 11">
            <a:extLst>
              <a:ext uri="{FF2B5EF4-FFF2-40B4-BE49-F238E27FC236}">
                <a16:creationId xmlns:a16="http://schemas.microsoft.com/office/drawing/2014/main" id="{53668E6E-2216-4F95-85AB-F652F3B63BB3}"/>
              </a:ext>
            </a:extLst>
          </p:cNvPr>
          <p:cNvSpPr>
            <a:spLocks/>
          </p:cNvSpPr>
          <p:nvPr/>
        </p:nvSpPr>
        <p:spPr bwMode="auto">
          <a:xfrm>
            <a:off x="10467181" y="4314946"/>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2" name="AutoShape 11">
            <a:extLst>
              <a:ext uri="{FF2B5EF4-FFF2-40B4-BE49-F238E27FC236}">
                <a16:creationId xmlns:a16="http://schemas.microsoft.com/office/drawing/2014/main" id="{0996D188-F1BA-4685-98A4-35C19DCFD021}"/>
              </a:ext>
            </a:extLst>
          </p:cNvPr>
          <p:cNvSpPr>
            <a:spLocks/>
          </p:cNvSpPr>
          <p:nvPr/>
        </p:nvSpPr>
        <p:spPr bwMode="auto">
          <a:xfrm>
            <a:off x="10092330" y="4314947"/>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3" name="AutoShape 11">
            <a:extLst>
              <a:ext uri="{FF2B5EF4-FFF2-40B4-BE49-F238E27FC236}">
                <a16:creationId xmlns:a16="http://schemas.microsoft.com/office/drawing/2014/main" id="{67322E0F-2065-41AE-84EC-A7F0E3754740}"/>
              </a:ext>
            </a:extLst>
          </p:cNvPr>
          <p:cNvSpPr>
            <a:spLocks/>
          </p:cNvSpPr>
          <p:nvPr/>
        </p:nvSpPr>
        <p:spPr bwMode="auto">
          <a:xfrm>
            <a:off x="9736931" y="4314948"/>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4" name="AutoShape 11">
            <a:extLst>
              <a:ext uri="{FF2B5EF4-FFF2-40B4-BE49-F238E27FC236}">
                <a16:creationId xmlns:a16="http://schemas.microsoft.com/office/drawing/2014/main" id="{86B6D6A9-521E-488B-8E8F-899B8C61E85A}"/>
              </a:ext>
            </a:extLst>
          </p:cNvPr>
          <p:cNvSpPr>
            <a:spLocks/>
          </p:cNvSpPr>
          <p:nvPr/>
        </p:nvSpPr>
        <p:spPr bwMode="auto">
          <a:xfrm>
            <a:off x="9378553" y="4314949"/>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5" name="AutoShape 11">
            <a:extLst>
              <a:ext uri="{FF2B5EF4-FFF2-40B4-BE49-F238E27FC236}">
                <a16:creationId xmlns:a16="http://schemas.microsoft.com/office/drawing/2014/main" id="{478C1252-3CE6-44A5-9218-7D3C94254E07}"/>
              </a:ext>
            </a:extLst>
          </p:cNvPr>
          <p:cNvSpPr>
            <a:spLocks/>
          </p:cNvSpPr>
          <p:nvPr/>
        </p:nvSpPr>
        <p:spPr bwMode="auto">
          <a:xfrm>
            <a:off x="8654257" y="4314951"/>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6" name="AutoShape 11">
            <a:extLst>
              <a:ext uri="{FF2B5EF4-FFF2-40B4-BE49-F238E27FC236}">
                <a16:creationId xmlns:a16="http://schemas.microsoft.com/office/drawing/2014/main" id="{A8210597-5BAE-4DCB-9E23-1C2CFDE72552}"/>
              </a:ext>
            </a:extLst>
          </p:cNvPr>
          <p:cNvSpPr>
            <a:spLocks/>
          </p:cNvSpPr>
          <p:nvPr/>
        </p:nvSpPr>
        <p:spPr bwMode="auto">
          <a:xfrm>
            <a:off x="9019381" y="4314949"/>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chemeClr val="bg1">
              <a:lumMod val="75000"/>
            </a:schemeClr>
          </a:solidFill>
          <a:ln>
            <a:noFill/>
          </a:ln>
          <a:extLst/>
        </p:spPr>
        <p:txBody>
          <a:bodyPr lIns="0" tIns="0" rIns="0" bIns="0"/>
          <a:lstStyle/>
          <a:p>
            <a:endParaRPr lang="pl-PL"/>
          </a:p>
        </p:txBody>
      </p:sp>
      <p:sp>
        <p:nvSpPr>
          <p:cNvPr id="397" name="AutoShape 11">
            <a:extLst>
              <a:ext uri="{FF2B5EF4-FFF2-40B4-BE49-F238E27FC236}">
                <a16:creationId xmlns:a16="http://schemas.microsoft.com/office/drawing/2014/main" id="{F72889BA-2E72-40B1-BC5A-11E48F878A67}"/>
              </a:ext>
            </a:extLst>
          </p:cNvPr>
          <p:cNvSpPr>
            <a:spLocks/>
          </p:cNvSpPr>
          <p:nvPr/>
        </p:nvSpPr>
        <p:spPr bwMode="auto">
          <a:xfrm>
            <a:off x="8658067" y="3663832"/>
            <a:ext cx="308770" cy="553551"/>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00B0F0"/>
          </a:solidFill>
          <a:ln>
            <a:noFill/>
          </a:ln>
          <a:extLst/>
        </p:spPr>
        <p:txBody>
          <a:bodyPr lIns="0" tIns="0" rIns="0" bIns="0"/>
          <a:lstStyle/>
          <a:p>
            <a:endParaRPr lang="pl-PL"/>
          </a:p>
        </p:txBody>
      </p:sp>
    </p:spTree>
    <p:extLst>
      <p:ext uri="{BB962C8B-B14F-4D97-AF65-F5344CB8AC3E}">
        <p14:creationId xmlns:p14="http://schemas.microsoft.com/office/powerpoint/2010/main" val="3958468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9C60E87-6671-4644-BD67-B6986F2A5400}"/>
              </a:ext>
            </a:extLst>
          </p:cNvPr>
          <p:cNvGraphicFramePr/>
          <p:nvPr>
            <p:extLst>
              <p:ext uri="{D42A27DB-BD31-4B8C-83A1-F6EECF244321}">
                <p14:modId xmlns:p14="http://schemas.microsoft.com/office/powerpoint/2010/main" val="3885104404"/>
              </p:ext>
            </p:extLst>
          </p:nvPr>
        </p:nvGraphicFramePr>
        <p:xfrm>
          <a:off x="114300" y="1066074"/>
          <a:ext cx="119634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FBD1CB6C-34AD-416F-9B17-E29A697FE8B3}"/>
              </a:ext>
            </a:extLst>
          </p:cNvPr>
          <p:cNvSpPr txBox="1">
            <a:spLocks/>
          </p:cNvSpPr>
          <p:nvPr/>
        </p:nvSpPr>
        <p:spPr>
          <a:xfrm>
            <a:off x="252996" y="265855"/>
            <a:ext cx="7935964" cy="800219"/>
          </a:xfrm>
          <a:prstGeom prst="rect">
            <a:avLst/>
          </a:prstGeom>
        </p:spPr>
        <p:txBody>
          <a:bodyPr/>
          <a:lst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sym typeface="Aleo Regular" charset="0"/>
              </a:rPr>
              <a:t>Literacy Rate State Wise:</a:t>
            </a:r>
            <a:endParaRPr lang="en-US" dirty="0"/>
          </a:p>
        </p:txBody>
      </p:sp>
    </p:spTree>
    <p:extLst>
      <p:ext uri="{BB962C8B-B14F-4D97-AF65-F5344CB8AC3E}">
        <p14:creationId xmlns:p14="http://schemas.microsoft.com/office/powerpoint/2010/main" val="271067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E0F6C10-D595-4022-ADF5-1FDC73CCCF12}"/>
              </a:ext>
            </a:extLst>
          </p:cNvPr>
          <p:cNvGraphicFramePr/>
          <p:nvPr>
            <p:extLst>
              <p:ext uri="{D42A27DB-BD31-4B8C-83A1-F6EECF244321}">
                <p14:modId xmlns:p14="http://schemas.microsoft.com/office/powerpoint/2010/main" val="193449232"/>
              </p:ext>
            </p:extLst>
          </p:nvPr>
        </p:nvGraphicFramePr>
        <p:xfrm>
          <a:off x="670560" y="1219200"/>
          <a:ext cx="10627360" cy="545592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A2112DD6-E498-4E82-A849-0002F8D68BA1}"/>
              </a:ext>
            </a:extLst>
          </p:cNvPr>
          <p:cNvSpPr txBox="1">
            <a:spLocks/>
          </p:cNvSpPr>
          <p:nvPr/>
        </p:nvSpPr>
        <p:spPr>
          <a:xfrm>
            <a:off x="670560" y="162754"/>
            <a:ext cx="8118844" cy="800219"/>
          </a:xfrm>
          <a:prstGeom prst="rect">
            <a:avLst/>
          </a:prstGeom>
        </p:spPr>
        <p:txBody>
          <a:bodyPr/>
          <a:lst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sym typeface="Aleo Regular" charset="0"/>
              </a:rPr>
              <a:t>Literacy Rate Gender Wise:</a:t>
            </a:r>
            <a:endParaRPr lang="en-US" dirty="0"/>
          </a:p>
        </p:txBody>
      </p:sp>
    </p:spTree>
    <p:extLst>
      <p:ext uri="{BB962C8B-B14F-4D97-AF65-F5344CB8AC3E}">
        <p14:creationId xmlns:p14="http://schemas.microsoft.com/office/powerpoint/2010/main" val="69293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D0B0D6C-9E6A-4414-8949-0DA65B7141A4}"/>
              </a:ext>
            </a:extLst>
          </p:cNvPr>
          <p:cNvGraphicFramePr/>
          <p:nvPr>
            <p:extLst>
              <p:ext uri="{D42A27DB-BD31-4B8C-83A1-F6EECF244321}">
                <p14:modId xmlns:p14="http://schemas.microsoft.com/office/powerpoint/2010/main" val="3415958712"/>
              </p:ext>
            </p:extLst>
          </p:nvPr>
        </p:nvGraphicFramePr>
        <p:xfrm>
          <a:off x="609600" y="1198880"/>
          <a:ext cx="11186160" cy="558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AB30F986-7D96-458B-9656-D1D8509360CD}"/>
              </a:ext>
            </a:extLst>
          </p:cNvPr>
          <p:cNvSpPr txBox="1">
            <a:spLocks/>
          </p:cNvSpPr>
          <p:nvPr/>
        </p:nvSpPr>
        <p:spPr>
          <a:xfrm>
            <a:off x="659396" y="294834"/>
            <a:ext cx="8413484" cy="800219"/>
          </a:xfrm>
          <a:prstGeom prst="rect">
            <a:avLst/>
          </a:prstGeom>
        </p:spPr>
        <p:txBody>
          <a:bodyPr/>
          <a:lst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sym typeface="Aleo Regular" charset="0"/>
              </a:rPr>
              <a:t>Literacy Rate Comparison:</a:t>
            </a:r>
            <a:endParaRPr lang="en-US" dirty="0"/>
          </a:p>
        </p:txBody>
      </p:sp>
    </p:spTree>
    <p:extLst>
      <p:ext uri="{BB962C8B-B14F-4D97-AF65-F5344CB8AC3E}">
        <p14:creationId xmlns:p14="http://schemas.microsoft.com/office/powerpoint/2010/main" val="222693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024010C-5A01-432C-A3E0-8952091B0108}"/>
              </a:ext>
            </a:extLst>
          </p:cNvPr>
          <p:cNvGraphicFramePr/>
          <p:nvPr>
            <p:extLst>
              <p:ext uri="{D42A27DB-BD31-4B8C-83A1-F6EECF244321}">
                <p14:modId xmlns:p14="http://schemas.microsoft.com/office/powerpoint/2010/main" val="3823429712"/>
              </p:ext>
            </p:extLst>
          </p:nvPr>
        </p:nvGraphicFramePr>
        <p:xfrm>
          <a:off x="812800" y="1474650"/>
          <a:ext cx="10281920" cy="538335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538C7624-B8FC-4639-9E3A-A821DCCF194A}"/>
              </a:ext>
            </a:extLst>
          </p:cNvPr>
          <p:cNvSpPr txBox="1">
            <a:spLocks/>
          </p:cNvSpPr>
          <p:nvPr/>
        </p:nvSpPr>
        <p:spPr>
          <a:xfrm>
            <a:off x="659396" y="294834"/>
            <a:ext cx="6582251" cy="800219"/>
          </a:xfrm>
          <a:prstGeom prst="rect">
            <a:avLst/>
          </a:prstGeom>
        </p:spPr>
        <p:txBody>
          <a:bodyPr/>
          <a:lst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sym typeface="Aleo Regular" charset="0"/>
              </a:rPr>
              <a:t>Total Schools:</a:t>
            </a:r>
            <a:endParaRPr lang="en-US" dirty="0"/>
          </a:p>
        </p:txBody>
      </p:sp>
    </p:spTree>
    <p:extLst>
      <p:ext uri="{BB962C8B-B14F-4D97-AF65-F5344CB8AC3E}">
        <p14:creationId xmlns:p14="http://schemas.microsoft.com/office/powerpoint/2010/main" val="414712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4"/>
          <p:cNvSpPr txBox="1">
            <a:spLocks noGrp="1"/>
          </p:cNvSpPr>
          <p:nvPr>
            <p:ph type="title"/>
          </p:nvPr>
        </p:nvSpPr>
        <p:spPr>
          <a:xfrm>
            <a:off x="659396" y="355795"/>
            <a:ext cx="7033200" cy="800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dirty="0">
                <a:latin typeface="Aleo" panose="020B0604020202020204" charset="0"/>
              </a:rPr>
              <a:t>Dataset Description:</a:t>
            </a:r>
            <a:endParaRPr dirty="0">
              <a:latin typeface="Aleo" panose="020B0604020202020204" charset="0"/>
            </a:endParaRPr>
          </a:p>
        </p:txBody>
      </p:sp>
      <p:sp>
        <p:nvSpPr>
          <p:cNvPr id="757" name="Google Shape;757;p14"/>
          <p:cNvSpPr txBox="1"/>
          <p:nvPr/>
        </p:nvSpPr>
        <p:spPr>
          <a:xfrm>
            <a:off x="659396" y="1428750"/>
            <a:ext cx="10808704" cy="452427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333333"/>
              </a:buClr>
              <a:buSzPts val="18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a:ea typeface="Lato"/>
                <a:cs typeface="Lato"/>
                <a:sym typeface="Lato"/>
              </a:rPr>
              <a:t>District wise Indian primary and secondary school education data for 2015-16.</a:t>
            </a:r>
          </a:p>
          <a:p>
            <a:pPr marL="285750" marR="0" lvl="0" indent="-285750" algn="l" defTabSz="914400" rtl="0" eaLnBrk="1" fontAlgn="auto" latinLnBrk="0" hangingPunct="1">
              <a:lnSpc>
                <a:spcPct val="100000"/>
              </a:lnSpc>
              <a:spcBef>
                <a:spcPts val="0"/>
              </a:spcBef>
              <a:spcAft>
                <a:spcPts val="0"/>
              </a:spcAft>
              <a:buClr>
                <a:srgbClr val="333333"/>
              </a:buClr>
              <a:buSzPts val="1800"/>
              <a:buFont typeface="Wingdings" panose="05000000000000000000" pitchFamily="2" charset="2"/>
              <a:buChar char="q"/>
              <a:tabLst/>
              <a:defRPr/>
            </a:pPr>
            <a:r>
              <a:rPr lang="en-US" kern="0" dirty="0">
                <a:solidFill>
                  <a:srgbClr val="333333"/>
                </a:solidFill>
                <a:latin typeface="Lato"/>
                <a:cs typeface="Arial"/>
                <a:sym typeface="Lato"/>
              </a:rPr>
              <a:t>From Ministry of Human Resource Development</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333333"/>
              </a:buClr>
              <a:buSzPts val="18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a:ea typeface="Lato"/>
                <a:cs typeface="Lato"/>
                <a:sym typeface="Lato"/>
              </a:rPr>
              <a:t>680 observations and 819 variables </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Variables include</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v"/>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Basic data from 2011 census (Total Population, Growth Rate, Sex ratio, Literacy Rate)</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v"/>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Count of Schools by various categories like </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1200150" marR="0" lvl="2"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Ø"/>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Primary / Upper Primary / Secondary</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1200150" marR="0" lvl="2"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Ø"/>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Government / Private / Madrasas and Unrecognized</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1200150" marR="0" lvl="2"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Ø"/>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Rural</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Count of students enrolled for each </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1200150" marR="0" lvl="2"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Ø"/>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school category, caste, grade, special needs, nature of disabilities</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Count of Teachers for each </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1200150" marR="0" lvl="2"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Ø"/>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School category, Gender, Caste, age group, Educational Qualifications, Regular/Contractual</a:t>
            </a:r>
            <a:endParaRPr kumimoji="0" b="0" i="0" u="none" strike="noStrike" kern="0" cap="none" spc="0" normalizeH="0" baseline="0" noProof="0" dirty="0">
              <a:ln>
                <a:noFill/>
              </a:ln>
              <a:solidFill>
                <a:srgbClr val="333333"/>
              </a:solidFill>
              <a:effectLst/>
              <a:uLnTx/>
              <a:uFillTx/>
              <a:latin typeface="Lato Light"/>
              <a:ea typeface="Lato Light"/>
              <a:cs typeface="Lato Light"/>
              <a:sym typeface="Lato Light"/>
            </a:endParaRPr>
          </a:p>
          <a:p>
            <a:pPr marL="742950" marR="0" lvl="1"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Number of classrooms by school category, conditions</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TLM grants, Development Grants received, expended</a:t>
            </a:r>
            <a:endParaRPr kumimoji="0" b="0" i="0" u="none" strike="noStrike" kern="0" cap="none" spc="0" normalizeH="0" baseline="0" noProof="0" dirty="0">
              <a:ln>
                <a:noFill/>
              </a:ln>
              <a:solidFill>
                <a:srgbClr val="000000"/>
              </a:solidFill>
              <a:effectLst/>
              <a:uLnTx/>
              <a:uFillTx/>
              <a:latin typeface="Arial"/>
              <a:cs typeface="Arial"/>
              <a:sym typeface="Arial"/>
            </a:endParaRPr>
          </a:p>
          <a:p>
            <a:pPr marL="742950" marR="0" lvl="1" indent="-285750" algn="l" defTabSz="914400" rtl="0" eaLnBrk="1" fontAlgn="auto" latinLnBrk="0" hangingPunct="1">
              <a:lnSpc>
                <a:spcPct val="100000"/>
              </a:lnSpc>
              <a:spcBef>
                <a:spcPts val="0"/>
              </a:spcBef>
              <a:spcAft>
                <a:spcPts val="0"/>
              </a:spcAft>
              <a:buClr>
                <a:srgbClr val="333333"/>
              </a:buClr>
              <a:buSzPts val="1600"/>
              <a:buFont typeface="Wingdings" panose="05000000000000000000" pitchFamily="2" charset="2"/>
              <a:buChar char="q"/>
              <a:tabLst/>
              <a:defRPr/>
            </a:pPr>
            <a:r>
              <a:rPr kumimoji="0" lang="en-US" b="0" i="0" u="none" strike="noStrike" kern="0" cap="none" spc="0" normalizeH="0" baseline="0" noProof="0" dirty="0">
                <a:ln>
                  <a:noFill/>
                </a:ln>
                <a:solidFill>
                  <a:srgbClr val="333333"/>
                </a:solidFill>
                <a:effectLst/>
                <a:uLnTx/>
                <a:uFillTx/>
                <a:latin typeface="Lato Light"/>
                <a:ea typeface="Lato Light"/>
                <a:cs typeface="Lato Light"/>
                <a:sym typeface="Lato Light"/>
              </a:rPr>
              <a:t>Incentives –textbooks, Uniforms</a:t>
            </a:r>
            <a:endParaRPr kumimoji="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0736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5"/>
          <p:cNvSpPr txBox="1">
            <a:spLocks noGrp="1"/>
          </p:cNvSpPr>
          <p:nvPr>
            <p:ph type="title"/>
          </p:nvPr>
        </p:nvSpPr>
        <p:spPr>
          <a:xfrm>
            <a:off x="639082" y="315155"/>
            <a:ext cx="6669600" cy="800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dirty="0">
                <a:latin typeface="Aleo" panose="020B0604020202020204" charset="0"/>
              </a:rPr>
              <a:t>Feature Selection:</a:t>
            </a:r>
            <a:endParaRPr dirty="0">
              <a:latin typeface="Aleo" panose="020B0604020202020204" charset="0"/>
            </a:endParaRPr>
          </a:p>
        </p:txBody>
      </p:sp>
      <p:sp>
        <p:nvSpPr>
          <p:cNvPr id="763" name="Google Shape;763;p15"/>
          <p:cNvSpPr txBox="1"/>
          <p:nvPr/>
        </p:nvSpPr>
        <p:spPr>
          <a:xfrm>
            <a:off x="771525" y="1690062"/>
            <a:ext cx="10506075" cy="3477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Wingdings" panose="05000000000000000000" pitchFamily="2" charset="2"/>
              <a:buChar char="q"/>
            </a:pPr>
            <a:r>
              <a:rPr lang="en-US" sz="2000" dirty="0">
                <a:solidFill>
                  <a:schemeClr val="dk1"/>
                </a:solidFill>
                <a:latin typeface="Lato Light"/>
                <a:ea typeface="Lato Light"/>
                <a:cs typeface="Lato Light"/>
                <a:sym typeface="Lato Light"/>
              </a:rPr>
              <a:t>Manually selected the important variables / variables we want to study</a:t>
            </a:r>
            <a:endParaRPr dirty="0"/>
          </a:p>
          <a:p>
            <a:pPr marL="342900" marR="0" lvl="0" indent="-342900" algn="l" rtl="0">
              <a:spcBef>
                <a:spcPts val="0"/>
              </a:spcBef>
              <a:spcAft>
                <a:spcPts val="0"/>
              </a:spcAft>
              <a:buClr>
                <a:schemeClr val="dk1"/>
              </a:buClr>
              <a:buSzPts val="2000"/>
              <a:buFont typeface="Wingdings" panose="05000000000000000000" pitchFamily="2" charset="2"/>
              <a:buChar char="q"/>
            </a:pPr>
            <a:r>
              <a:rPr lang="en-US" sz="2000" dirty="0">
                <a:solidFill>
                  <a:schemeClr val="dk1"/>
                </a:solidFill>
                <a:latin typeface="Lato Light"/>
                <a:ea typeface="Lato Light"/>
                <a:cs typeface="Lato Light"/>
                <a:sym typeface="Lato Light"/>
              </a:rPr>
              <a:t>Factors we considered:</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Type of School - Government/Private; Rural; Boys Only/Girls Only</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School Facilities - Playground, Toilets, Drinking water, Electricity, Computer, Meals</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Enrolment count</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Number of Teachers, Professionally qualified teachers</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Number of classrooms</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Condition of Classrooms</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PTR - Pupil teacher Ratio; SCR - student classroom ratio</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Grants</a:t>
            </a:r>
            <a:endParaRPr dirty="0"/>
          </a:p>
          <a:p>
            <a:pPr marL="800100" marR="0" lvl="1" indent="-342900" algn="l" rtl="0">
              <a:spcBef>
                <a:spcPts val="0"/>
              </a:spcBef>
              <a:spcAft>
                <a:spcPts val="0"/>
              </a:spcAft>
              <a:buClr>
                <a:schemeClr val="dk1"/>
              </a:buClr>
              <a:buSzPts val="2000"/>
              <a:buFont typeface="Wingdings" panose="05000000000000000000" pitchFamily="2" charset="2"/>
              <a:buChar char="Ø"/>
            </a:pPr>
            <a:r>
              <a:rPr lang="en-US" sz="2000" b="0" i="0" u="none" strike="noStrike" cap="none" dirty="0">
                <a:solidFill>
                  <a:schemeClr val="dk1"/>
                </a:solidFill>
                <a:latin typeface="Lato"/>
                <a:ea typeface="Lato"/>
                <a:cs typeface="Lato"/>
                <a:sym typeface="Lato"/>
              </a:rPr>
              <a:t>Incentives - Textbook, Uniform</a:t>
            </a:r>
            <a:endParaRPr sz="2000" b="0" i="0" u="none" strike="noStrike" cap="none" dirty="0">
              <a:solidFill>
                <a:schemeClr val="dk1"/>
              </a:solidFill>
              <a:latin typeface="Lato Light"/>
              <a:ea typeface="Lato Light"/>
              <a:cs typeface="Lato Light"/>
              <a:sym typeface="Lato Light"/>
            </a:endParaRPr>
          </a:p>
        </p:txBody>
      </p:sp>
    </p:spTree>
    <p:extLst>
      <p:ext uri="{BB962C8B-B14F-4D97-AF65-F5344CB8AC3E}">
        <p14:creationId xmlns:p14="http://schemas.microsoft.com/office/powerpoint/2010/main" val="42990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6"/>
          <p:cNvSpPr txBox="1">
            <a:spLocks noGrp="1"/>
          </p:cNvSpPr>
          <p:nvPr>
            <p:ph type="title"/>
          </p:nvPr>
        </p:nvSpPr>
        <p:spPr>
          <a:xfrm>
            <a:off x="496841" y="236954"/>
            <a:ext cx="7344900" cy="800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dirty="0">
                <a:latin typeface="Aleo" panose="020B0604020202020204" charset="0"/>
              </a:rPr>
              <a:t>Handling Missing Values:</a:t>
            </a:r>
            <a:endParaRPr dirty="0">
              <a:latin typeface="Aleo" panose="020B0604020202020204" charset="0"/>
            </a:endParaRPr>
          </a:p>
        </p:txBody>
      </p:sp>
      <p:pic>
        <p:nvPicPr>
          <p:cNvPr id="769" name="Google Shape;769;p16"/>
          <p:cNvPicPr preferRelativeResize="0"/>
          <p:nvPr/>
        </p:nvPicPr>
        <p:blipFill rotWithShape="1">
          <a:blip r:embed="rId3">
            <a:alphaModFix/>
          </a:blip>
          <a:srcRect/>
          <a:stretch/>
        </p:blipFill>
        <p:spPr>
          <a:xfrm>
            <a:off x="6673528" y="1214120"/>
            <a:ext cx="5279712" cy="5077996"/>
          </a:xfrm>
          <a:prstGeom prst="rect">
            <a:avLst/>
          </a:prstGeom>
          <a:noFill/>
          <a:ln>
            <a:noFill/>
          </a:ln>
        </p:spPr>
      </p:pic>
      <p:sp>
        <p:nvSpPr>
          <p:cNvPr id="770" name="Google Shape;770;p16"/>
          <p:cNvSpPr txBox="1"/>
          <p:nvPr/>
        </p:nvSpPr>
        <p:spPr>
          <a:xfrm>
            <a:off x="572728" y="1646718"/>
            <a:ext cx="6100800" cy="22467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Wingdings" panose="05000000000000000000" pitchFamily="2" charset="2"/>
              <a:buChar char="Ø"/>
            </a:pPr>
            <a:r>
              <a:rPr lang="en-US" sz="2000" dirty="0">
                <a:solidFill>
                  <a:schemeClr val="dk1"/>
                </a:solidFill>
                <a:latin typeface="Lato Light"/>
                <a:ea typeface="Lato Light"/>
                <a:cs typeface="Lato Light"/>
                <a:sym typeface="Lato Light"/>
              </a:rPr>
              <a:t>Values missing in same 8 columns for 49 rows</a:t>
            </a:r>
            <a:endParaRPr dirty="0"/>
          </a:p>
          <a:p>
            <a:pPr marL="469900" marR="0" lvl="0" indent="-342900" algn="just" rtl="0">
              <a:spcBef>
                <a:spcPts val="0"/>
              </a:spcBef>
              <a:spcAft>
                <a:spcPts val="0"/>
              </a:spcAft>
              <a:buClr>
                <a:schemeClr val="dk1"/>
              </a:buClr>
              <a:buSzPts val="2000"/>
              <a:buFont typeface="Wingdings" panose="05000000000000000000" pitchFamily="2" charset="2"/>
              <a:buChar char="Ø"/>
            </a:pPr>
            <a:endParaRPr sz="2000" dirty="0">
              <a:solidFill>
                <a:schemeClr val="dk1"/>
              </a:solidFill>
              <a:latin typeface="Lato Light"/>
              <a:ea typeface="Lato Light"/>
              <a:cs typeface="Lato Light"/>
              <a:sym typeface="Lato Light"/>
            </a:endParaRPr>
          </a:p>
          <a:p>
            <a:pPr marL="342900" marR="0" lvl="0" indent="-342900" algn="just" rtl="0">
              <a:spcBef>
                <a:spcPts val="0"/>
              </a:spcBef>
              <a:spcAft>
                <a:spcPts val="0"/>
              </a:spcAft>
              <a:buClr>
                <a:schemeClr val="dk1"/>
              </a:buClr>
              <a:buSzPts val="2000"/>
              <a:buFont typeface="Wingdings" panose="05000000000000000000" pitchFamily="2" charset="2"/>
              <a:buChar char="Ø"/>
            </a:pPr>
            <a:r>
              <a:rPr lang="en-US" sz="2000" dirty="0">
                <a:solidFill>
                  <a:schemeClr val="dk1"/>
                </a:solidFill>
                <a:latin typeface="Lato Light"/>
                <a:ea typeface="Lato Light"/>
                <a:cs typeface="Lato Light"/>
                <a:sym typeface="Lato Light"/>
              </a:rPr>
              <a:t>In 3 cases, we can impute missing values for Literacy Rate using Male literacy rate, female literacy rate and sex ratio</a:t>
            </a:r>
            <a:endParaRPr dirty="0"/>
          </a:p>
          <a:p>
            <a:pPr marL="469900" marR="0" lvl="0" indent="-342900" algn="just" rtl="0">
              <a:spcBef>
                <a:spcPts val="0"/>
              </a:spcBef>
              <a:spcAft>
                <a:spcPts val="0"/>
              </a:spcAft>
              <a:buClr>
                <a:schemeClr val="dk1"/>
              </a:buClr>
              <a:buSzPts val="2000"/>
              <a:buFont typeface="Wingdings" panose="05000000000000000000" pitchFamily="2" charset="2"/>
              <a:buChar char="Ø"/>
            </a:pPr>
            <a:endParaRPr sz="2000" dirty="0">
              <a:solidFill>
                <a:schemeClr val="dk1"/>
              </a:solidFill>
              <a:latin typeface="Lato Light"/>
              <a:ea typeface="Lato Light"/>
              <a:cs typeface="Lato Light"/>
              <a:sym typeface="Lato Light"/>
            </a:endParaRPr>
          </a:p>
          <a:p>
            <a:pPr marL="342900" marR="0" lvl="0" indent="-342900" algn="just" rtl="0">
              <a:spcBef>
                <a:spcPts val="0"/>
              </a:spcBef>
              <a:spcAft>
                <a:spcPts val="0"/>
              </a:spcAft>
              <a:buClr>
                <a:schemeClr val="dk1"/>
              </a:buClr>
              <a:buSzPts val="2000"/>
              <a:buFont typeface="Wingdings" panose="05000000000000000000" pitchFamily="2" charset="2"/>
              <a:buChar char="Ø"/>
            </a:pPr>
            <a:r>
              <a:rPr lang="en-US" sz="2000" dirty="0">
                <a:solidFill>
                  <a:schemeClr val="dk1"/>
                </a:solidFill>
                <a:latin typeface="Lato Light"/>
                <a:ea typeface="Lato Light"/>
                <a:cs typeface="Lato Light"/>
                <a:sym typeface="Lato Light"/>
              </a:rPr>
              <a:t>In other cases, all target variables are missing</a:t>
            </a:r>
            <a:endParaRPr sz="2000" dirty="0">
              <a:solidFill>
                <a:schemeClr val="dk1"/>
              </a:solidFill>
              <a:latin typeface="Lato Light"/>
              <a:ea typeface="Lato Light"/>
              <a:cs typeface="Lato Light"/>
              <a:sym typeface="Lato Light"/>
            </a:endParaRPr>
          </a:p>
        </p:txBody>
      </p:sp>
    </p:spTree>
    <p:extLst>
      <p:ext uri="{BB962C8B-B14F-4D97-AF65-F5344CB8AC3E}">
        <p14:creationId xmlns:p14="http://schemas.microsoft.com/office/powerpoint/2010/main" val="77762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25FD0AC-CFF0-4275-9C70-2BA5E1C85261}"/>
              </a:ext>
            </a:extLst>
          </p:cNvPr>
          <p:cNvGraphicFramePr>
            <a:graphicFrameLocks noGrp="1"/>
          </p:cNvGraphicFramePr>
          <p:nvPr>
            <p:extLst>
              <p:ext uri="{D42A27DB-BD31-4B8C-83A1-F6EECF244321}">
                <p14:modId xmlns:p14="http://schemas.microsoft.com/office/powerpoint/2010/main" val="4156318382"/>
              </p:ext>
            </p:extLst>
          </p:nvPr>
        </p:nvGraphicFramePr>
        <p:xfrm>
          <a:off x="883920" y="533401"/>
          <a:ext cx="10589622" cy="5660568"/>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2490651">
                  <a:extLst>
                    <a:ext uri="{9D8B030D-6E8A-4147-A177-3AD203B41FA5}">
                      <a16:colId xmlns:a16="http://schemas.microsoft.com/office/drawing/2014/main" val="1601814087"/>
                    </a:ext>
                  </a:extLst>
                </a:gridCol>
                <a:gridCol w="2699657">
                  <a:extLst>
                    <a:ext uri="{9D8B030D-6E8A-4147-A177-3AD203B41FA5}">
                      <a16:colId xmlns:a16="http://schemas.microsoft.com/office/drawing/2014/main" val="720137964"/>
                    </a:ext>
                  </a:extLst>
                </a:gridCol>
                <a:gridCol w="2699657">
                  <a:extLst>
                    <a:ext uri="{9D8B030D-6E8A-4147-A177-3AD203B41FA5}">
                      <a16:colId xmlns:a16="http://schemas.microsoft.com/office/drawing/2014/main" val="2776502777"/>
                    </a:ext>
                  </a:extLst>
                </a:gridCol>
                <a:gridCol w="2699657">
                  <a:extLst>
                    <a:ext uri="{9D8B030D-6E8A-4147-A177-3AD203B41FA5}">
                      <a16:colId xmlns:a16="http://schemas.microsoft.com/office/drawing/2014/main" val="1823267303"/>
                    </a:ext>
                  </a:extLst>
                </a:gridCol>
              </a:tblGrid>
              <a:tr h="628952">
                <a:tc>
                  <a:txBody>
                    <a:bodyPr/>
                    <a:lstStyle/>
                    <a:p>
                      <a:pPr lvl="2"/>
                      <a:r>
                        <a:rPr lang="en-IN" sz="1400" b="1" cap="none" spc="0" dirty="0">
                          <a:ln/>
                          <a:solidFill>
                            <a:schemeClr val="accent3"/>
                          </a:solidFill>
                          <a:effectLst/>
                        </a:rPr>
                        <a:t>Regression Techniques</a:t>
                      </a:r>
                    </a:p>
                  </a:txBody>
                  <a:tcPr/>
                </a:tc>
                <a:tc>
                  <a:txBody>
                    <a:bodyPr/>
                    <a:lstStyle/>
                    <a:p>
                      <a:pPr lvl="4"/>
                      <a:r>
                        <a:rPr lang="en-IN" sz="1400" b="1" cap="none" spc="0" dirty="0">
                          <a:ln/>
                          <a:solidFill>
                            <a:schemeClr val="accent3"/>
                          </a:solidFill>
                          <a:effectLst/>
                        </a:rPr>
                        <a:t>Train Score</a:t>
                      </a:r>
                    </a:p>
                  </a:txBody>
                  <a:tcPr/>
                </a:tc>
                <a:tc>
                  <a:txBody>
                    <a:bodyPr/>
                    <a:lstStyle/>
                    <a:p>
                      <a:pPr lvl="4"/>
                      <a:r>
                        <a:rPr lang="en-IN" sz="1400" b="1" cap="none" spc="0" dirty="0">
                          <a:ln/>
                          <a:solidFill>
                            <a:schemeClr val="accent3"/>
                          </a:solidFill>
                          <a:effectLst/>
                        </a:rPr>
                        <a:t>Test Score</a:t>
                      </a:r>
                    </a:p>
                  </a:txBody>
                  <a:tcPr/>
                </a:tc>
                <a:tc>
                  <a:txBody>
                    <a:bodyPr/>
                    <a:lstStyle/>
                    <a:p>
                      <a:pPr lvl="4"/>
                      <a:r>
                        <a:rPr lang="en-IN" sz="1400" b="1" cap="none" spc="0" dirty="0">
                          <a:ln/>
                          <a:solidFill>
                            <a:schemeClr val="accent3"/>
                          </a:solidFill>
                          <a:effectLst/>
                        </a:rPr>
                        <a:t>Performance</a:t>
                      </a:r>
                    </a:p>
                  </a:txBody>
                  <a:tcPr/>
                </a:tc>
                <a:extLst>
                  <a:ext uri="{0D108BD9-81ED-4DB2-BD59-A6C34878D82A}">
                    <a16:rowId xmlns:a16="http://schemas.microsoft.com/office/drawing/2014/main" val="3640247582"/>
                  </a:ext>
                </a:extLst>
              </a:tr>
              <a:tr h="628952">
                <a:tc>
                  <a:txBody>
                    <a:bodyPr/>
                    <a:lstStyle/>
                    <a:p>
                      <a:r>
                        <a:rPr lang="en-IN" sz="1400" b="1" cap="none" spc="0" dirty="0">
                          <a:ln/>
                          <a:solidFill>
                            <a:schemeClr val="accent3"/>
                          </a:solidFill>
                          <a:effectLst/>
                        </a:rPr>
                        <a:t>OLS</a:t>
                      </a:r>
                    </a:p>
                  </a:txBody>
                  <a:tcPr/>
                </a:tc>
                <a:tc>
                  <a:txBody>
                    <a:bodyPr/>
                    <a:lstStyle/>
                    <a:p>
                      <a:r>
                        <a:rPr lang="en-IN" sz="1400" b="1" cap="none" spc="0" dirty="0">
                          <a:ln/>
                          <a:solidFill>
                            <a:schemeClr val="accent3"/>
                          </a:solidFill>
                          <a:effectLst/>
                        </a:rPr>
                        <a:t>0.687</a:t>
                      </a:r>
                    </a:p>
                  </a:txBody>
                  <a:tcPr/>
                </a:tc>
                <a:tc>
                  <a:txBody>
                    <a:bodyPr/>
                    <a:lstStyle/>
                    <a:p>
                      <a:r>
                        <a:rPr lang="en-IN" sz="1400" b="1" cap="none" spc="0" dirty="0">
                          <a:ln/>
                          <a:solidFill>
                            <a:schemeClr val="accent3"/>
                          </a:solidFill>
                          <a:effectLst/>
                        </a:rPr>
                        <a:t>0.793</a:t>
                      </a:r>
                    </a:p>
                  </a:txBody>
                  <a:tcPr/>
                </a:tc>
                <a:tc>
                  <a:txBody>
                    <a:bodyPr/>
                    <a:lstStyle/>
                    <a:p>
                      <a:r>
                        <a:rPr lang="en-IN" sz="1400" b="1" cap="none" spc="0" dirty="0">
                          <a:ln/>
                          <a:solidFill>
                            <a:schemeClr val="accent3"/>
                          </a:solidFill>
                          <a:effectLst/>
                        </a:rPr>
                        <a:t>Good</a:t>
                      </a:r>
                    </a:p>
                  </a:txBody>
                  <a:tcPr/>
                </a:tc>
                <a:extLst>
                  <a:ext uri="{0D108BD9-81ED-4DB2-BD59-A6C34878D82A}">
                    <a16:rowId xmlns:a16="http://schemas.microsoft.com/office/drawing/2014/main" val="3680841107"/>
                  </a:ext>
                </a:extLst>
              </a:tr>
              <a:tr h="628952">
                <a:tc>
                  <a:txBody>
                    <a:bodyPr/>
                    <a:lstStyle/>
                    <a:p>
                      <a:r>
                        <a:rPr lang="en-IN" sz="1400" b="1" cap="none" spc="0" dirty="0">
                          <a:ln/>
                          <a:solidFill>
                            <a:schemeClr val="accent3"/>
                          </a:solidFill>
                          <a:effectLst/>
                        </a:rPr>
                        <a:t>KNN</a:t>
                      </a:r>
                    </a:p>
                  </a:txBody>
                  <a:tcPr/>
                </a:tc>
                <a:tc>
                  <a:txBody>
                    <a:bodyPr/>
                    <a:lstStyle/>
                    <a:p>
                      <a:r>
                        <a:rPr lang="en-IN" sz="1400" b="1" cap="none" spc="0" dirty="0">
                          <a:ln/>
                          <a:solidFill>
                            <a:schemeClr val="accent3"/>
                          </a:solidFill>
                          <a:effectLst/>
                        </a:rPr>
                        <a:t>0.812</a:t>
                      </a:r>
                    </a:p>
                  </a:txBody>
                  <a:tcPr/>
                </a:tc>
                <a:tc>
                  <a:txBody>
                    <a:bodyPr/>
                    <a:lstStyle/>
                    <a:p>
                      <a:r>
                        <a:rPr lang="en-IN" sz="1400" b="1" cap="none" spc="0" dirty="0">
                          <a:ln/>
                          <a:solidFill>
                            <a:schemeClr val="accent3"/>
                          </a:solidFill>
                          <a:effectLst/>
                        </a:rPr>
                        <a:t>0.577</a:t>
                      </a:r>
                    </a:p>
                  </a:txBody>
                  <a:tcPr/>
                </a:tc>
                <a:tc>
                  <a:txBody>
                    <a:bodyPr/>
                    <a:lstStyle/>
                    <a:p>
                      <a:r>
                        <a:rPr lang="en-IN" sz="1400" b="1" cap="none" spc="0" dirty="0">
                          <a:ln/>
                          <a:solidFill>
                            <a:schemeClr val="accent3"/>
                          </a:solidFill>
                          <a:effectLst/>
                        </a:rPr>
                        <a:t>Overfit</a:t>
                      </a:r>
                    </a:p>
                  </a:txBody>
                  <a:tcPr/>
                </a:tc>
                <a:extLst>
                  <a:ext uri="{0D108BD9-81ED-4DB2-BD59-A6C34878D82A}">
                    <a16:rowId xmlns:a16="http://schemas.microsoft.com/office/drawing/2014/main" val="2556615357"/>
                  </a:ext>
                </a:extLst>
              </a:tr>
              <a:tr h="628952">
                <a:tc>
                  <a:txBody>
                    <a:bodyPr/>
                    <a:lstStyle/>
                    <a:p>
                      <a:r>
                        <a:rPr lang="en-IN" sz="1400" b="1" cap="none" spc="0" dirty="0">
                          <a:ln/>
                          <a:solidFill>
                            <a:schemeClr val="accent3"/>
                          </a:solidFill>
                          <a:effectLst/>
                        </a:rPr>
                        <a:t>KNN WITH GRID SEARCH</a:t>
                      </a:r>
                    </a:p>
                  </a:txBody>
                  <a:tcPr/>
                </a:tc>
                <a:tc>
                  <a:txBody>
                    <a:bodyPr/>
                    <a:lstStyle/>
                    <a:p>
                      <a:r>
                        <a:rPr lang="en-IN" sz="1400" b="1" cap="none" spc="0" dirty="0">
                          <a:ln/>
                          <a:solidFill>
                            <a:schemeClr val="accent3"/>
                          </a:solidFill>
                          <a:effectLst/>
                        </a:rPr>
                        <a:t>0.615</a:t>
                      </a:r>
                    </a:p>
                  </a:txBody>
                  <a:tcPr/>
                </a:tc>
                <a:tc>
                  <a:txBody>
                    <a:bodyPr/>
                    <a:lstStyle/>
                    <a:p>
                      <a:r>
                        <a:rPr lang="en-IN" sz="1400" b="1" cap="none" spc="0" dirty="0">
                          <a:ln/>
                          <a:solidFill>
                            <a:schemeClr val="accent3"/>
                          </a:solidFill>
                          <a:effectLst/>
                        </a:rPr>
                        <a:t>0.596</a:t>
                      </a:r>
                    </a:p>
                  </a:txBody>
                  <a:tcPr/>
                </a:tc>
                <a:tc>
                  <a:txBody>
                    <a:bodyPr/>
                    <a:lstStyle/>
                    <a:p>
                      <a:r>
                        <a:rPr lang="en-IN" sz="1400" b="1" cap="none" spc="0" dirty="0">
                          <a:ln/>
                          <a:solidFill>
                            <a:schemeClr val="accent3"/>
                          </a:solidFill>
                          <a:effectLst/>
                        </a:rPr>
                        <a:t>Overfit</a:t>
                      </a:r>
                    </a:p>
                  </a:txBody>
                  <a:tcPr/>
                </a:tc>
                <a:extLst>
                  <a:ext uri="{0D108BD9-81ED-4DB2-BD59-A6C34878D82A}">
                    <a16:rowId xmlns:a16="http://schemas.microsoft.com/office/drawing/2014/main" val="788091763"/>
                  </a:ext>
                </a:extLst>
              </a:tr>
              <a:tr h="628952">
                <a:tc>
                  <a:txBody>
                    <a:bodyPr/>
                    <a:lstStyle/>
                    <a:p>
                      <a:r>
                        <a:rPr lang="en-IN" sz="1400" b="1" cap="none" spc="0" dirty="0">
                          <a:ln/>
                          <a:solidFill>
                            <a:schemeClr val="accent3"/>
                          </a:solidFill>
                          <a:effectLst/>
                        </a:rPr>
                        <a:t>Decision Tree (MAE)</a:t>
                      </a:r>
                    </a:p>
                  </a:txBody>
                  <a:tcPr/>
                </a:tc>
                <a:tc>
                  <a:txBody>
                    <a:bodyPr/>
                    <a:lstStyle/>
                    <a:p>
                      <a:r>
                        <a:rPr lang="en-IN" sz="1400" b="1" cap="none" spc="0" dirty="0">
                          <a:ln/>
                          <a:solidFill>
                            <a:schemeClr val="accent3"/>
                          </a:solidFill>
                          <a:effectLst/>
                        </a:rPr>
                        <a:t>0.745</a:t>
                      </a:r>
                    </a:p>
                  </a:txBody>
                  <a:tcPr/>
                </a:tc>
                <a:tc>
                  <a:txBody>
                    <a:bodyPr/>
                    <a:lstStyle/>
                    <a:p>
                      <a:r>
                        <a:rPr lang="en-IN" sz="1400" b="1" cap="none" spc="0" dirty="0">
                          <a:ln/>
                          <a:solidFill>
                            <a:schemeClr val="accent3"/>
                          </a:solidFill>
                          <a:effectLst/>
                        </a:rPr>
                        <a:t>0.627</a:t>
                      </a:r>
                    </a:p>
                  </a:txBody>
                  <a:tcPr/>
                </a:tc>
                <a:tc>
                  <a:txBody>
                    <a:bodyPr/>
                    <a:lstStyle/>
                    <a:p>
                      <a:r>
                        <a:rPr lang="en-IN" sz="1400" b="1" cap="none" spc="0" dirty="0">
                          <a:ln/>
                          <a:solidFill>
                            <a:schemeClr val="accent3"/>
                          </a:solidFill>
                          <a:effectLst/>
                        </a:rPr>
                        <a:t>Overfit</a:t>
                      </a:r>
                    </a:p>
                  </a:txBody>
                  <a:tcPr/>
                </a:tc>
                <a:extLst>
                  <a:ext uri="{0D108BD9-81ED-4DB2-BD59-A6C34878D82A}">
                    <a16:rowId xmlns:a16="http://schemas.microsoft.com/office/drawing/2014/main" val="748329908"/>
                  </a:ext>
                </a:extLst>
              </a:tr>
              <a:tr h="628952">
                <a:tc>
                  <a:txBody>
                    <a:bodyPr/>
                    <a:lstStyle/>
                    <a:p>
                      <a:r>
                        <a:rPr lang="en-IN" sz="1400" b="1" cap="none" spc="0" dirty="0">
                          <a:ln/>
                          <a:solidFill>
                            <a:schemeClr val="accent3"/>
                          </a:solidFill>
                          <a:effectLst/>
                        </a:rPr>
                        <a:t>Decision Tree( MSE)</a:t>
                      </a:r>
                    </a:p>
                  </a:txBody>
                  <a:tcPr/>
                </a:tc>
                <a:tc>
                  <a:txBody>
                    <a:bodyPr/>
                    <a:lstStyle/>
                    <a:p>
                      <a:r>
                        <a:rPr lang="en-IN" sz="1400" b="1" cap="none" spc="0" dirty="0">
                          <a:ln/>
                          <a:solidFill>
                            <a:schemeClr val="accent3"/>
                          </a:solidFill>
                          <a:effectLst/>
                        </a:rPr>
                        <a:t>0.597</a:t>
                      </a:r>
                    </a:p>
                  </a:txBody>
                  <a:tcPr/>
                </a:tc>
                <a:tc>
                  <a:txBody>
                    <a:bodyPr/>
                    <a:lstStyle/>
                    <a:p>
                      <a:r>
                        <a:rPr lang="en-IN" sz="1400" b="1" cap="none" spc="0" dirty="0">
                          <a:ln/>
                          <a:solidFill>
                            <a:schemeClr val="accent3"/>
                          </a:solidFill>
                          <a:effectLst/>
                        </a:rPr>
                        <a:t>0.569</a:t>
                      </a:r>
                    </a:p>
                  </a:txBody>
                  <a:tcPr/>
                </a:tc>
                <a:tc>
                  <a:txBody>
                    <a:bodyPr/>
                    <a:lstStyle/>
                    <a:p>
                      <a:r>
                        <a:rPr lang="en-IN" sz="1400" b="1" cap="none" spc="0" dirty="0">
                          <a:ln/>
                          <a:solidFill>
                            <a:schemeClr val="accent3"/>
                          </a:solidFill>
                          <a:effectLst/>
                        </a:rPr>
                        <a:t>Overfit</a:t>
                      </a:r>
                    </a:p>
                  </a:txBody>
                  <a:tcPr/>
                </a:tc>
                <a:extLst>
                  <a:ext uri="{0D108BD9-81ED-4DB2-BD59-A6C34878D82A}">
                    <a16:rowId xmlns:a16="http://schemas.microsoft.com/office/drawing/2014/main" val="2104315137"/>
                  </a:ext>
                </a:extLst>
              </a:tr>
              <a:tr h="628952">
                <a:tc>
                  <a:txBody>
                    <a:bodyPr/>
                    <a:lstStyle/>
                    <a:p>
                      <a:r>
                        <a:rPr lang="en-IN" sz="1400" b="1" cap="none" spc="0" dirty="0">
                          <a:ln/>
                          <a:solidFill>
                            <a:schemeClr val="accent3"/>
                          </a:solidFill>
                          <a:effectLst/>
                        </a:rPr>
                        <a:t>Random Forest</a:t>
                      </a:r>
                    </a:p>
                  </a:txBody>
                  <a:tcPr/>
                </a:tc>
                <a:tc>
                  <a:txBody>
                    <a:bodyPr/>
                    <a:lstStyle/>
                    <a:p>
                      <a:r>
                        <a:rPr lang="en-IN" sz="1400" b="1" cap="none" spc="0" dirty="0">
                          <a:ln/>
                          <a:solidFill>
                            <a:schemeClr val="accent3"/>
                          </a:solidFill>
                          <a:effectLst/>
                        </a:rPr>
                        <a:t>0.754</a:t>
                      </a:r>
                    </a:p>
                  </a:txBody>
                  <a:tcPr/>
                </a:tc>
                <a:tc>
                  <a:txBody>
                    <a:bodyPr/>
                    <a:lstStyle/>
                    <a:p>
                      <a:r>
                        <a:rPr lang="en-IN" sz="1400" b="1" cap="none" spc="0" dirty="0">
                          <a:ln/>
                          <a:solidFill>
                            <a:schemeClr val="accent3"/>
                          </a:solidFill>
                          <a:effectLst/>
                        </a:rPr>
                        <a:t>0.669</a:t>
                      </a:r>
                    </a:p>
                  </a:txBody>
                  <a:tcPr/>
                </a:tc>
                <a:tc>
                  <a:txBody>
                    <a:bodyPr/>
                    <a:lstStyle/>
                    <a:p>
                      <a:r>
                        <a:rPr lang="en-IN" sz="1400" b="1" cap="none" spc="0" dirty="0">
                          <a:ln/>
                          <a:solidFill>
                            <a:schemeClr val="accent3"/>
                          </a:solidFill>
                          <a:effectLst/>
                        </a:rPr>
                        <a:t>Overfit</a:t>
                      </a:r>
                    </a:p>
                  </a:txBody>
                  <a:tcPr/>
                </a:tc>
                <a:extLst>
                  <a:ext uri="{0D108BD9-81ED-4DB2-BD59-A6C34878D82A}">
                    <a16:rowId xmlns:a16="http://schemas.microsoft.com/office/drawing/2014/main" val="815042386"/>
                  </a:ext>
                </a:extLst>
              </a:tr>
              <a:tr h="628952">
                <a:tc>
                  <a:txBody>
                    <a:bodyPr/>
                    <a:lstStyle/>
                    <a:p>
                      <a:r>
                        <a:rPr lang="en-IN" sz="1400" b="1" cap="none" spc="0" dirty="0">
                          <a:ln/>
                          <a:solidFill>
                            <a:schemeClr val="accent3"/>
                          </a:solidFill>
                          <a:effectLst/>
                        </a:rPr>
                        <a:t>AdaBoost Regressor</a:t>
                      </a:r>
                    </a:p>
                  </a:txBody>
                  <a:tcPr/>
                </a:tc>
                <a:tc>
                  <a:txBody>
                    <a:bodyPr/>
                    <a:lstStyle/>
                    <a:p>
                      <a:r>
                        <a:rPr lang="en-IN" sz="1400" b="1" cap="none" spc="0" dirty="0">
                          <a:ln/>
                          <a:solidFill>
                            <a:schemeClr val="accent3"/>
                          </a:solidFill>
                          <a:effectLst/>
                        </a:rPr>
                        <a:t>0.769</a:t>
                      </a:r>
                    </a:p>
                  </a:txBody>
                  <a:tcPr/>
                </a:tc>
                <a:tc>
                  <a:txBody>
                    <a:bodyPr/>
                    <a:lstStyle/>
                    <a:p>
                      <a:r>
                        <a:rPr lang="en-IN" sz="1400" b="1" cap="none" spc="0" dirty="0">
                          <a:ln/>
                          <a:solidFill>
                            <a:schemeClr val="accent3"/>
                          </a:solidFill>
                          <a:effectLst/>
                        </a:rPr>
                        <a:t>0.664</a:t>
                      </a:r>
                    </a:p>
                  </a:txBody>
                  <a:tcPr/>
                </a:tc>
                <a:tc>
                  <a:txBody>
                    <a:bodyPr/>
                    <a:lstStyle/>
                    <a:p>
                      <a:r>
                        <a:rPr lang="en-IN" sz="1400" b="1" cap="none" spc="0" dirty="0">
                          <a:ln/>
                          <a:solidFill>
                            <a:schemeClr val="accent3"/>
                          </a:solidFill>
                          <a:effectLst/>
                        </a:rPr>
                        <a:t>Overfit</a:t>
                      </a:r>
                    </a:p>
                  </a:txBody>
                  <a:tcPr/>
                </a:tc>
                <a:extLst>
                  <a:ext uri="{0D108BD9-81ED-4DB2-BD59-A6C34878D82A}">
                    <a16:rowId xmlns:a16="http://schemas.microsoft.com/office/drawing/2014/main" val="362297211"/>
                  </a:ext>
                </a:extLst>
              </a:tr>
              <a:tr h="628952">
                <a:tc>
                  <a:txBody>
                    <a:bodyPr/>
                    <a:lstStyle/>
                    <a:p>
                      <a:r>
                        <a:rPr lang="en-IN" sz="1400" b="1" cap="none" spc="0" dirty="0">
                          <a:ln/>
                          <a:solidFill>
                            <a:schemeClr val="accent3"/>
                          </a:solidFill>
                          <a:effectLst/>
                        </a:rPr>
                        <a:t>Gradient Boosting Regressor</a:t>
                      </a:r>
                    </a:p>
                  </a:txBody>
                  <a:tcPr/>
                </a:tc>
                <a:tc>
                  <a:txBody>
                    <a:bodyPr/>
                    <a:lstStyle/>
                    <a:p>
                      <a:r>
                        <a:rPr lang="en-IN" sz="1400" b="1" cap="none" spc="0" dirty="0">
                          <a:ln/>
                          <a:solidFill>
                            <a:schemeClr val="accent3"/>
                          </a:solidFill>
                          <a:effectLst/>
                        </a:rPr>
                        <a:t>0.585</a:t>
                      </a:r>
                    </a:p>
                  </a:txBody>
                  <a:tcPr/>
                </a:tc>
                <a:tc>
                  <a:txBody>
                    <a:bodyPr/>
                    <a:lstStyle/>
                    <a:p>
                      <a:r>
                        <a:rPr lang="en-IN" sz="1400" b="1" cap="none" spc="0" dirty="0">
                          <a:ln/>
                          <a:solidFill>
                            <a:schemeClr val="accent3"/>
                          </a:solidFill>
                          <a:effectLst/>
                        </a:rPr>
                        <a:t>0.539</a:t>
                      </a:r>
                    </a:p>
                  </a:txBody>
                  <a:tcPr/>
                </a:tc>
                <a:tc>
                  <a:txBody>
                    <a:bodyPr/>
                    <a:lstStyle/>
                    <a:p>
                      <a:r>
                        <a:rPr lang="en-IN" sz="1400" b="1" cap="none" spc="0" dirty="0">
                          <a:ln/>
                          <a:solidFill>
                            <a:schemeClr val="accent3"/>
                          </a:solidFill>
                          <a:effectLst/>
                        </a:rPr>
                        <a:t>Overfit</a:t>
                      </a:r>
                    </a:p>
                  </a:txBody>
                  <a:tcPr/>
                </a:tc>
                <a:extLst>
                  <a:ext uri="{0D108BD9-81ED-4DB2-BD59-A6C34878D82A}">
                    <a16:rowId xmlns:a16="http://schemas.microsoft.com/office/drawing/2014/main" val="3079258394"/>
                  </a:ext>
                </a:extLst>
              </a:tr>
            </a:tbl>
          </a:graphicData>
        </a:graphic>
      </p:graphicFrame>
    </p:spTree>
    <p:extLst>
      <p:ext uri="{BB962C8B-B14F-4D97-AF65-F5344CB8AC3E}">
        <p14:creationId xmlns:p14="http://schemas.microsoft.com/office/powerpoint/2010/main" val="299224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565A83B-0927-4966-9FDD-3168C5CF4DFA}"/>
              </a:ext>
            </a:extLst>
          </p:cNvPr>
          <p:cNvGraphicFramePr/>
          <p:nvPr>
            <p:extLst>
              <p:ext uri="{D42A27DB-BD31-4B8C-83A1-F6EECF244321}">
                <p14:modId xmlns:p14="http://schemas.microsoft.com/office/powerpoint/2010/main" val="4176301803"/>
              </p:ext>
            </p:extLst>
          </p:nvPr>
        </p:nvGraphicFramePr>
        <p:xfrm>
          <a:off x="1148080" y="1319106"/>
          <a:ext cx="926592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2C252EBD-E0DE-4318-8A3A-63755F8FFADA}"/>
              </a:ext>
            </a:extLst>
          </p:cNvPr>
          <p:cNvSpPr/>
          <p:nvPr/>
        </p:nvSpPr>
        <p:spPr>
          <a:xfrm>
            <a:off x="776688" y="450334"/>
            <a:ext cx="7257371" cy="769441"/>
          </a:xfrm>
          <a:prstGeom prst="rect">
            <a:avLst/>
          </a:prstGeom>
        </p:spPr>
        <p:txBody>
          <a:bodyPr wrap="none">
            <a:spAutoFit/>
          </a:bodyPr>
          <a:lstStyle/>
          <a:p>
            <a:r>
              <a:rPr lang="en-US" sz="4400" dirty="0">
                <a:latin typeface="Aleo" panose="020B0604020202020204" charset="0"/>
              </a:rPr>
              <a:t>Comparing Train &amp; Test Scores:</a:t>
            </a:r>
            <a:endParaRPr lang="en-IN" sz="4400" dirty="0"/>
          </a:p>
        </p:txBody>
      </p:sp>
    </p:spTree>
    <p:extLst>
      <p:ext uri="{BB962C8B-B14F-4D97-AF65-F5344CB8AC3E}">
        <p14:creationId xmlns:p14="http://schemas.microsoft.com/office/powerpoint/2010/main" val="170081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AutoShape 6"/>
          <p:cNvSpPr>
            <a:spLocks/>
          </p:cNvSpPr>
          <p:nvPr/>
        </p:nvSpPr>
        <p:spPr bwMode="auto">
          <a:xfrm>
            <a:off x="363247" y="2175251"/>
            <a:ext cx="1979903" cy="207751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72712" name="AutoShape 8"/>
          <p:cNvSpPr>
            <a:spLocks/>
          </p:cNvSpPr>
          <p:nvPr/>
        </p:nvSpPr>
        <p:spPr bwMode="auto">
          <a:xfrm>
            <a:off x="174644" y="4590772"/>
            <a:ext cx="2357108" cy="4459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200" b="1" dirty="0">
                <a:solidFill>
                  <a:srgbClr val="333333"/>
                </a:solidFill>
                <a:latin typeface="Aleo" panose="020F0502020204030203" pitchFamily="34" charset="0"/>
                <a:cs typeface="Gill Sans" charset="0"/>
                <a:sym typeface="Aleo Regular" charset="0"/>
              </a:rPr>
              <a:t>Naresh Gubba</a:t>
            </a:r>
            <a:endParaRPr lang="en-US" sz="2800" dirty="0">
              <a:solidFill>
                <a:srgbClr val="333333"/>
              </a:solidFill>
              <a:latin typeface="Lato" panose="020F0502020204030203" pitchFamily="34" charset="0"/>
              <a:cs typeface="Gill Sans" charset="0"/>
              <a:sym typeface="Gill Sans" charset="0"/>
            </a:endParaRPr>
          </a:p>
        </p:txBody>
      </p:sp>
      <p:sp>
        <p:nvSpPr>
          <p:cNvPr id="3" name="Title 2"/>
          <p:cNvSpPr>
            <a:spLocks noGrp="1"/>
          </p:cNvSpPr>
          <p:nvPr>
            <p:ph type="title"/>
          </p:nvPr>
        </p:nvSpPr>
        <p:spPr>
          <a:xfrm>
            <a:off x="659396" y="437074"/>
            <a:ext cx="2964914" cy="800219"/>
          </a:xfrm>
        </p:spPr>
        <p:txBody>
          <a:bodyPr/>
          <a:lstStyle/>
          <a:p>
            <a:r>
              <a:rPr lang="en-US" dirty="0"/>
              <a:t>Our team:</a:t>
            </a:r>
          </a:p>
        </p:txBody>
      </p:sp>
      <p:grpSp>
        <p:nvGrpSpPr>
          <p:cNvPr id="33" name="Group 32"/>
          <p:cNvGrpSpPr>
            <a:grpSpLocks noChangeAspect="1"/>
          </p:cNvGrpSpPr>
          <p:nvPr/>
        </p:nvGrpSpPr>
        <p:grpSpPr>
          <a:xfrm>
            <a:off x="1875052" y="1895044"/>
            <a:ext cx="841027" cy="841248"/>
            <a:chOff x="3225764" y="7609546"/>
            <a:chExt cx="3477922" cy="3478835"/>
          </a:xfrm>
        </p:grpSpPr>
        <p:sp>
          <p:nvSpPr>
            <p:cNvPr id="34" name="AutoShape 3"/>
            <p:cNvSpPr>
              <a:spLocks/>
            </p:cNvSpPr>
            <p:nvPr/>
          </p:nvSpPr>
          <p:spPr bwMode="auto">
            <a:xfrm>
              <a:off x="3225764" y="76095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35" name="Freeform 34"/>
            <p:cNvSpPr>
              <a:spLocks/>
            </p:cNvSpPr>
            <p:nvPr/>
          </p:nvSpPr>
          <p:spPr bwMode="auto">
            <a:xfrm>
              <a:off x="3809468" y="8184115"/>
              <a:ext cx="2894085" cy="283407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5">
                <a:lumMod val="75000"/>
                <a:alpha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36" name="AutoShape 5"/>
            <p:cNvSpPr>
              <a:spLocks/>
            </p:cNvSpPr>
            <p:nvPr/>
          </p:nvSpPr>
          <p:spPr bwMode="auto">
            <a:xfrm>
              <a:off x="3765221" y="8149460"/>
              <a:ext cx="2399008" cy="23990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57" name="AutoShape 8">
            <a:extLst>
              <a:ext uri="{FF2B5EF4-FFF2-40B4-BE49-F238E27FC236}">
                <a16:creationId xmlns:a16="http://schemas.microsoft.com/office/drawing/2014/main" id="{8E3D4FA4-0731-4C0C-B7C5-E24BD6CBB175}"/>
              </a:ext>
            </a:extLst>
          </p:cNvPr>
          <p:cNvSpPr>
            <a:spLocks/>
          </p:cNvSpPr>
          <p:nvPr/>
        </p:nvSpPr>
        <p:spPr bwMode="auto">
          <a:xfrm>
            <a:off x="5304596" y="4644199"/>
            <a:ext cx="19113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200" b="1" dirty="0">
                <a:solidFill>
                  <a:srgbClr val="333333"/>
                </a:solidFill>
                <a:latin typeface="Aleo" panose="020F0502020204030203" pitchFamily="34" charset="0"/>
                <a:cs typeface="Gill Sans" charset="0"/>
                <a:sym typeface="Aleo Regular" charset="0"/>
              </a:rPr>
              <a:t>Ved Kumar</a:t>
            </a:r>
            <a:endParaRPr lang="en-US" sz="2800" dirty="0">
              <a:solidFill>
                <a:srgbClr val="333333"/>
              </a:solidFill>
              <a:latin typeface="Lato" panose="020F0502020204030203" pitchFamily="34" charset="0"/>
              <a:cs typeface="Gill Sans" charset="0"/>
              <a:sym typeface="Gill Sans" charset="0"/>
            </a:endParaRPr>
          </a:p>
        </p:txBody>
      </p:sp>
      <p:sp>
        <p:nvSpPr>
          <p:cNvPr id="58" name="AutoShape 8">
            <a:extLst>
              <a:ext uri="{FF2B5EF4-FFF2-40B4-BE49-F238E27FC236}">
                <a16:creationId xmlns:a16="http://schemas.microsoft.com/office/drawing/2014/main" id="{AC650C7A-B39D-449D-915F-C76928481F35}"/>
              </a:ext>
            </a:extLst>
          </p:cNvPr>
          <p:cNvSpPr>
            <a:spLocks/>
          </p:cNvSpPr>
          <p:nvPr/>
        </p:nvSpPr>
        <p:spPr bwMode="auto">
          <a:xfrm>
            <a:off x="9882650" y="4628411"/>
            <a:ext cx="19113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200" b="1" dirty="0">
                <a:solidFill>
                  <a:srgbClr val="333333"/>
                </a:solidFill>
                <a:latin typeface="Aleo" panose="020F0502020204030203" pitchFamily="34" charset="0"/>
                <a:cs typeface="Gill Sans" charset="0"/>
                <a:sym typeface="Aleo Regular" charset="0"/>
              </a:rPr>
              <a:t>Jeevan</a:t>
            </a:r>
            <a:endParaRPr lang="en-US" sz="2800" dirty="0">
              <a:solidFill>
                <a:srgbClr val="333333"/>
              </a:solidFill>
              <a:latin typeface="Lato" panose="020F0502020204030203" pitchFamily="34" charset="0"/>
              <a:cs typeface="Gill Sans" charset="0"/>
              <a:sym typeface="Gill Sans" charset="0"/>
            </a:endParaRPr>
          </a:p>
        </p:txBody>
      </p:sp>
      <p:sp>
        <p:nvSpPr>
          <p:cNvPr id="59" name="AutoShape 8">
            <a:extLst>
              <a:ext uri="{FF2B5EF4-FFF2-40B4-BE49-F238E27FC236}">
                <a16:creationId xmlns:a16="http://schemas.microsoft.com/office/drawing/2014/main" id="{AFF337D0-9E09-4E0D-A36F-C25CC8B485BC}"/>
              </a:ext>
            </a:extLst>
          </p:cNvPr>
          <p:cNvSpPr>
            <a:spLocks/>
          </p:cNvSpPr>
          <p:nvPr/>
        </p:nvSpPr>
        <p:spPr bwMode="auto">
          <a:xfrm>
            <a:off x="2770409" y="4644199"/>
            <a:ext cx="19113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200" b="1" dirty="0">
                <a:solidFill>
                  <a:srgbClr val="333333"/>
                </a:solidFill>
                <a:latin typeface="Aleo" panose="020F0502020204030203" pitchFamily="34" charset="0"/>
                <a:cs typeface="Gill Sans" charset="0"/>
                <a:sym typeface="Aleo Regular" charset="0"/>
              </a:rPr>
              <a:t>Bhanu</a:t>
            </a:r>
            <a:endParaRPr lang="en-US" sz="2800" dirty="0">
              <a:solidFill>
                <a:srgbClr val="333333"/>
              </a:solidFill>
              <a:latin typeface="Lato" panose="020F0502020204030203" pitchFamily="34" charset="0"/>
              <a:cs typeface="Gill Sans" charset="0"/>
              <a:sym typeface="Gill Sans" charset="0"/>
            </a:endParaRPr>
          </a:p>
        </p:txBody>
      </p:sp>
      <p:sp>
        <p:nvSpPr>
          <p:cNvPr id="60" name="AutoShape 8">
            <a:extLst>
              <a:ext uri="{FF2B5EF4-FFF2-40B4-BE49-F238E27FC236}">
                <a16:creationId xmlns:a16="http://schemas.microsoft.com/office/drawing/2014/main" id="{3D394C3C-7B29-4658-AE46-FCA9F6636DBC}"/>
              </a:ext>
            </a:extLst>
          </p:cNvPr>
          <p:cNvSpPr>
            <a:spLocks/>
          </p:cNvSpPr>
          <p:nvPr/>
        </p:nvSpPr>
        <p:spPr bwMode="auto">
          <a:xfrm>
            <a:off x="7593716" y="4628411"/>
            <a:ext cx="19113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200" b="1" dirty="0">
                <a:solidFill>
                  <a:srgbClr val="333333"/>
                </a:solidFill>
                <a:latin typeface="Aleo" panose="020F0502020204030203" pitchFamily="34" charset="0"/>
                <a:cs typeface="Gill Sans" charset="0"/>
                <a:sym typeface="Aleo Regular" charset="0"/>
              </a:rPr>
              <a:t>Mohit</a:t>
            </a:r>
            <a:endParaRPr lang="en-US" sz="2800" dirty="0">
              <a:solidFill>
                <a:srgbClr val="333333"/>
              </a:solidFill>
              <a:latin typeface="Lato" panose="020F0502020204030203" pitchFamily="34" charset="0"/>
              <a:cs typeface="Gill Sans" charset="0"/>
              <a:sym typeface="Gill Sans" charset="0"/>
            </a:endParaRPr>
          </a:p>
        </p:txBody>
      </p:sp>
      <p:pic>
        <p:nvPicPr>
          <p:cNvPr id="4" name="Picture 3">
            <a:extLst>
              <a:ext uri="{FF2B5EF4-FFF2-40B4-BE49-F238E27FC236}">
                <a16:creationId xmlns:a16="http://schemas.microsoft.com/office/drawing/2014/main" id="{7DEA8C68-1F8E-4A15-BAA6-5B1D32BF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73" y="2330851"/>
            <a:ext cx="1763541" cy="1763541"/>
          </a:xfrm>
          <a:prstGeom prst="ellipse">
            <a:avLst/>
          </a:prstGeom>
        </p:spPr>
      </p:pic>
      <p:sp>
        <p:nvSpPr>
          <p:cNvPr id="69" name="AutoShape 6">
            <a:extLst>
              <a:ext uri="{FF2B5EF4-FFF2-40B4-BE49-F238E27FC236}">
                <a16:creationId xmlns:a16="http://schemas.microsoft.com/office/drawing/2014/main" id="{29080F90-DCF3-4B61-BCEB-B9A406A56925}"/>
              </a:ext>
            </a:extLst>
          </p:cNvPr>
          <p:cNvSpPr>
            <a:spLocks/>
          </p:cNvSpPr>
          <p:nvPr/>
        </p:nvSpPr>
        <p:spPr bwMode="auto">
          <a:xfrm>
            <a:off x="2770409" y="2158279"/>
            <a:ext cx="1979903" cy="207751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71" name="AutoShape 3">
            <a:extLst>
              <a:ext uri="{FF2B5EF4-FFF2-40B4-BE49-F238E27FC236}">
                <a16:creationId xmlns:a16="http://schemas.microsoft.com/office/drawing/2014/main" id="{ED792AE8-9393-4482-B33D-EE974BE943D5}"/>
              </a:ext>
            </a:extLst>
          </p:cNvPr>
          <p:cNvSpPr>
            <a:spLocks/>
          </p:cNvSpPr>
          <p:nvPr/>
        </p:nvSpPr>
        <p:spPr bwMode="auto">
          <a:xfrm>
            <a:off x="4323157" y="1883729"/>
            <a:ext cx="841027" cy="84124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78" name="AutoShape 6">
            <a:extLst>
              <a:ext uri="{FF2B5EF4-FFF2-40B4-BE49-F238E27FC236}">
                <a16:creationId xmlns:a16="http://schemas.microsoft.com/office/drawing/2014/main" id="{F90ADE7E-1BBA-48BA-A294-0C5A51A5ECB7}"/>
              </a:ext>
            </a:extLst>
          </p:cNvPr>
          <p:cNvSpPr>
            <a:spLocks/>
          </p:cNvSpPr>
          <p:nvPr/>
        </p:nvSpPr>
        <p:spPr bwMode="auto">
          <a:xfrm>
            <a:off x="5171233" y="2175251"/>
            <a:ext cx="1979903" cy="207751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6" name="AutoShape 6">
            <a:extLst>
              <a:ext uri="{FF2B5EF4-FFF2-40B4-BE49-F238E27FC236}">
                <a16:creationId xmlns:a16="http://schemas.microsoft.com/office/drawing/2014/main" id="{47937C41-C710-4584-A01A-A13EDFA1885B}"/>
              </a:ext>
            </a:extLst>
          </p:cNvPr>
          <p:cNvSpPr>
            <a:spLocks/>
          </p:cNvSpPr>
          <p:nvPr/>
        </p:nvSpPr>
        <p:spPr bwMode="auto">
          <a:xfrm>
            <a:off x="9791122" y="2210469"/>
            <a:ext cx="1979903" cy="207751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nvGrpSpPr>
          <p:cNvPr id="97" name="Group 96">
            <a:extLst>
              <a:ext uri="{FF2B5EF4-FFF2-40B4-BE49-F238E27FC236}">
                <a16:creationId xmlns:a16="http://schemas.microsoft.com/office/drawing/2014/main" id="{0208F61D-29E0-4303-A935-ED009C069E76}"/>
              </a:ext>
            </a:extLst>
          </p:cNvPr>
          <p:cNvGrpSpPr>
            <a:grpSpLocks noChangeAspect="1"/>
          </p:cNvGrpSpPr>
          <p:nvPr/>
        </p:nvGrpSpPr>
        <p:grpSpPr>
          <a:xfrm>
            <a:off x="11302927" y="1930262"/>
            <a:ext cx="841027" cy="841248"/>
            <a:chOff x="3225764" y="7609546"/>
            <a:chExt cx="3477922" cy="3478835"/>
          </a:xfrm>
        </p:grpSpPr>
        <p:sp>
          <p:nvSpPr>
            <p:cNvPr id="98" name="AutoShape 3">
              <a:extLst>
                <a:ext uri="{FF2B5EF4-FFF2-40B4-BE49-F238E27FC236}">
                  <a16:creationId xmlns:a16="http://schemas.microsoft.com/office/drawing/2014/main" id="{60FAFDA2-11FE-4A49-8DC5-39F567400F7A}"/>
                </a:ext>
              </a:extLst>
            </p:cNvPr>
            <p:cNvSpPr>
              <a:spLocks/>
            </p:cNvSpPr>
            <p:nvPr/>
          </p:nvSpPr>
          <p:spPr bwMode="auto">
            <a:xfrm>
              <a:off x="3225764" y="76095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9" name="Freeform 34">
              <a:extLst>
                <a:ext uri="{FF2B5EF4-FFF2-40B4-BE49-F238E27FC236}">
                  <a16:creationId xmlns:a16="http://schemas.microsoft.com/office/drawing/2014/main" id="{72E0D00E-215B-42F7-8813-7D3AD747B3EC}"/>
                </a:ext>
              </a:extLst>
            </p:cNvPr>
            <p:cNvSpPr>
              <a:spLocks/>
            </p:cNvSpPr>
            <p:nvPr/>
          </p:nvSpPr>
          <p:spPr bwMode="auto">
            <a:xfrm>
              <a:off x="3809468" y="8184115"/>
              <a:ext cx="2894085" cy="283407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5">
                <a:lumMod val="75000"/>
                <a:alpha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00" name="AutoShape 5">
              <a:extLst>
                <a:ext uri="{FF2B5EF4-FFF2-40B4-BE49-F238E27FC236}">
                  <a16:creationId xmlns:a16="http://schemas.microsoft.com/office/drawing/2014/main" id="{65922073-F696-4744-91E7-7F73C65FAECE}"/>
                </a:ext>
              </a:extLst>
            </p:cNvPr>
            <p:cNvSpPr>
              <a:spLocks/>
            </p:cNvSpPr>
            <p:nvPr/>
          </p:nvSpPr>
          <p:spPr bwMode="auto">
            <a:xfrm>
              <a:off x="3765221" y="8149460"/>
              <a:ext cx="2399008" cy="23990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87" name="AutoShape 6">
            <a:extLst>
              <a:ext uri="{FF2B5EF4-FFF2-40B4-BE49-F238E27FC236}">
                <a16:creationId xmlns:a16="http://schemas.microsoft.com/office/drawing/2014/main" id="{56492D42-A2EA-4ED0-B6F3-68B33AF3B359}"/>
              </a:ext>
            </a:extLst>
          </p:cNvPr>
          <p:cNvSpPr>
            <a:spLocks/>
          </p:cNvSpPr>
          <p:nvPr/>
        </p:nvSpPr>
        <p:spPr bwMode="auto">
          <a:xfrm>
            <a:off x="7464537" y="2175251"/>
            <a:ext cx="1979903" cy="207751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pic>
        <p:nvPicPr>
          <p:cNvPr id="8" name="Picture 7">
            <a:extLst>
              <a:ext uri="{FF2B5EF4-FFF2-40B4-BE49-F238E27FC236}">
                <a16:creationId xmlns:a16="http://schemas.microsoft.com/office/drawing/2014/main" id="{A7D0817F-1FE6-4274-AB98-DEA0296F9CA9}"/>
              </a:ext>
            </a:extLst>
          </p:cNvPr>
          <p:cNvPicPr>
            <a:picLocks noChangeAspect="1"/>
          </p:cNvPicPr>
          <p:nvPr/>
        </p:nvPicPr>
        <p:blipFill rotWithShape="1">
          <a:blip r:embed="rId3">
            <a:extLst>
              <a:ext uri="{28A0092B-C50C-407E-A947-70E740481C1C}">
                <a14:useLocalDpi xmlns:a14="http://schemas.microsoft.com/office/drawing/2010/main" val="0"/>
              </a:ext>
            </a:extLst>
          </a:blip>
          <a:srcRect l="4517" t="3354" r="7427"/>
          <a:stretch/>
        </p:blipFill>
        <p:spPr>
          <a:xfrm>
            <a:off x="7536110" y="2309315"/>
            <a:ext cx="1751782" cy="1841105"/>
          </a:xfrm>
          <a:prstGeom prst="ellipse">
            <a:avLst/>
          </a:prstGeom>
        </p:spPr>
      </p:pic>
      <p:pic>
        <p:nvPicPr>
          <p:cNvPr id="10" name="Picture 9">
            <a:extLst>
              <a:ext uri="{FF2B5EF4-FFF2-40B4-BE49-F238E27FC236}">
                <a16:creationId xmlns:a16="http://schemas.microsoft.com/office/drawing/2014/main" id="{1984D1A5-ECF3-493C-AE20-3331F82D4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1949" y="2356154"/>
            <a:ext cx="1751125" cy="1764564"/>
          </a:xfrm>
          <a:prstGeom prst="ellipse">
            <a:avLst/>
          </a:prstGeom>
        </p:spPr>
      </p:pic>
      <p:sp>
        <p:nvSpPr>
          <p:cNvPr id="105" name="AutoShape 31">
            <a:extLst>
              <a:ext uri="{FF2B5EF4-FFF2-40B4-BE49-F238E27FC236}">
                <a16:creationId xmlns:a16="http://schemas.microsoft.com/office/drawing/2014/main" id="{9CF9EB9F-3C22-455A-9A91-E75807CBBD9A}"/>
              </a:ext>
            </a:extLst>
          </p:cNvPr>
          <p:cNvSpPr>
            <a:spLocks/>
          </p:cNvSpPr>
          <p:nvPr/>
        </p:nvSpPr>
        <p:spPr bwMode="auto">
          <a:xfrm>
            <a:off x="11524239" y="2164980"/>
            <a:ext cx="398401" cy="331741"/>
          </a:xfrm>
          <a:custGeom>
            <a:avLst/>
            <a:gdLst/>
            <a:ahLst/>
            <a:cxnLst/>
            <a:rect l="0" t="0" r="r" b="b"/>
            <a:pathLst>
              <a:path w="21600" h="21600">
                <a:moveTo>
                  <a:pt x="19367" y="3379"/>
                </a:moveTo>
                <a:lnTo>
                  <a:pt x="2092" y="3379"/>
                </a:lnTo>
                <a:lnTo>
                  <a:pt x="2092" y="2045"/>
                </a:lnTo>
                <a:lnTo>
                  <a:pt x="19367" y="2045"/>
                </a:lnTo>
                <a:cubicBezTo>
                  <a:pt x="19367" y="2045"/>
                  <a:pt x="19367" y="3379"/>
                  <a:pt x="19367" y="3379"/>
                </a:cubicBezTo>
                <a:close/>
                <a:moveTo>
                  <a:pt x="19003" y="8843"/>
                </a:moveTo>
                <a:lnTo>
                  <a:pt x="15761" y="8843"/>
                </a:lnTo>
                <a:lnTo>
                  <a:pt x="15761" y="6464"/>
                </a:lnTo>
                <a:lnTo>
                  <a:pt x="19003" y="6464"/>
                </a:lnTo>
                <a:cubicBezTo>
                  <a:pt x="19003" y="6464"/>
                  <a:pt x="19003" y="8843"/>
                  <a:pt x="19003" y="8843"/>
                </a:cubicBezTo>
                <a:close/>
                <a:moveTo>
                  <a:pt x="19003" y="13556"/>
                </a:moveTo>
                <a:lnTo>
                  <a:pt x="15761" y="13556"/>
                </a:lnTo>
                <a:lnTo>
                  <a:pt x="15761" y="11177"/>
                </a:lnTo>
                <a:lnTo>
                  <a:pt x="19003" y="11177"/>
                </a:lnTo>
                <a:cubicBezTo>
                  <a:pt x="19003" y="11177"/>
                  <a:pt x="19003" y="13556"/>
                  <a:pt x="19003" y="13556"/>
                </a:cubicBezTo>
                <a:close/>
                <a:moveTo>
                  <a:pt x="19003" y="18268"/>
                </a:moveTo>
                <a:lnTo>
                  <a:pt x="15761" y="18268"/>
                </a:lnTo>
                <a:lnTo>
                  <a:pt x="15761" y="15890"/>
                </a:lnTo>
                <a:lnTo>
                  <a:pt x="19003" y="15890"/>
                </a:lnTo>
                <a:cubicBezTo>
                  <a:pt x="19003" y="15890"/>
                  <a:pt x="19003" y="18268"/>
                  <a:pt x="19003" y="18268"/>
                </a:cubicBezTo>
                <a:close/>
                <a:moveTo>
                  <a:pt x="12730" y="6892"/>
                </a:moveTo>
                <a:lnTo>
                  <a:pt x="2607" y="6892"/>
                </a:lnTo>
                <a:lnTo>
                  <a:pt x="2607" y="6464"/>
                </a:lnTo>
                <a:lnTo>
                  <a:pt x="12730" y="6464"/>
                </a:lnTo>
                <a:cubicBezTo>
                  <a:pt x="12730" y="6464"/>
                  <a:pt x="12730" y="6892"/>
                  <a:pt x="12730" y="6892"/>
                </a:cubicBezTo>
                <a:close/>
                <a:moveTo>
                  <a:pt x="12730" y="8843"/>
                </a:moveTo>
                <a:lnTo>
                  <a:pt x="2607" y="8843"/>
                </a:lnTo>
                <a:lnTo>
                  <a:pt x="2607" y="8415"/>
                </a:lnTo>
                <a:lnTo>
                  <a:pt x="12730" y="8415"/>
                </a:lnTo>
                <a:cubicBezTo>
                  <a:pt x="12730" y="8415"/>
                  <a:pt x="12730" y="8843"/>
                  <a:pt x="12730" y="8843"/>
                </a:cubicBezTo>
                <a:close/>
                <a:moveTo>
                  <a:pt x="12730" y="11604"/>
                </a:moveTo>
                <a:lnTo>
                  <a:pt x="2607" y="11604"/>
                </a:lnTo>
                <a:lnTo>
                  <a:pt x="2607" y="11177"/>
                </a:lnTo>
                <a:lnTo>
                  <a:pt x="12730" y="11177"/>
                </a:lnTo>
                <a:cubicBezTo>
                  <a:pt x="12730" y="11177"/>
                  <a:pt x="12730" y="11604"/>
                  <a:pt x="12730" y="11604"/>
                </a:cubicBezTo>
                <a:close/>
                <a:moveTo>
                  <a:pt x="2607" y="13556"/>
                </a:moveTo>
                <a:lnTo>
                  <a:pt x="2607" y="13128"/>
                </a:lnTo>
                <a:lnTo>
                  <a:pt x="7668" y="13128"/>
                </a:lnTo>
                <a:lnTo>
                  <a:pt x="7668" y="13556"/>
                </a:lnTo>
                <a:cubicBezTo>
                  <a:pt x="7668" y="13556"/>
                  <a:pt x="2607" y="13556"/>
                  <a:pt x="2607" y="13556"/>
                </a:cubicBezTo>
                <a:close/>
                <a:moveTo>
                  <a:pt x="12730" y="16317"/>
                </a:moveTo>
                <a:lnTo>
                  <a:pt x="2607" y="16317"/>
                </a:lnTo>
                <a:lnTo>
                  <a:pt x="2607" y="15890"/>
                </a:lnTo>
                <a:lnTo>
                  <a:pt x="12730" y="15890"/>
                </a:lnTo>
                <a:cubicBezTo>
                  <a:pt x="12730" y="15890"/>
                  <a:pt x="12730" y="16317"/>
                  <a:pt x="12730" y="16317"/>
                </a:cubicBezTo>
                <a:close/>
                <a:moveTo>
                  <a:pt x="12730" y="18268"/>
                </a:moveTo>
                <a:lnTo>
                  <a:pt x="8507" y="18268"/>
                </a:lnTo>
                <a:lnTo>
                  <a:pt x="8507" y="17841"/>
                </a:lnTo>
                <a:lnTo>
                  <a:pt x="12730" y="17841"/>
                </a:lnTo>
                <a:cubicBezTo>
                  <a:pt x="12730" y="17841"/>
                  <a:pt x="12730" y="18268"/>
                  <a:pt x="12730" y="18268"/>
                </a:cubicBezTo>
                <a:close/>
                <a:moveTo>
                  <a:pt x="6829" y="18268"/>
                </a:moveTo>
                <a:lnTo>
                  <a:pt x="2607" y="18268"/>
                </a:lnTo>
                <a:lnTo>
                  <a:pt x="2607" y="17841"/>
                </a:lnTo>
                <a:lnTo>
                  <a:pt x="6829" y="17841"/>
                </a:lnTo>
                <a:cubicBezTo>
                  <a:pt x="6829" y="17841"/>
                  <a:pt x="6829" y="18268"/>
                  <a:pt x="6829" y="18268"/>
                </a:cubicBezTo>
                <a:close/>
                <a:moveTo>
                  <a:pt x="21600" y="0"/>
                </a:moveTo>
                <a:lnTo>
                  <a:pt x="0" y="0"/>
                </a:lnTo>
                <a:lnTo>
                  <a:pt x="0" y="21600"/>
                </a:lnTo>
                <a:lnTo>
                  <a:pt x="21600" y="21600"/>
                </a:lnTo>
                <a:cubicBezTo>
                  <a:pt x="21600" y="21600"/>
                  <a:pt x="21600" y="0"/>
                  <a:pt x="21600" y="0"/>
                </a:cubicBezTo>
                <a:close/>
                <a:moveTo>
                  <a:pt x="21600"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grpSp>
        <p:nvGrpSpPr>
          <p:cNvPr id="88" name="Group 87">
            <a:extLst>
              <a:ext uri="{FF2B5EF4-FFF2-40B4-BE49-F238E27FC236}">
                <a16:creationId xmlns:a16="http://schemas.microsoft.com/office/drawing/2014/main" id="{7853A20A-8462-4308-B1A0-629F68FCB041}"/>
              </a:ext>
            </a:extLst>
          </p:cNvPr>
          <p:cNvGrpSpPr>
            <a:grpSpLocks noChangeAspect="1"/>
          </p:cNvGrpSpPr>
          <p:nvPr/>
        </p:nvGrpSpPr>
        <p:grpSpPr>
          <a:xfrm>
            <a:off x="9093452" y="1883729"/>
            <a:ext cx="841027" cy="841248"/>
            <a:chOff x="3225764" y="7609546"/>
            <a:chExt cx="3477922" cy="3478835"/>
          </a:xfrm>
        </p:grpSpPr>
        <p:sp>
          <p:nvSpPr>
            <p:cNvPr id="89" name="AutoShape 3">
              <a:extLst>
                <a:ext uri="{FF2B5EF4-FFF2-40B4-BE49-F238E27FC236}">
                  <a16:creationId xmlns:a16="http://schemas.microsoft.com/office/drawing/2014/main" id="{0619A235-7C01-4124-94F8-7450B39C415D}"/>
                </a:ext>
              </a:extLst>
            </p:cNvPr>
            <p:cNvSpPr>
              <a:spLocks/>
            </p:cNvSpPr>
            <p:nvPr/>
          </p:nvSpPr>
          <p:spPr bwMode="auto">
            <a:xfrm>
              <a:off x="3225764" y="76095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1" name="AutoShape 5">
              <a:extLst>
                <a:ext uri="{FF2B5EF4-FFF2-40B4-BE49-F238E27FC236}">
                  <a16:creationId xmlns:a16="http://schemas.microsoft.com/office/drawing/2014/main" id="{0856C8F0-500E-4C25-8A09-34F4B4343F79}"/>
                </a:ext>
              </a:extLst>
            </p:cNvPr>
            <p:cNvSpPr>
              <a:spLocks/>
            </p:cNvSpPr>
            <p:nvPr/>
          </p:nvSpPr>
          <p:spPr bwMode="auto">
            <a:xfrm>
              <a:off x="3793028" y="8149458"/>
              <a:ext cx="2399007" cy="23990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106" name="AutoShape 27">
            <a:extLst>
              <a:ext uri="{FF2B5EF4-FFF2-40B4-BE49-F238E27FC236}">
                <a16:creationId xmlns:a16="http://schemas.microsoft.com/office/drawing/2014/main" id="{B29695F3-D5FF-4FA2-A101-9667429FCF2E}"/>
              </a:ext>
            </a:extLst>
          </p:cNvPr>
          <p:cNvSpPr>
            <a:spLocks/>
          </p:cNvSpPr>
          <p:nvPr/>
        </p:nvSpPr>
        <p:spPr bwMode="auto">
          <a:xfrm>
            <a:off x="9365328" y="2167130"/>
            <a:ext cx="316176" cy="274443"/>
          </a:xfrm>
          <a:custGeom>
            <a:avLst/>
            <a:gdLst/>
            <a:ahLst/>
            <a:cxnLst/>
            <a:rect l="0" t="0" r="r" b="b"/>
            <a:pathLst>
              <a:path w="21600" h="21600">
                <a:moveTo>
                  <a:pt x="0" y="0"/>
                </a:moveTo>
                <a:lnTo>
                  <a:pt x="0" y="6157"/>
                </a:lnTo>
                <a:lnTo>
                  <a:pt x="4828" y="6157"/>
                </a:lnTo>
                <a:cubicBezTo>
                  <a:pt x="4828" y="6157"/>
                  <a:pt x="4828" y="0"/>
                  <a:pt x="4828" y="0"/>
                </a:cubicBezTo>
                <a:lnTo>
                  <a:pt x="0" y="0"/>
                </a:lnTo>
                <a:close/>
                <a:moveTo>
                  <a:pt x="6250" y="0"/>
                </a:moveTo>
                <a:lnTo>
                  <a:pt x="6250" y="1494"/>
                </a:lnTo>
                <a:lnTo>
                  <a:pt x="21600" y="1494"/>
                </a:lnTo>
                <a:cubicBezTo>
                  <a:pt x="21600" y="1494"/>
                  <a:pt x="21600" y="0"/>
                  <a:pt x="21600" y="0"/>
                </a:cubicBezTo>
                <a:lnTo>
                  <a:pt x="6250" y="0"/>
                </a:lnTo>
                <a:close/>
                <a:moveTo>
                  <a:pt x="1172" y="1494"/>
                </a:moveTo>
                <a:lnTo>
                  <a:pt x="3656" y="1494"/>
                </a:lnTo>
                <a:lnTo>
                  <a:pt x="3656" y="4662"/>
                </a:lnTo>
                <a:lnTo>
                  <a:pt x="1172" y="4662"/>
                </a:lnTo>
                <a:cubicBezTo>
                  <a:pt x="1172" y="4662"/>
                  <a:pt x="1172" y="1494"/>
                  <a:pt x="1172" y="1494"/>
                </a:cubicBezTo>
                <a:close/>
                <a:moveTo>
                  <a:pt x="6250" y="2242"/>
                </a:moveTo>
                <a:lnTo>
                  <a:pt x="6250" y="3736"/>
                </a:lnTo>
                <a:lnTo>
                  <a:pt x="21600" y="3736"/>
                </a:lnTo>
                <a:cubicBezTo>
                  <a:pt x="21600" y="3736"/>
                  <a:pt x="21600" y="2242"/>
                  <a:pt x="21600" y="2242"/>
                </a:cubicBezTo>
                <a:lnTo>
                  <a:pt x="6250" y="2242"/>
                </a:lnTo>
                <a:close/>
                <a:moveTo>
                  <a:pt x="0" y="7722"/>
                </a:moveTo>
                <a:lnTo>
                  <a:pt x="0" y="13878"/>
                </a:lnTo>
                <a:lnTo>
                  <a:pt x="4828" y="13878"/>
                </a:lnTo>
                <a:cubicBezTo>
                  <a:pt x="4828" y="13878"/>
                  <a:pt x="4828" y="7722"/>
                  <a:pt x="4828" y="7722"/>
                </a:cubicBezTo>
                <a:lnTo>
                  <a:pt x="0" y="7722"/>
                </a:lnTo>
                <a:close/>
                <a:moveTo>
                  <a:pt x="6250" y="7722"/>
                </a:moveTo>
                <a:lnTo>
                  <a:pt x="6250" y="9216"/>
                </a:lnTo>
                <a:lnTo>
                  <a:pt x="21600" y="9216"/>
                </a:lnTo>
                <a:cubicBezTo>
                  <a:pt x="21600" y="9216"/>
                  <a:pt x="21600" y="7722"/>
                  <a:pt x="21600" y="7722"/>
                </a:cubicBezTo>
                <a:lnTo>
                  <a:pt x="6250" y="7722"/>
                </a:lnTo>
                <a:close/>
                <a:moveTo>
                  <a:pt x="1172" y="9216"/>
                </a:moveTo>
                <a:lnTo>
                  <a:pt x="3656" y="9216"/>
                </a:lnTo>
                <a:lnTo>
                  <a:pt x="3656" y="12384"/>
                </a:lnTo>
                <a:lnTo>
                  <a:pt x="1172" y="12384"/>
                </a:lnTo>
                <a:cubicBezTo>
                  <a:pt x="1172" y="12384"/>
                  <a:pt x="1172" y="9216"/>
                  <a:pt x="1172" y="9216"/>
                </a:cubicBezTo>
                <a:close/>
                <a:moveTo>
                  <a:pt x="6250" y="9963"/>
                </a:moveTo>
                <a:lnTo>
                  <a:pt x="6250" y="11458"/>
                </a:lnTo>
                <a:lnTo>
                  <a:pt x="21600" y="11458"/>
                </a:lnTo>
                <a:cubicBezTo>
                  <a:pt x="21600" y="11458"/>
                  <a:pt x="21600" y="9963"/>
                  <a:pt x="21600" y="9963"/>
                </a:cubicBezTo>
                <a:lnTo>
                  <a:pt x="6250" y="9963"/>
                </a:lnTo>
                <a:close/>
                <a:moveTo>
                  <a:pt x="0" y="15443"/>
                </a:moveTo>
                <a:lnTo>
                  <a:pt x="0" y="21600"/>
                </a:lnTo>
                <a:lnTo>
                  <a:pt x="4828" y="21600"/>
                </a:lnTo>
                <a:cubicBezTo>
                  <a:pt x="4828" y="21600"/>
                  <a:pt x="4828" y="15443"/>
                  <a:pt x="4828" y="15443"/>
                </a:cubicBezTo>
                <a:lnTo>
                  <a:pt x="0" y="15443"/>
                </a:lnTo>
                <a:close/>
                <a:moveTo>
                  <a:pt x="6250" y="15443"/>
                </a:moveTo>
                <a:lnTo>
                  <a:pt x="6250" y="16938"/>
                </a:lnTo>
                <a:lnTo>
                  <a:pt x="21600" y="16938"/>
                </a:lnTo>
                <a:cubicBezTo>
                  <a:pt x="21600" y="16938"/>
                  <a:pt x="21600" y="15443"/>
                  <a:pt x="21600" y="15443"/>
                </a:cubicBezTo>
                <a:lnTo>
                  <a:pt x="6250" y="15443"/>
                </a:lnTo>
                <a:close/>
                <a:moveTo>
                  <a:pt x="1172" y="16938"/>
                </a:moveTo>
                <a:lnTo>
                  <a:pt x="3656" y="16938"/>
                </a:lnTo>
                <a:lnTo>
                  <a:pt x="3656" y="20106"/>
                </a:lnTo>
                <a:lnTo>
                  <a:pt x="1172" y="20106"/>
                </a:lnTo>
                <a:cubicBezTo>
                  <a:pt x="1172" y="20106"/>
                  <a:pt x="1172" y="16938"/>
                  <a:pt x="1172" y="16938"/>
                </a:cubicBezTo>
                <a:close/>
                <a:moveTo>
                  <a:pt x="6250" y="17685"/>
                </a:moveTo>
                <a:lnTo>
                  <a:pt x="6250" y="19179"/>
                </a:lnTo>
                <a:lnTo>
                  <a:pt x="21600" y="19179"/>
                </a:lnTo>
                <a:cubicBezTo>
                  <a:pt x="21600" y="19179"/>
                  <a:pt x="21600" y="17685"/>
                  <a:pt x="21600" y="17685"/>
                </a:cubicBezTo>
                <a:lnTo>
                  <a:pt x="6250" y="17685"/>
                </a:lnTo>
                <a:close/>
                <a:moveTo>
                  <a:pt x="6250" y="17685"/>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pic>
        <p:nvPicPr>
          <p:cNvPr id="12" name="Picture 11">
            <a:extLst>
              <a:ext uri="{FF2B5EF4-FFF2-40B4-BE49-F238E27FC236}">
                <a16:creationId xmlns:a16="http://schemas.microsoft.com/office/drawing/2014/main" id="{1D7BD71A-2E3C-4CDD-B5A9-C9F1387D7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3230" y="2330850"/>
            <a:ext cx="1674163" cy="1780492"/>
          </a:xfrm>
          <a:prstGeom prst="ellipse">
            <a:avLst/>
          </a:prstGeom>
        </p:spPr>
      </p:pic>
      <p:pic>
        <p:nvPicPr>
          <p:cNvPr id="14" name="Picture 13">
            <a:extLst>
              <a:ext uri="{FF2B5EF4-FFF2-40B4-BE49-F238E27FC236}">
                <a16:creationId xmlns:a16="http://schemas.microsoft.com/office/drawing/2014/main" id="{2F0C1334-307F-4BCD-9A9E-FA4B5FA21596}"/>
              </a:ext>
            </a:extLst>
          </p:cNvPr>
          <p:cNvPicPr>
            <a:picLocks noChangeAspect="1"/>
          </p:cNvPicPr>
          <p:nvPr/>
        </p:nvPicPr>
        <p:blipFill rotWithShape="1">
          <a:blip r:embed="rId6">
            <a:extLst>
              <a:ext uri="{28A0092B-C50C-407E-A947-70E740481C1C}">
                <a14:useLocalDpi xmlns:a14="http://schemas.microsoft.com/office/drawing/2010/main" val="0"/>
              </a:ext>
            </a:extLst>
          </a:blip>
          <a:srcRect t="20752" b="19852"/>
          <a:stretch/>
        </p:blipFill>
        <p:spPr>
          <a:xfrm>
            <a:off x="5244079" y="2365338"/>
            <a:ext cx="1810203" cy="1733958"/>
          </a:xfrm>
          <a:prstGeom prst="ellipse">
            <a:avLst/>
          </a:prstGeom>
        </p:spPr>
      </p:pic>
      <p:grpSp>
        <p:nvGrpSpPr>
          <p:cNvPr id="52" name="Group 51">
            <a:extLst>
              <a:ext uri="{FF2B5EF4-FFF2-40B4-BE49-F238E27FC236}">
                <a16:creationId xmlns:a16="http://schemas.microsoft.com/office/drawing/2014/main" id="{80F1531F-5E65-43B6-B7C4-FCDAD24E59E3}"/>
              </a:ext>
            </a:extLst>
          </p:cNvPr>
          <p:cNvGrpSpPr>
            <a:grpSpLocks noChangeAspect="1"/>
          </p:cNvGrpSpPr>
          <p:nvPr/>
        </p:nvGrpSpPr>
        <p:grpSpPr>
          <a:xfrm>
            <a:off x="6674560" y="1914238"/>
            <a:ext cx="789945" cy="790153"/>
            <a:chOff x="3225764" y="7609546"/>
            <a:chExt cx="3477922" cy="3478835"/>
          </a:xfrm>
        </p:grpSpPr>
        <p:sp>
          <p:nvSpPr>
            <p:cNvPr id="53" name="AutoShape 3">
              <a:extLst>
                <a:ext uri="{FF2B5EF4-FFF2-40B4-BE49-F238E27FC236}">
                  <a16:creationId xmlns:a16="http://schemas.microsoft.com/office/drawing/2014/main" id="{674DFF27-B4CD-4A39-9064-231AACEDB39E}"/>
                </a:ext>
              </a:extLst>
            </p:cNvPr>
            <p:cNvSpPr>
              <a:spLocks/>
            </p:cNvSpPr>
            <p:nvPr/>
          </p:nvSpPr>
          <p:spPr bwMode="auto">
            <a:xfrm>
              <a:off x="3225764" y="76095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54" name="Freeform 43">
              <a:extLst>
                <a:ext uri="{FF2B5EF4-FFF2-40B4-BE49-F238E27FC236}">
                  <a16:creationId xmlns:a16="http://schemas.microsoft.com/office/drawing/2014/main" id="{E6FF3E50-FB05-4F8B-B686-78BBC594C0AE}"/>
                </a:ext>
              </a:extLst>
            </p:cNvPr>
            <p:cNvSpPr>
              <a:spLocks/>
            </p:cNvSpPr>
            <p:nvPr/>
          </p:nvSpPr>
          <p:spPr bwMode="auto">
            <a:xfrm>
              <a:off x="3809468" y="8184115"/>
              <a:ext cx="2894085" cy="283407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5">
                <a:lumMod val="75000"/>
                <a:alpha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55" name="AutoShape 5">
              <a:extLst>
                <a:ext uri="{FF2B5EF4-FFF2-40B4-BE49-F238E27FC236}">
                  <a16:creationId xmlns:a16="http://schemas.microsoft.com/office/drawing/2014/main" id="{EA4B7AC3-9715-4C80-8CC7-2491C2793492}"/>
                </a:ext>
              </a:extLst>
            </p:cNvPr>
            <p:cNvSpPr>
              <a:spLocks/>
            </p:cNvSpPr>
            <p:nvPr/>
          </p:nvSpPr>
          <p:spPr bwMode="auto">
            <a:xfrm>
              <a:off x="3765221" y="8149460"/>
              <a:ext cx="2399008" cy="23990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56" name="AutoShape 22">
            <a:extLst>
              <a:ext uri="{FF2B5EF4-FFF2-40B4-BE49-F238E27FC236}">
                <a16:creationId xmlns:a16="http://schemas.microsoft.com/office/drawing/2014/main" id="{3AFF8084-84F5-4EF2-81CD-79F0ADDD596F}"/>
              </a:ext>
            </a:extLst>
          </p:cNvPr>
          <p:cNvSpPr>
            <a:spLocks/>
          </p:cNvSpPr>
          <p:nvPr/>
        </p:nvSpPr>
        <p:spPr bwMode="auto">
          <a:xfrm>
            <a:off x="6901593" y="2112148"/>
            <a:ext cx="392900" cy="3063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8851"/>
                </a:moveTo>
                <a:lnTo>
                  <a:pt x="0" y="18851"/>
                </a:lnTo>
                <a:lnTo>
                  <a:pt x="0" y="21599"/>
                </a:lnTo>
                <a:lnTo>
                  <a:pt x="21599" y="21599"/>
                </a:lnTo>
                <a:cubicBezTo>
                  <a:pt x="21599" y="21599"/>
                  <a:pt x="21599" y="18851"/>
                  <a:pt x="21599" y="18851"/>
                </a:cubicBezTo>
                <a:close/>
                <a:moveTo>
                  <a:pt x="19950" y="17182"/>
                </a:moveTo>
                <a:lnTo>
                  <a:pt x="16427" y="17182"/>
                </a:lnTo>
                <a:lnTo>
                  <a:pt x="16427" y="12871"/>
                </a:lnTo>
                <a:lnTo>
                  <a:pt x="19950" y="12871"/>
                </a:lnTo>
                <a:cubicBezTo>
                  <a:pt x="19950" y="12871"/>
                  <a:pt x="19950" y="17182"/>
                  <a:pt x="19950" y="17182"/>
                </a:cubicBezTo>
                <a:close/>
                <a:moveTo>
                  <a:pt x="15021" y="17182"/>
                </a:moveTo>
                <a:lnTo>
                  <a:pt x="11498" y="17182"/>
                </a:lnTo>
                <a:lnTo>
                  <a:pt x="11498" y="5221"/>
                </a:lnTo>
                <a:lnTo>
                  <a:pt x="15021" y="5221"/>
                </a:lnTo>
                <a:cubicBezTo>
                  <a:pt x="15021" y="5221"/>
                  <a:pt x="15021" y="17182"/>
                  <a:pt x="15021" y="17182"/>
                </a:cubicBezTo>
                <a:close/>
                <a:moveTo>
                  <a:pt x="10093" y="17182"/>
                </a:moveTo>
                <a:lnTo>
                  <a:pt x="6571" y="17182"/>
                </a:lnTo>
                <a:lnTo>
                  <a:pt x="6571" y="0"/>
                </a:lnTo>
                <a:lnTo>
                  <a:pt x="10093" y="0"/>
                </a:lnTo>
                <a:cubicBezTo>
                  <a:pt x="10093" y="0"/>
                  <a:pt x="10093" y="17182"/>
                  <a:pt x="10093" y="17182"/>
                </a:cubicBezTo>
                <a:close/>
                <a:moveTo>
                  <a:pt x="5165" y="17182"/>
                </a:moveTo>
                <a:lnTo>
                  <a:pt x="1643" y="17182"/>
                </a:lnTo>
                <a:lnTo>
                  <a:pt x="1643" y="8692"/>
                </a:lnTo>
                <a:lnTo>
                  <a:pt x="5165" y="8692"/>
                </a:lnTo>
                <a:cubicBezTo>
                  <a:pt x="5165" y="8692"/>
                  <a:pt x="5165" y="17182"/>
                  <a:pt x="5165" y="17182"/>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C0C0C0"/>
                </a:outerShdw>
              </a:effectLst>
              <a:latin typeface="Lato" panose="020F0502020204030203" pitchFamily="34" charset="0"/>
            </a:endParaRPr>
          </a:p>
        </p:txBody>
      </p:sp>
      <p:sp>
        <p:nvSpPr>
          <p:cNvPr id="108" name="AutoShape 39">
            <a:extLst>
              <a:ext uri="{FF2B5EF4-FFF2-40B4-BE49-F238E27FC236}">
                <a16:creationId xmlns:a16="http://schemas.microsoft.com/office/drawing/2014/main" id="{543BAFF3-3B9E-45B1-A2DD-EFCDBCFC9BEE}"/>
              </a:ext>
            </a:extLst>
          </p:cNvPr>
          <p:cNvSpPr>
            <a:spLocks/>
          </p:cNvSpPr>
          <p:nvPr/>
        </p:nvSpPr>
        <p:spPr bwMode="auto">
          <a:xfrm>
            <a:off x="2140095" y="2147416"/>
            <a:ext cx="360636" cy="323796"/>
          </a:xfrm>
          <a:custGeom>
            <a:avLst/>
            <a:gdLst/>
            <a:ahLst/>
            <a:cxnLst/>
            <a:rect l="0" t="0" r="r" b="b"/>
            <a:pathLst>
              <a:path w="21600" h="21600">
                <a:moveTo>
                  <a:pt x="1868" y="0"/>
                </a:moveTo>
                <a:cubicBezTo>
                  <a:pt x="842" y="0"/>
                  <a:pt x="0" y="764"/>
                  <a:pt x="0" y="1697"/>
                </a:cubicBezTo>
                <a:lnTo>
                  <a:pt x="0" y="19903"/>
                </a:lnTo>
                <a:cubicBezTo>
                  <a:pt x="0" y="20836"/>
                  <a:pt x="842" y="21600"/>
                  <a:pt x="1868" y="21600"/>
                </a:cubicBezTo>
                <a:lnTo>
                  <a:pt x="15366" y="21600"/>
                </a:lnTo>
                <a:cubicBezTo>
                  <a:pt x="16392" y="21600"/>
                  <a:pt x="17227" y="20836"/>
                  <a:pt x="17227" y="19903"/>
                </a:cubicBezTo>
                <a:lnTo>
                  <a:pt x="17227" y="1697"/>
                </a:lnTo>
                <a:cubicBezTo>
                  <a:pt x="17227" y="764"/>
                  <a:pt x="16392" y="0"/>
                  <a:pt x="15366" y="0"/>
                </a:cubicBezTo>
                <a:lnTo>
                  <a:pt x="1868" y="0"/>
                </a:lnTo>
                <a:close/>
                <a:moveTo>
                  <a:pt x="19326" y="1967"/>
                </a:moveTo>
                <a:lnTo>
                  <a:pt x="19326" y="2864"/>
                </a:lnTo>
                <a:lnTo>
                  <a:pt x="18845" y="2864"/>
                </a:lnTo>
                <a:lnTo>
                  <a:pt x="18845" y="3522"/>
                </a:lnTo>
                <a:lnTo>
                  <a:pt x="18974" y="3522"/>
                </a:lnTo>
                <a:lnTo>
                  <a:pt x="18974" y="17340"/>
                </a:lnTo>
                <a:lnTo>
                  <a:pt x="20747" y="17340"/>
                </a:lnTo>
                <a:lnTo>
                  <a:pt x="20747" y="4223"/>
                </a:lnTo>
                <a:lnTo>
                  <a:pt x="21255" y="4223"/>
                </a:lnTo>
                <a:lnTo>
                  <a:pt x="21255" y="11181"/>
                </a:lnTo>
                <a:lnTo>
                  <a:pt x="21600" y="11181"/>
                </a:lnTo>
                <a:lnTo>
                  <a:pt x="21600" y="3903"/>
                </a:lnTo>
                <a:cubicBezTo>
                  <a:pt x="21600" y="3903"/>
                  <a:pt x="21255" y="3903"/>
                  <a:pt x="21255" y="3903"/>
                </a:cubicBezTo>
                <a:lnTo>
                  <a:pt x="20747" y="3903"/>
                </a:lnTo>
                <a:lnTo>
                  <a:pt x="20747" y="3522"/>
                </a:lnTo>
                <a:lnTo>
                  <a:pt x="20876" y="3522"/>
                </a:lnTo>
                <a:lnTo>
                  <a:pt x="20876" y="2864"/>
                </a:lnTo>
                <a:lnTo>
                  <a:pt x="20395" y="2864"/>
                </a:lnTo>
                <a:lnTo>
                  <a:pt x="20395" y="1967"/>
                </a:lnTo>
                <a:lnTo>
                  <a:pt x="19326" y="1967"/>
                </a:lnTo>
                <a:close/>
                <a:moveTo>
                  <a:pt x="2220" y="3940"/>
                </a:moveTo>
                <a:lnTo>
                  <a:pt x="15007" y="3940"/>
                </a:lnTo>
                <a:cubicBezTo>
                  <a:pt x="15007" y="3940"/>
                  <a:pt x="15007" y="4985"/>
                  <a:pt x="15007" y="4985"/>
                </a:cubicBezTo>
                <a:lnTo>
                  <a:pt x="2220" y="4985"/>
                </a:lnTo>
                <a:lnTo>
                  <a:pt x="2220" y="3940"/>
                </a:lnTo>
                <a:close/>
                <a:moveTo>
                  <a:pt x="2220" y="5778"/>
                </a:moveTo>
                <a:lnTo>
                  <a:pt x="15007" y="5778"/>
                </a:lnTo>
                <a:cubicBezTo>
                  <a:pt x="15007" y="5778"/>
                  <a:pt x="15007" y="6829"/>
                  <a:pt x="15007" y="6829"/>
                </a:cubicBezTo>
                <a:lnTo>
                  <a:pt x="2220" y="6829"/>
                </a:lnTo>
                <a:lnTo>
                  <a:pt x="2220" y="5778"/>
                </a:lnTo>
                <a:close/>
                <a:moveTo>
                  <a:pt x="2220" y="7616"/>
                </a:moveTo>
                <a:lnTo>
                  <a:pt x="15007" y="7616"/>
                </a:lnTo>
                <a:cubicBezTo>
                  <a:pt x="15007" y="7616"/>
                  <a:pt x="15007" y="8667"/>
                  <a:pt x="15007" y="8667"/>
                </a:cubicBezTo>
                <a:lnTo>
                  <a:pt x="2220" y="8667"/>
                </a:lnTo>
                <a:lnTo>
                  <a:pt x="2220" y="7616"/>
                </a:lnTo>
                <a:close/>
                <a:moveTo>
                  <a:pt x="2220" y="9460"/>
                </a:moveTo>
                <a:lnTo>
                  <a:pt x="15007" y="9460"/>
                </a:lnTo>
                <a:cubicBezTo>
                  <a:pt x="15007" y="9460"/>
                  <a:pt x="15007" y="10505"/>
                  <a:pt x="15007" y="10505"/>
                </a:cubicBezTo>
                <a:lnTo>
                  <a:pt x="2220" y="10505"/>
                </a:lnTo>
                <a:lnTo>
                  <a:pt x="2220" y="9460"/>
                </a:lnTo>
                <a:close/>
                <a:moveTo>
                  <a:pt x="2220" y="11298"/>
                </a:moveTo>
                <a:lnTo>
                  <a:pt x="15007" y="11298"/>
                </a:lnTo>
                <a:cubicBezTo>
                  <a:pt x="15007" y="11298"/>
                  <a:pt x="15007" y="12349"/>
                  <a:pt x="15007" y="12349"/>
                </a:cubicBezTo>
                <a:lnTo>
                  <a:pt x="2220" y="12349"/>
                </a:lnTo>
                <a:lnTo>
                  <a:pt x="2220" y="11298"/>
                </a:lnTo>
                <a:close/>
                <a:moveTo>
                  <a:pt x="10553" y="13498"/>
                </a:moveTo>
                <a:lnTo>
                  <a:pt x="15007" y="13498"/>
                </a:lnTo>
                <a:cubicBezTo>
                  <a:pt x="15007" y="13498"/>
                  <a:pt x="15007" y="14550"/>
                  <a:pt x="15007" y="14550"/>
                </a:cubicBezTo>
                <a:lnTo>
                  <a:pt x="10553" y="14550"/>
                </a:lnTo>
                <a:lnTo>
                  <a:pt x="10553" y="13498"/>
                </a:lnTo>
                <a:close/>
                <a:moveTo>
                  <a:pt x="18845" y="17703"/>
                </a:moveTo>
                <a:lnTo>
                  <a:pt x="18845" y="17998"/>
                </a:lnTo>
                <a:lnTo>
                  <a:pt x="19522" y="19061"/>
                </a:lnTo>
                <a:lnTo>
                  <a:pt x="19651" y="19061"/>
                </a:lnTo>
                <a:lnTo>
                  <a:pt x="19651" y="19498"/>
                </a:lnTo>
                <a:lnTo>
                  <a:pt x="19806" y="19498"/>
                </a:lnTo>
                <a:lnTo>
                  <a:pt x="19806" y="19061"/>
                </a:lnTo>
                <a:lnTo>
                  <a:pt x="19948" y="19061"/>
                </a:lnTo>
                <a:lnTo>
                  <a:pt x="20618" y="17998"/>
                </a:lnTo>
                <a:cubicBezTo>
                  <a:pt x="20618" y="17998"/>
                  <a:pt x="20619" y="17703"/>
                  <a:pt x="20618" y="17703"/>
                </a:cubicBezTo>
                <a:lnTo>
                  <a:pt x="18845" y="17703"/>
                </a:lnTo>
                <a:close/>
                <a:moveTo>
                  <a:pt x="18845" y="1770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110" name="AutoShape 5">
            <a:extLst>
              <a:ext uri="{FF2B5EF4-FFF2-40B4-BE49-F238E27FC236}">
                <a16:creationId xmlns:a16="http://schemas.microsoft.com/office/drawing/2014/main" id="{ED510649-EE20-4F90-B33C-E6C10BEAB230}"/>
              </a:ext>
            </a:extLst>
          </p:cNvPr>
          <p:cNvSpPr>
            <a:spLocks/>
          </p:cNvSpPr>
          <p:nvPr/>
        </p:nvSpPr>
        <p:spPr bwMode="auto">
          <a:xfrm>
            <a:off x="4440144" y="2007501"/>
            <a:ext cx="580125" cy="5801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 name="AutoShape 10">
            <a:extLst>
              <a:ext uri="{FF2B5EF4-FFF2-40B4-BE49-F238E27FC236}">
                <a16:creationId xmlns:a16="http://schemas.microsoft.com/office/drawing/2014/main" id="{87AB8388-9AFC-484F-AE4B-E90A268BE7BE}"/>
              </a:ext>
            </a:extLst>
          </p:cNvPr>
          <p:cNvSpPr>
            <a:spLocks/>
          </p:cNvSpPr>
          <p:nvPr/>
        </p:nvSpPr>
        <p:spPr bwMode="auto">
          <a:xfrm>
            <a:off x="4453663" y="2093696"/>
            <a:ext cx="571182" cy="381001"/>
          </a:xfrm>
          <a:custGeom>
            <a:avLst/>
            <a:gdLst/>
            <a:ahLst/>
            <a:cxnLst/>
            <a:rect l="0" t="0" r="r" b="b"/>
            <a:pathLst>
              <a:path w="21600" h="21600">
                <a:moveTo>
                  <a:pt x="10523" y="0"/>
                </a:moveTo>
                <a:cubicBezTo>
                  <a:pt x="7016" y="0"/>
                  <a:pt x="4055" y="3337"/>
                  <a:pt x="3146" y="7881"/>
                </a:cubicBezTo>
                <a:lnTo>
                  <a:pt x="5474" y="7881"/>
                </a:lnTo>
                <a:lnTo>
                  <a:pt x="5536" y="7793"/>
                </a:lnTo>
                <a:lnTo>
                  <a:pt x="5804" y="7793"/>
                </a:lnTo>
                <a:lnTo>
                  <a:pt x="6068" y="7421"/>
                </a:lnTo>
                <a:lnTo>
                  <a:pt x="5804" y="7042"/>
                </a:lnTo>
                <a:lnTo>
                  <a:pt x="5536" y="7042"/>
                </a:lnTo>
                <a:lnTo>
                  <a:pt x="5536" y="6670"/>
                </a:lnTo>
                <a:lnTo>
                  <a:pt x="5273" y="6670"/>
                </a:lnTo>
                <a:lnTo>
                  <a:pt x="4607" y="7610"/>
                </a:lnTo>
                <a:lnTo>
                  <a:pt x="4433" y="7364"/>
                </a:lnTo>
                <a:cubicBezTo>
                  <a:pt x="4538" y="6995"/>
                  <a:pt x="4658" y="6636"/>
                  <a:pt x="4795" y="6292"/>
                </a:cubicBezTo>
                <a:lnTo>
                  <a:pt x="5005" y="6292"/>
                </a:lnTo>
                <a:lnTo>
                  <a:pt x="5273" y="5920"/>
                </a:lnTo>
                <a:lnTo>
                  <a:pt x="5804" y="6670"/>
                </a:lnTo>
                <a:lnTo>
                  <a:pt x="6068" y="6292"/>
                </a:lnTo>
                <a:lnTo>
                  <a:pt x="6068" y="5920"/>
                </a:lnTo>
                <a:lnTo>
                  <a:pt x="5804" y="5542"/>
                </a:lnTo>
                <a:lnTo>
                  <a:pt x="6336" y="4792"/>
                </a:lnTo>
                <a:lnTo>
                  <a:pt x="5541" y="4792"/>
                </a:lnTo>
                <a:cubicBezTo>
                  <a:pt x="6746" y="2810"/>
                  <a:pt x="8532" y="1551"/>
                  <a:pt x="10523" y="1551"/>
                </a:cubicBezTo>
                <a:cubicBezTo>
                  <a:pt x="12813" y="1551"/>
                  <a:pt x="14834" y="3216"/>
                  <a:pt x="16010" y="5731"/>
                </a:cubicBezTo>
                <a:lnTo>
                  <a:pt x="15782" y="5731"/>
                </a:lnTo>
                <a:lnTo>
                  <a:pt x="15648" y="5542"/>
                </a:lnTo>
                <a:lnTo>
                  <a:pt x="14848" y="5542"/>
                </a:lnTo>
                <a:lnTo>
                  <a:pt x="14585" y="5170"/>
                </a:lnTo>
                <a:lnTo>
                  <a:pt x="13517" y="5170"/>
                </a:lnTo>
                <a:lnTo>
                  <a:pt x="13253" y="5542"/>
                </a:lnTo>
                <a:lnTo>
                  <a:pt x="12985" y="5542"/>
                </a:lnTo>
                <a:lnTo>
                  <a:pt x="12721" y="5920"/>
                </a:lnTo>
                <a:lnTo>
                  <a:pt x="11658" y="5920"/>
                </a:lnTo>
                <a:lnTo>
                  <a:pt x="11524" y="6109"/>
                </a:lnTo>
                <a:lnTo>
                  <a:pt x="11390" y="5920"/>
                </a:lnTo>
                <a:lnTo>
                  <a:pt x="10326" y="5920"/>
                </a:lnTo>
                <a:lnTo>
                  <a:pt x="9661" y="6860"/>
                </a:lnTo>
                <a:lnTo>
                  <a:pt x="9795" y="7042"/>
                </a:lnTo>
                <a:lnTo>
                  <a:pt x="9795" y="7421"/>
                </a:lnTo>
                <a:cubicBezTo>
                  <a:pt x="9795" y="7421"/>
                  <a:pt x="9527" y="7793"/>
                  <a:pt x="9527" y="7793"/>
                </a:cubicBezTo>
                <a:lnTo>
                  <a:pt x="9258" y="7793"/>
                </a:lnTo>
                <a:lnTo>
                  <a:pt x="9196" y="7881"/>
                </a:lnTo>
                <a:lnTo>
                  <a:pt x="17905" y="7881"/>
                </a:lnTo>
                <a:cubicBezTo>
                  <a:pt x="16995" y="3337"/>
                  <a:pt x="14030" y="0"/>
                  <a:pt x="10523" y="0"/>
                </a:cubicBezTo>
                <a:close/>
                <a:moveTo>
                  <a:pt x="0" y="8877"/>
                </a:moveTo>
                <a:lnTo>
                  <a:pt x="0" y="12780"/>
                </a:lnTo>
                <a:lnTo>
                  <a:pt x="1184" y="12780"/>
                </a:lnTo>
                <a:cubicBezTo>
                  <a:pt x="1184" y="12780"/>
                  <a:pt x="1184" y="8877"/>
                  <a:pt x="1184" y="8877"/>
                </a:cubicBezTo>
                <a:lnTo>
                  <a:pt x="0" y="8877"/>
                </a:lnTo>
                <a:close/>
                <a:moveTo>
                  <a:pt x="1573" y="8877"/>
                </a:moveTo>
                <a:cubicBezTo>
                  <a:pt x="1573" y="8877"/>
                  <a:pt x="1573" y="9646"/>
                  <a:pt x="1573" y="9646"/>
                </a:cubicBezTo>
                <a:lnTo>
                  <a:pt x="18937" y="9640"/>
                </a:lnTo>
                <a:lnTo>
                  <a:pt x="18937" y="8877"/>
                </a:lnTo>
                <a:lnTo>
                  <a:pt x="1573" y="8877"/>
                </a:lnTo>
                <a:close/>
                <a:moveTo>
                  <a:pt x="19160" y="8877"/>
                </a:moveTo>
                <a:cubicBezTo>
                  <a:pt x="19160" y="8877"/>
                  <a:pt x="19160" y="12780"/>
                  <a:pt x="19160" y="12780"/>
                </a:cubicBezTo>
                <a:lnTo>
                  <a:pt x="20778" y="11462"/>
                </a:lnTo>
                <a:lnTo>
                  <a:pt x="20778" y="10195"/>
                </a:lnTo>
                <a:lnTo>
                  <a:pt x="19160" y="8877"/>
                </a:lnTo>
                <a:close/>
                <a:moveTo>
                  <a:pt x="1573" y="10289"/>
                </a:moveTo>
                <a:cubicBezTo>
                  <a:pt x="1573" y="10289"/>
                  <a:pt x="1573" y="11185"/>
                  <a:pt x="1573" y="11185"/>
                </a:cubicBezTo>
                <a:lnTo>
                  <a:pt x="18937" y="11185"/>
                </a:lnTo>
                <a:lnTo>
                  <a:pt x="18937" y="10289"/>
                </a:lnTo>
                <a:lnTo>
                  <a:pt x="1573" y="10289"/>
                </a:lnTo>
                <a:close/>
                <a:moveTo>
                  <a:pt x="21019" y="10289"/>
                </a:moveTo>
                <a:cubicBezTo>
                  <a:pt x="21019" y="10289"/>
                  <a:pt x="21019" y="11241"/>
                  <a:pt x="21019" y="11241"/>
                </a:cubicBezTo>
                <a:lnTo>
                  <a:pt x="21600" y="10762"/>
                </a:lnTo>
                <a:lnTo>
                  <a:pt x="21019" y="10289"/>
                </a:lnTo>
                <a:close/>
                <a:moveTo>
                  <a:pt x="1573" y="11903"/>
                </a:moveTo>
                <a:lnTo>
                  <a:pt x="1573" y="12673"/>
                </a:lnTo>
                <a:cubicBezTo>
                  <a:pt x="1573" y="12673"/>
                  <a:pt x="18937" y="12673"/>
                  <a:pt x="18937" y="12673"/>
                </a:cubicBezTo>
                <a:lnTo>
                  <a:pt x="18937" y="11903"/>
                </a:lnTo>
                <a:lnTo>
                  <a:pt x="1573" y="11903"/>
                </a:lnTo>
                <a:close/>
                <a:moveTo>
                  <a:pt x="3146" y="13719"/>
                </a:moveTo>
                <a:cubicBezTo>
                  <a:pt x="4055" y="18262"/>
                  <a:pt x="7016" y="21600"/>
                  <a:pt x="10523" y="21600"/>
                </a:cubicBezTo>
                <a:cubicBezTo>
                  <a:pt x="14030" y="21600"/>
                  <a:pt x="16995" y="18262"/>
                  <a:pt x="17905" y="13719"/>
                </a:cubicBezTo>
                <a:lnTo>
                  <a:pt x="16752" y="13719"/>
                </a:lnTo>
                <a:cubicBezTo>
                  <a:pt x="16748" y="13734"/>
                  <a:pt x="16746" y="13749"/>
                  <a:pt x="16743" y="13763"/>
                </a:cubicBezTo>
                <a:lnTo>
                  <a:pt x="16712" y="13763"/>
                </a:lnTo>
                <a:lnTo>
                  <a:pt x="16680" y="13719"/>
                </a:lnTo>
                <a:lnTo>
                  <a:pt x="16698" y="13952"/>
                </a:lnTo>
                <a:cubicBezTo>
                  <a:pt x="15779" y="17507"/>
                  <a:pt x="13357" y="20049"/>
                  <a:pt x="10523" y="20049"/>
                </a:cubicBezTo>
                <a:cubicBezTo>
                  <a:pt x="8529" y="20049"/>
                  <a:pt x="6742" y="18788"/>
                  <a:pt x="5536" y="16802"/>
                </a:cubicBezTo>
                <a:lnTo>
                  <a:pt x="5536" y="16764"/>
                </a:lnTo>
                <a:cubicBezTo>
                  <a:pt x="5536" y="16764"/>
                  <a:pt x="6068" y="16014"/>
                  <a:pt x="6068" y="16014"/>
                </a:cubicBezTo>
                <a:lnTo>
                  <a:pt x="6068" y="15642"/>
                </a:lnTo>
                <a:lnTo>
                  <a:pt x="6600" y="14892"/>
                </a:lnTo>
                <a:lnTo>
                  <a:pt x="6600" y="14513"/>
                </a:lnTo>
                <a:lnTo>
                  <a:pt x="6868" y="14142"/>
                </a:lnTo>
                <a:lnTo>
                  <a:pt x="6868" y="13763"/>
                </a:lnTo>
                <a:lnTo>
                  <a:pt x="6837" y="13719"/>
                </a:lnTo>
                <a:lnTo>
                  <a:pt x="3146" y="13719"/>
                </a:lnTo>
                <a:close/>
                <a:moveTo>
                  <a:pt x="10009" y="13719"/>
                </a:moveTo>
                <a:lnTo>
                  <a:pt x="10174" y="13952"/>
                </a:lnTo>
                <a:lnTo>
                  <a:pt x="10174" y="14324"/>
                </a:lnTo>
                <a:lnTo>
                  <a:pt x="10040" y="14513"/>
                </a:lnTo>
                <a:lnTo>
                  <a:pt x="10040" y="15264"/>
                </a:lnTo>
                <a:lnTo>
                  <a:pt x="10174" y="15453"/>
                </a:lnTo>
                <a:lnTo>
                  <a:pt x="10174" y="15825"/>
                </a:lnTo>
                <a:lnTo>
                  <a:pt x="10308" y="16014"/>
                </a:lnTo>
                <a:lnTo>
                  <a:pt x="10308" y="16392"/>
                </a:lnTo>
                <a:lnTo>
                  <a:pt x="10572" y="16764"/>
                </a:lnTo>
                <a:lnTo>
                  <a:pt x="10840" y="16764"/>
                </a:lnTo>
                <a:lnTo>
                  <a:pt x="11372" y="16014"/>
                </a:lnTo>
                <a:lnTo>
                  <a:pt x="11372" y="15642"/>
                </a:lnTo>
                <a:lnTo>
                  <a:pt x="12038" y="14703"/>
                </a:lnTo>
                <a:lnTo>
                  <a:pt x="12038" y="14324"/>
                </a:lnTo>
                <a:lnTo>
                  <a:pt x="11904" y="14142"/>
                </a:lnTo>
                <a:lnTo>
                  <a:pt x="11904" y="13719"/>
                </a:lnTo>
                <a:cubicBezTo>
                  <a:pt x="11904" y="13719"/>
                  <a:pt x="10009" y="13719"/>
                  <a:pt x="10009" y="13719"/>
                </a:cubicBezTo>
                <a:close/>
                <a:moveTo>
                  <a:pt x="10009" y="13719"/>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Tree>
    <p:extLst>
      <p:ext uri="{BB962C8B-B14F-4D97-AF65-F5344CB8AC3E}">
        <p14:creationId xmlns:p14="http://schemas.microsoft.com/office/powerpoint/2010/main" val="9532274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A9078-7EDC-446D-B7B1-FD09AC16F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58520"/>
            <a:ext cx="9601200" cy="5140960"/>
          </a:xfrm>
          <a:prstGeom prst="rect">
            <a:avLst/>
          </a:prstGeom>
        </p:spPr>
      </p:pic>
      <p:sp>
        <p:nvSpPr>
          <p:cNvPr id="4" name="AutoShape 9">
            <a:extLst>
              <a:ext uri="{FF2B5EF4-FFF2-40B4-BE49-F238E27FC236}">
                <a16:creationId xmlns:a16="http://schemas.microsoft.com/office/drawing/2014/main" id="{478F8971-A099-4BA2-A21D-6E1F4240B2D2}"/>
              </a:ext>
            </a:extLst>
          </p:cNvPr>
          <p:cNvSpPr>
            <a:spLocks/>
          </p:cNvSpPr>
          <p:nvPr/>
        </p:nvSpPr>
        <p:spPr bwMode="auto">
          <a:xfrm>
            <a:off x="390362" y="5999480"/>
            <a:ext cx="586582" cy="685006"/>
          </a:xfrm>
          <a:custGeom>
            <a:avLst/>
            <a:gdLst/>
            <a:ahLst/>
            <a:cxnLst/>
            <a:rect l="0" t="0" r="r" b="b"/>
            <a:pathLst>
              <a:path w="20651" h="21600">
                <a:moveTo>
                  <a:pt x="9044" y="0"/>
                </a:moveTo>
                <a:cubicBezTo>
                  <a:pt x="4074" y="0"/>
                  <a:pt x="45" y="3606"/>
                  <a:pt x="45" y="8054"/>
                </a:cubicBezTo>
                <a:cubicBezTo>
                  <a:pt x="45" y="8054"/>
                  <a:pt x="-751" y="12302"/>
                  <a:pt x="4337" y="16786"/>
                </a:cubicBezTo>
                <a:lnTo>
                  <a:pt x="4337" y="21600"/>
                </a:lnTo>
                <a:lnTo>
                  <a:pt x="13909" y="21600"/>
                </a:lnTo>
                <a:lnTo>
                  <a:pt x="13909" y="18265"/>
                </a:lnTo>
                <a:cubicBezTo>
                  <a:pt x="13909" y="17800"/>
                  <a:pt x="14330" y="17423"/>
                  <a:pt x="14850" y="17423"/>
                </a:cubicBezTo>
                <a:lnTo>
                  <a:pt x="17575" y="17423"/>
                </a:lnTo>
                <a:cubicBezTo>
                  <a:pt x="18095" y="17423"/>
                  <a:pt x="18517" y="17046"/>
                  <a:pt x="18517" y="16580"/>
                </a:cubicBezTo>
                <a:lnTo>
                  <a:pt x="18201" y="15042"/>
                </a:lnTo>
                <a:cubicBezTo>
                  <a:pt x="18201" y="15042"/>
                  <a:pt x="17998" y="14332"/>
                  <a:pt x="18912" y="14111"/>
                </a:cubicBezTo>
                <a:lnTo>
                  <a:pt x="18747" y="13410"/>
                </a:lnTo>
                <a:cubicBezTo>
                  <a:pt x="19348" y="13043"/>
                  <a:pt x="19056" y="12797"/>
                  <a:pt x="19056" y="12797"/>
                </a:cubicBezTo>
                <a:cubicBezTo>
                  <a:pt x="18202" y="12079"/>
                  <a:pt x="18793" y="11584"/>
                  <a:pt x="18793" y="11584"/>
                </a:cubicBezTo>
                <a:cubicBezTo>
                  <a:pt x="18793" y="11584"/>
                  <a:pt x="19489" y="11455"/>
                  <a:pt x="20169" y="11377"/>
                </a:cubicBezTo>
                <a:cubicBezTo>
                  <a:pt x="20849" y="11299"/>
                  <a:pt x="20610" y="10788"/>
                  <a:pt x="20610" y="10788"/>
                </a:cubicBezTo>
                <a:cubicBezTo>
                  <a:pt x="20610" y="10788"/>
                  <a:pt x="18043" y="8054"/>
                  <a:pt x="18043" y="8054"/>
                </a:cubicBezTo>
                <a:cubicBezTo>
                  <a:pt x="18043" y="3606"/>
                  <a:pt x="14014" y="0"/>
                  <a:pt x="9044" y="0"/>
                </a:cubicBezTo>
                <a:close/>
                <a:moveTo>
                  <a:pt x="8965" y="937"/>
                </a:moveTo>
                <a:cubicBezTo>
                  <a:pt x="13314" y="937"/>
                  <a:pt x="16838" y="4091"/>
                  <a:pt x="16838" y="7984"/>
                </a:cubicBezTo>
                <a:cubicBezTo>
                  <a:pt x="16838" y="11876"/>
                  <a:pt x="13314" y="15030"/>
                  <a:pt x="8965" y="15030"/>
                </a:cubicBezTo>
                <a:cubicBezTo>
                  <a:pt x="4616" y="15030"/>
                  <a:pt x="1092" y="11876"/>
                  <a:pt x="1092" y="7984"/>
                </a:cubicBezTo>
                <a:cubicBezTo>
                  <a:pt x="1092" y="4091"/>
                  <a:pt x="4616" y="937"/>
                  <a:pt x="8965" y="937"/>
                </a:cubicBezTo>
                <a:close/>
                <a:moveTo>
                  <a:pt x="6845" y="3582"/>
                </a:moveTo>
                <a:lnTo>
                  <a:pt x="6648" y="4071"/>
                </a:lnTo>
                <a:cubicBezTo>
                  <a:pt x="6573" y="4259"/>
                  <a:pt x="6419" y="4414"/>
                  <a:pt x="6213" y="4490"/>
                </a:cubicBezTo>
                <a:cubicBezTo>
                  <a:pt x="6007" y="4566"/>
                  <a:pt x="5770" y="4558"/>
                  <a:pt x="5568" y="4472"/>
                </a:cubicBezTo>
                <a:lnTo>
                  <a:pt x="5048" y="4248"/>
                </a:lnTo>
                <a:lnTo>
                  <a:pt x="4324" y="4896"/>
                </a:lnTo>
                <a:lnTo>
                  <a:pt x="4574" y="5362"/>
                </a:lnTo>
                <a:cubicBezTo>
                  <a:pt x="4670" y="5542"/>
                  <a:pt x="4679" y="5755"/>
                  <a:pt x="4594" y="5939"/>
                </a:cubicBezTo>
                <a:cubicBezTo>
                  <a:pt x="4509" y="6123"/>
                  <a:pt x="4336" y="6261"/>
                  <a:pt x="4127" y="6328"/>
                </a:cubicBezTo>
                <a:lnTo>
                  <a:pt x="3580" y="6505"/>
                </a:lnTo>
                <a:lnTo>
                  <a:pt x="3580" y="7418"/>
                </a:lnTo>
                <a:lnTo>
                  <a:pt x="4127" y="7589"/>
                </a:lnTo>
                <a:cubicBezTo>
                  <a:pt x="4336" y="7656"/>
                  <a:pt x="4509" y="7800"/>
                  <a:pt x="4594" y="7984"/>
                </a:cubicBezTo>
                <a:cubicBezTo>
                  <a:pt x="4679" y="8168"/>
                  <a:pt x="4670" y="8375"/>
                  <a:pt x="4574" y="8555"/>
                </a:cubicBezTo>
                <a:lnTo>
                  <a:pt x="4324" y="9027"/>
                </a:lnTo>
                <a:lnTo>
                  <a:pt x="5048" y="9669"/>
                </a:lnTo>
                <a:lnTo>
                  <a:pt x="5568" y="9445"/>
                </a:lnTo>
                <a:cubicBezTo>
                  <a:pt x="5769" y="9359"/>
                  <a:pt x="6007" y="9357"/>
                  <a:pt x="6213" y="9433"/>
                </a:cubicBezTo>
                <a:cubicBezTo>
                  <a:pt x="6419" y="9509"/>
                  <a:pt x="6573" y="9658"/>
                  <a:pt x="6648" y="9845"/>
                </a:cubicBezTo>
                <a:lnTo>
                  <a:pt x="6845" y="10340"/>
                </a:lnTo>
                <a:lnTo>
                  <a:pt x="7866" y="10340"/>
                </a:lnTo>
                <a:lnTo>
                  <a:pt x="8057" y="9851"/>
                </a:lnTo>
                <a:cubicBezTo>
                  <a:pt x="8132" y="9662"/>
                  <a:pt x="8290" y="9510"/>
                  <a:pt x="8498" y="9433"/>
                </a:cubicBezTo>
                <a:cubicBezTo>
                  <a:pt x="8702" y="9357"/>
                  <a:pt x="8937" y="9360"/>
                  <a:pt x="9136" y="9445"/>
                </a:cubicBezTo>
                <a:lnTo>
                  <a:pt x="9663" y="9669"/>
                </a:lnTo>
                <a:lnTo>
                  <a:pt x="10380" y="9027"/>
                </a:lnTo>
                <a:lnTo>
                  <a:pt x="10130" y="8555"/>
                </a:lnTo>
                <a:cubicBezTo>
                  <a:pt x="10035" y="8375"/>
                  <a:pt x="10032" y="8168"/>
                  <a:pt x="10117" y="7984"/>
                </a:cubicBezTo>
                <a:cubicBezTo>
                  <a:pt x="10202" y="7799"/>
                  <a:pt x="10368" y="7656"/>
                  <a:pt x="10578" y="7589"/>
                </a:cubicBezTo>
                <a:lnTo>
                  <a:pt x="11131" y="7418"/>
                </a:lnTo>
                <a:lnTo>
                  <a:pt x="11131" y="6505"/>
                </a:lnTo>
                <a:lnTo>
                  <a:pt x="10578" y="6328"/>
                </a:lnTo>
                <a:cubicBezTo>
                  <a:pt x="10368" y="6261"/>
                  <a:pt x="10202" y="6123"/>
                  <a:pt x="10117" y="5939"/>
                </a:cubicBezTo>
                <a:cubicBezTo>
                  <a:pt x="10032" y="5755"/>
                  <a:pt x="10035" y="5542"/>
                  <a:pt x="10130" y="5362"/>
                </a:cubicBezTo>
                <a:lnTo>
                  <a:pt x="10380" y="4896"/>
                </a:lnTo>
                <a:lnTo>
                  <a:pt x="9663" y="4248"/>
                </a:lnTo>
                <a:lnTo>
                  <a:pt x="9136" y="4472"/>
                </a:lnTo>
                <a:cubicBezTo>
                  <a:pt x="8935" y="4558"/>
                  <a:pt x="8703" y="4566"/>
                  <a:pt x="8498" y="4490"/>
                </a:cubicBezTo>
                <a:cubicBezTo>
                  <a:pt x="8292" y="4413"/>
                  <a:pt x="8131" y="4259"/>
                  <a:pt x="8057" y="4071"/>
                </a:cubicBezTo>
                <a:lnTo>
                  <a:pt x="7866" y="3582"/>
                </a:lnTo>
                <a:lnTo>
                  <a:pt x="6845" y="3582"/>
                </a:lnTo>
                <a:close/>
                <a:moveTo>
                  <a:pt x="7352" y="5721"/>
                </a:moveTo>
                <a:cubicBezTo>
                  <a:pt x="8117" y="5721"/>
                  <a:pt x="8741" y="6274"/>
                  <a:pt x="8741" y="6958"/>
                </a:cubicBezTo>
                <a:cubicBezTo>
                  <a:pt x="8741" y="7643"/>
                  <a:pt x="8117" y="8202"/>
                  <a:pt x="7352" y="8202"/>
                </a:cubicBezTo>
                <a:cubicBezTo>
                  <a:pt x="6588" y="8202"/>
                  <a:pt x="5970" y="7643"/>
                  <a:pt x="5970" y="6958"/>
                </a:cubicBezTo>
                <a:cubicBezTo>
                  <a:pt x="5970" y="6274"/>
                  <a:pt x="6588" y="5721"/>
                  <a:pt x="7352" y="5721"/>
                </a:cubicBezTo>
                <a:close/>
                <a:moveTo>
                  <a:pt x="12270" y="8107"/>
                </a:moveTo>
                <a:lnTo>
                  <a:pt x="12164" y="8367"/>
                </a:lnTo>
                <a:cubicBezTo>
                  <a:pt x="12125" y="8466"/>
                  <a:pt x="12036" y="8550"/>
                  <a:pt x="11927" y="8591"/>
                </a:cubicBezTo>
                <a:cubicBezTo>
                  <a:pt x="11818" y="8631"/>
                  <a:pt x="11698" y="8624"/>
                  <a:pt x="11591" y="8579"/>
                </a:cubicBezTo>
                <a:lnTo>
                  <a:pt x="11308" y="8461"/>
                </a:lnTo>
                <a:lnTo>
                  <a:pt x="10927" y="8803"/>
                </a:lnTo>
                <a:lnTo>
                  <a:pt x="11058" y="9056"/>
                </a:lnTo>
                <a:cubicBezTo>
                  <a:pt x="11109" y="9152"/>
                  <a:pt x="11117" y="9259"/>
                  <a:pt x="11071" y="9356"/>
                </a:cubicBezTo>
                <a:cubicBezTo>
                  <a:pt x="11026" y="9454"/>
                  <a:pt x="10933" y="9533"/>
                  <a:pt x="10821" y="9569"/>
                </a:cubicBezTo>
                <a:lnTo>
                  <a:pt x="10532" y="9663"/>
                </a:lnTo>
                <a:lnTo>
                  <a:pt x="10532" y="10146"/>
                </a:lnTo>
                <a:lnTo>
                  <a:pt x="10821" y="10240"/>
                </a:lnTo>
                <a:cubicBezTo>
                  <a:pt x="10933" y="10276"/>
                  <a:pt x="11026" y="10349"/>
                  <a:pt x="11071" y="10446"/>
                </a:cubicBezTo>
                <a:cubicBezTo>
                  <a:pt x="11117" y="10545"/>
                  <a:pt x="11109" y="10657"/>
                  <a:pt x="11058" y="10753"/>
                </a:cubicBezTo>
                <a:lnTo>
                  <a:pt x="10927" y="11000"/>
                </a:lnTo>
                <a:lnTo>
                  <a:pt x="11308" y="11342"/>
                </a:lnTo>
                <a:lnTo>
                  <a:pt x="11591" y="11224"/>
                </a:lnTo>
                <a:cubicBezTo>
                  <a:pt x="11698" y="11179"/>
                  <a:pt x="11818" y="11178"/>
                  <a:pt x="11927" y="11218"/>
                </a:cubicBezTo>
                <a:cubicBezTo>
                  <a:pt x="12037" y="11259"/>
                  <a:pt x="12125" y="11337"/>
                  <a:pt x="12164" y="11436"/>
                </a:cubicBezTo>
                <a:lnTo>
                  <a:pt x="12270" y="11701"/>
                </a:lnTo>
                <a:lnTo>
                  <a:pt x="12809" y="11701"/>
                </a:lnTo>
                <a:lnTo>
                  <a:pt x="12915" y="11442"/>
                </a:lnTo>
                <a:cubicBezTo>
                  <a:pt x="12955" y="11342"/>
                  <a:pt x="13035" y="11259"/>
                  <a:pt x="13145" y="11218"/>
                </a:cubicBezTo>
                <a:cubicBezTo>
                  <a:pt x="13253" y="11178"/>
                  <a:pt x="13381" y="11179"/>
                  <a:pt x="13487" y="11224"/>
                </a:cubicBezTo>
                <a:lnTo>
                  <a:pt x="13764" y="11342"/>
                </a:lnTo>
                <a:lnTo>
                  <a:pt x="14146" y="11000"/>
                </a:lnTo>
                <a:lnTo>
                  <a:pt x="14014" y="10753"/>
                </a:lnTo>
                <a:cubicBezTo>
                  <a:pt x="13963" y="10657"/>
                  <a:pt x="13962" y="10544"/>
                  <a:pt x="14007" y="10446"/>
                </a:cubicBezTo>
                <a:cubicBezTo>
                  <a:pt x="14053" y="10349"/>
                  <a:pt x="14140" y="10276"/>
                  <a:pt x="14251" y="10240"/>
                </a:cubicBezTo>
                <a:lnTo>
                  <a:pt x="14547" y="10146"/>
                </a:lnTo>
                <a:lnTo>
                  <a:pt x="14547" y="9663"/>
                </a:lnTo>
                <a:lnTo>
                  <a:pt x="14251" y="9569"/>
                </a:lnTo>
                <a:cubicBezTo>
                  <a:pt x="14140" y="9533"/>
                  <a:pt x="14053" y="9454"/>
                  <a:pt x="14007" y="9356"/>
                </a:cubicBezTo>
                <a:cubicBezTo>
                  <a:pt x="13962" y="9258"/>
                  <a:pt x="13963" y="9152"/>
                  <a:pt x="14014" y="9056"/>
                </a:cubicBezTo>
                <a:lnTo>
                  <a:pt x="14146" y="8803"/>
                </a:lnTo>
                <a:lnTo>
                  <a:pt x="13764" y="8461"/>
                </a:lnTo>
                <a:lnTo>
                  <a:pt x="13487" y="8579"/>
                </a:lnTo>
                <a:cubicBezTo>
                  <a:pt x="13380" y="8624"/>
                  <a:pt x="13254" y="8631"/>
                  <a:pt x="13145" y="8591"/>
                </a:cubicBezTo>
                <a:cubicBezTo>
                  <a:pt x="13036" y="8550"/>
                  <a:pt x="12954" y="8466"/>
                  <a:pt x="12915" y="8367"/>
                </a:cubicBezTo>
                <a:lnTo>
                  <a:pt x="12809" y="8107"/>
                </a:lnTo>
                <a:lnTo>
                  <a:pt x="12270" y="8107"/>
                </a:lnTo>
                <a:close/>
                <a:moveTo>
                  <a:pt x="12539" y="9245"/>
                </a:moveTo>
                <a:cubicBezTo>
                  <a:pt x="12946" y="9245"/>
                  <a:pt x="13277" y="9541"/>
                  <a:pt x="13277" y="9904"/>
                </a:cubicBezTo>
                <a:cubicBezTo>
                  <a:pt x="13277" y="10268"/>
                  <a:pt x="12946" y="10564"/>
                  <a:pt x="12539" y="10564"/>
                </a:cubicBezTo>
                <a:cubicBezTo>
                  <a:pt x="12133" y="10564"/>
                  <a:pt x="11802" y="10268"/>
                  <a:pt x="11802" y="9904"/>
                </a:cubicBezTo>
                <a:cubicBezTo>
                  <a:pt x="11802" y="9541"/>
                  <a:pt x="12133" y="9245"/>
                  <a:pt x="12539" y="9245"/>
                </a:cubicBezTo>
                <a:close/>
                <a:moveTo>
                  <a:pt x="12539" y="9245"/>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5" name="AutoShape 12">
            <a:extLst>
              <a:ext uri="{FF2B5EF4-FFF2-40B4-BE49-F238E27FC236}">
                <a16:creationId xmlns:a16="http://schemas.microsoft.com/office/drawing/2014/main" id="{F8FE069D-1184-41FC-A9EC-F72DA2397364}"/>
              </a:ext>
            </a:extLst>
          </p:cNvPr>
          <p:cNvSpPr>
            <a:spLocks/>
          </p:cNvSpPr>
          <p:nvPr/>
        </p:nvSpPr>
        <p:spPr bwMode="auto">
          <a:xfrm>
            <a:off x="11392738" y="5998686"/>
            <a:ext cx="586582" cy="685800"/>
          </a:xfrm>
          <a:custGeom>
            <a:avLst/>
            <a:gdLst/>
            <a:ahLst/>
            <a:cxnLst/>
            <a:rect l="0" t="0" r="r" b="b"/>
            <a:pathLst>
              <a:path w="20651" h="21600">
                <a:moveTo>
                  <a:pt x="9044" y="0"/>
                </a:moveTo>
                <a:cubicBezTo>
                  <a:pt x="4074" y="0"/>
                  <a:pt x="45" y="3606"/>
                  <a:pt x="45" y="8054"/>
                </a:cubicBezTo>
                <a:cubicBezTo>
                  <a:pt x="45" y="8054"/>
                  <a:pt x="-751" y="12302"/>
                  <a:pt x="4337" y="16786"/>
                </a:cubicBezTo>
                <a:lnTo>
                  <a:pt x="4337" y="21600"/>
                </a:lnTo>
                <a:lnTo>
                  <a:pt x="13909" y="21600"/>
                </a:lnTo>
                <a:lnTo>
                  <a:pt x="13909" y="18265"/>
                </a:lnTo>
                <a:cubicBezTo>
                  <a:pt x="13909" y="17800"/>
                  <a:pt x="14330" y="17423"/>
                  <a:pt x="14850" y="17423"/>
                </a:cubicBezTo>
                <a:lnTo>
                  <a:pt x="17575" y="17423"/>
                </a:lnTo>
                <a:cubicBezTo>
                  <a:pt x="18095" y="17423"/>
                  <a:pt x="18517" y="17046"/>
                  <a:pt x="18517" y="16580"/>
                </a:cubicBezTo>
                <a:lnTo>
                  <a:pt x="18201" y="15042"/>
                </a:lnTo>
                <a:cubicBezTo>
                  <a:pt x="18201" y="15042"/>
                  <a:pt x="17998" y="14332"/>
                  <a:pt x="18912" y="14111"/>
                </a:cubicBezTo>
                <a:lnTo>
                  <a:pt x="18747" y="13410"/>
                </a:lnTo>
                <a:cubicBezTo>
                  <a:pt x="19348" y="13043"/>
                  <a:pt x="19056" y="12797"/>
                  <a:pt x="19056" y="12797"/>
                </a:cubicBezTo>
                <a:cubicBezTo>
                  <a:pt x="18202" y="12079"/>
                  <a:pt x="18793" y="11584"/>
                  <a:pt x="18793" y="11584"/>
                </a:cubicBezTo>
                <a:cubicBezTo>
                  <a:pt x="18793" y="11584"/>
                  <a:pt x="19489" y="11455"/>
                  <a:pt x="20169" y="11377"/>
                </a:cubicBezTo>
                <a:cubicBezTo>
                  <a:pt x="20849" y="11299"/>
                  <a:pt x="20610" y="10788"/>
                  <a:pt x="20610" y="10788"/>
                </a:cubicBezTo>
                <a:cubicBezTo>
                  <a:pt x="20610" y="10788"/>
                  <a:pt x="18043" y="8054"/>
                  <a:pt x="18043" y="8054"/>
                </a:cubicBezTo>
                <a:cubicBezTo>
                  <a:pt x="18043" y="3606"/>
                  <a:pt x="14014" y="0"/>
                  <a:pt x="9044" y="0"/>
                </a:cubicBezTo>
                <a:close/>
                <a:moveTo>
                  <a:pt x="8965" y="937"/>
                </a:moveTo>
                <a:cubicBezTo>
                  <a:pt x="13314" y="937"/>
                  <a:pt x="16838" y="4091"/>
                  <a:pt x="16838" y="7984"/>
                </a:cubicBezTo>
                <a:cubicBezTo>
                  <a:pt x="16838" y="11876"/>
                  <a:pt x="13314" y="15030"/>
                  <a:pt x="8965" y="15030"/>
                </a:cubicBezTo>
                <a:cubicBezTo>
                  <a:pt x="4616" y="15030"/>
                  <a:pt x="1092" y="11876"/>
                  <a:pt x="1092" y="7984"/>
                </a:cubicBezTo>
                <a:cubicBezTo>
                  <a:pt x="1092" y="4091"/>
                  <a:pt x="4616" y="937"/>
                  <a:pt x="8965" y="937"/>
                </a:cubicBezTo>
                <a:close/>
                <a:moveTo>
                  <a:pt x="8636" y="3394"/>
                </a:moveTo>
                <a:lnTo>
                  <a:pt x="8636" y="4372"/>
                </a:lnTo>
                <a:lnTo>
                  <a:pt x="9241" y="4372"/>
                </a:lnTo>
                <a:cubicBezTo>
                  <a:pt x="9241" y="4372"/>
                  <a:pt x="9241" y="3394"/>
                  <a:pt x="9241" y="3394"/>
                </a:cubicBezTo>
                <a:lnTo>
                  <a:pt x="8636" y="3394"/>
                </a:lnTo>
                <a:close/>
                <a:moveTo>
                  <a:pt x="7069" y="3771"/>
                </a:moveTo>
                <a:lnTo>
                  <a:pt x="6529" y="4030"/>
                </a:lnTo>
                <a:lnTo>
                  <a:pt x="7063" y="4920"/>
                </a:lnTo>
                <a:cubicBezTo>
                  <a:pt x="7063" y="4920"/>
                  <a:pt x="7602" y="4666"/>
                  <a:pt x="7602" y="4666"/>
                </a:cubicBezTo>
                <a:lnTo>
                  <a:pt x="7069" y="3771"/>
                </a:lnTo>
                <a:close/>
                <a:moveTo>
                  <a:pt x="10854" y="3771"/>
                </a:moveTo>
                <a:lnTo>
                  <a:pt x="10321" y="4666"/>
                </a:lnTo>
                <a:lnTo>
                  <a:pt x="10861" y="4920"/>
                </a:lnTo>
                <a:cubicBezTo>
                  <a:pt x="10861" y="4920"/>
                  <a:pt x="11394" y="4030"/>
                  <a:pt x="11394" y="4030"/>
                </a:cubicBezTo>
                <a:lnTo>
                  <a:pt x="10854" y="3771"/>
                </a:lnTo>
                <a:close/>
                <a:moveTo>
                  <a:pt x="5410" y="4902"/>
                </a:moveTo>
                <a:cubicBezTo>
                  <a:pt x="5410" y="4902"/>
                  <a:pt x="5055" y="5344"/>
                  <a:pt x="5055" y="5344"/>
                </a:cubicBezTo>
                <a:lnTo>
                  <a:pt x="6029" y="5969"/>
                </a:lnTo>
                <a:lnTo>
                  <a:pt x="6385" y="5527"/>
                </a:lnTo>
                <a:lnTo>
                  <a:pt x="5410" y="4902"/>
                </a:lnTo>
                <a:close/>
                <a:moveTo>
                  <a:pt x="8866" y="4902"/>
                </a:moveTo>
                <a:cubicBezTo>
                  <a:pt x="7594" y="4902"/>
                  <a:pt x="6319" y="5632"/>
                  <a:pt x="6319" y="7088"/>
                </a:cubicBezTo>
                <a:cubicBezTo>
                  <a:pt x="6319" y="8443"/>
                  <a:pt x="7622" y="9201"/>
                  <a:pt x="7622" y="10270"/>
                </a:cubicBezTo>
                <a:lnTo>
                  <a:pt x="8221" y="10270"/>
                </a:lnTo>
                <a:cubicBezTo>
                  <a:pt x="8192" y="8921"/>
                  <a:pt x="6924" y="8258"/>
                  <a:pt x="6924" y="7088"/>
                </a:cubicBezTo>
                <a:cubicBezTo>
                  <a:pt x="6924" y="4892"/>
                  <a:pt x="10802" y="4896"/>
                  <a:pt x="10802" y="7088"/>
                </a:cubicBezTo>
                <a:cubicBezTo>
                  <a:pt x="10802" y="8259"/>
                  <a:pt x="9512" y="8952"/>
                  <a:pt x="9511" y="10270"/>
                </a:cubicBezTo>
                <a:lnTo>
                  <a:pt x="10104" y="10270"/>
                </a:lnTo>
                <a:cubicBezTo>
                  <a:pt x="10104" y="9201"/>
                  <a:pt x="11407" y="8443"/>
                  <a:pt x="11407" y="7088"/>
                </a:cubicBezTo>
                <a:cubicBezTo>
                  <a:pt x="11407" y="5631"/>
                  <a:pt x="10139" y="4902"/>
                  <a:pt x="8866" y="4902"/>
                </a:cubicBezTo>
                <a:close/>
                <a:moveTo>
                  <a:pt x="12559" y="4902"/>
                </a:moveTo>
                <a:lnTo>
                  <a:pt x="11585" y="5527"/>
                </a:lnTo>
                <a:lnTo>
                  <a:pt x="11940" y="5969"/>
                </a:lnTo>
                <a:cubicBezTo>
                  <a:pt x="11940" y="5969"/>
                  <a:pt x="12915" y="5344"/>
                  <a:pt x="12915" y="5344"/>
                </a:cubicBezTo>
                <a:lnTo>
                  <a:pt x="12559" y="4902"/>
                </a:lnTo>
                <a:close/>
                <a:moveTo>
                  <a:pt x="4423" y="6788"/>
                </a:moveTo>
                <a:lnTo>
                  <a:pt x="4423" y="7330"/>
                </a:lnTo>
                <a:lnTo>
                  <a:pt x="5667" y="7330"/>
                </a:lnTo>
                <a:cubicBezTo>
                  <a:pt x="5667" y="7330"/>
                  <a:pt x="5667" y="6788"/>
                  <a:pt x="5667" y="6788"/>
                </a:cubicBezTo>
                <a:lnTo>
                  <a:pt x="4423" y="6788"/>
                </a:lnTo>
                <a:close/>
                <a:moveTo>
                  <a:pt x="12217" y="6788"/>
                </a:moveTo>
                <a:cubicBezTo>
                  <a:pt x="12217" y="6788"/>
                  <a:pt x="12217" y="7330"/>
                  <a:pt x="12217" y="7330"/>
                </a:cubicBezTo>
                <a:lnTo>
                  <a:pt x="13461" y="7330"/>
                </a:lnTo>
                <a:lnTo>
                  <a:pt x="13461" y="6788"/>
                </a:lnTo>
                <a:lnTo>
                  <a:pt x="12217" y="6788"/>
                </a:lnTo>
                <a:close/>
                <a:moveTo>
                  <a:pt x="5937" y="8296"/>
                </a:moveTo>
                <a:cubicBezTo>
                  <a:pt x="5937" y="8296"/>
                  <a:pt x="4844" y="8738"/>
                  <a:pt x="4844" y="8738"/>
                </a:cubicBezTo>
                <a:lnTo>
                  <a:pt x="5094" y="9233"/>
                </a:lnTo>
                <a:lnTo>
                  <a:pt x="6187" y="8791"/>
                </a:lnTo>
                <a:lnTo>
                  <a:pt x="5937" y="8296"/>
                </a:lnTo>
                <a:close/>
                <a:moveTo>
                  <a:pt x="12026" y="8296"/>
                </a:moveTo>
                <a:cubicBezTo>
                  <a:pt x="12026" y="8296"/>
                  <a:pt x="11796" y="8803"/>
                  <a:pt x="11796" y="8803"/>
                </a:cubicBezTo>
                <a:lnTo>
                  <a:pt x="12888" y="9197"/>
                </a:lnTo>
                <a:lnTo>
                  <a:pt x="13119" y="8691"/>
                </a:lnTo>
                <a:lnTo>
                  <a:pt x="12026" y="8296"/>
                </a:lnTo>
                <a:close/>
                <a:moveTo>
                  <a:pt x="8017" y="10558"/>
                </a:moveTo>
                <a:cubicBezTo>
                  <a:pt x="7894" y="10558"/>
                  <a:pt x="7793" y="10648"/>
                  <a:pt x="7793" y="10759"/>
                </a:cubicBezTo>
                <a:cubicBezTo>
                  <a:pt x="7793" y="10869"/>
                  <a:pt x="7894" y="10959"/>
                  <a:pt x="8017" y="10959"/>
                </a:cubicBezTo>
                <a:lnTo>
                  <a:pt x="9781" y="10959"/>
                </a:lnTo>
                <a:cubicBezTo>
                  <a:pt x="9905" y="10959"/>
                  <a:pt x="9998" y="10869"/>
                  <a:pt x="9998" y="10759"/>
                </a:cubicBezTo>
                <a:cubicBezTo>
                  <a:pt x="9998" y="10648"/>
                  <a:pt x="9905" y="10558"/>
                  <a:pt x="9781" y="10558"/>
                </a:cubicBezTo>
                <a:lnTo>
                  <a:pt x="8017" y="10558"/>
                </a:lnTo>
                <a:close/>
                <a:moveTo>
                  <a:pt x="8017" y="11313"/>
                </a:moveTo>
                <a:cubicBezTo>
                  <a:pt x="7894" y="11313"/>
                  <a:pt x="7793" y="11402"/>
                  <a:pt x="7793" y="11513"/>
                </a:cubicBezTo>
                <a:cubicBezTo>
                  <a:pt x="7793" y="11623"/>
                  <a:pt x="7894" y="11713"/>
                  <a:pt x="8017" y="11713"/>
                </a:cubicBezTo>
                <a:lnTo>
                  <a:pt x="9696" y="11713"/>
                </a:lnTo>
                <a:cubicBezTo>
                  <a:pt x="9819" y="11713"/>
                  <a:pt x="9919" y="11623"/>
                  <a:pt x="9919" y="11513"/>
                </a:cubicBezTo>
                <a:cubicBezTo>
                  <a:pt x="9919" y="11402"/>
                  <a:pt x="9819" y="11313"/>
                  <a:pt x="9696" y="11313"/>
                </a:cubicBezTo>
                <a:lnTo>
                  <a:pt x="8017" y="11313"/>
                </a:lnTo>
                <a:close/>
                <a:moveTo>
                  <a:pt x="8109" y="11878"/>
                </a:moveTo>
                <a:cubicBezTo>
                  <a:pt x="8545" y="12238"/>
                  <a:pt x="8594" y="12308"/>
                  <a:pt x="8767" y="12308"/>
                </a:cubicBezTo>
                <a:lnTo>
                  <a:pt x="9103" y="12308"/>
                </a:lnTo>
                <a:cubicBezTo>
                  <a:pt x="9273" y="12308"/>
                  <a:pt x="9310" y="12244"/>
                  <a:pt x="9768" y="11878"/>
                </a:cubicBezTo>
                <a:lnTo>
                  <a:pt x="8109" y="11878"/>
                </a:lnTo>
                <a:close/>
                <a:moveTo>
                  <a:pt x="8109" y="11878"/>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6" name="AutoShape 40">
            <a:extLst>
              <a:ext uri="{FF2B5EF4-FFF2-40B4-BE49-F238E27FC236}">
                <a16:creationId xmlns:a16="http://schemas.microsoft.com/office/drawing/2014/main" id="{3C1576C8-28B1-48D2-852C-0FB3DFC82FED}"/>
              </a:ext>
            </a:extLst>
          </p:cNvPr>
          <p:cNvSpPr>
            <a:spLocks/>
          </p:cNvSpPr>
          <p:nvPr/>
        </p:nvSpPr>
        <p:spPr bwMode="auto">
          <a:xfrm>
            <a:off x="284480" y="111602"/>
            <a:ext cx="692464" cy="685006"/>
          </a:xfrm>
          <a:custGeom>
            <a:avLst/>
            <a:gdLst/>
            <a:ahLst/>
            <a:cxnLst/>
            <a:rect l="0" t="0" r="r" b="b"/>
            <a:pathLst>
              <a:path w="21600" h="21600">
                <a:moveTo>
                  <a:pt x="10287" y="0"/>
                </a:moveTo>
                <a:lnTo>
                  <a:pt x="10287" y="2008"/>
                </a:lnTo>
                <a:cubicBezTo>
                  <a:pt x="10287" y="2008"/>
                  <a:pt x="11236" y="2008"/>
                  <a:pt x="11236" y="2008"/>
                </a:cubicBezTo>
                <a:lnTo>
                  <a:pt x="11236" y="0"/>
                </a:lnTo>
                <a:lnTo>
                  <a:pt x="10287" y="0"/>
                </a:lnTo>
                <a:close/>
                <a:moveTo>
                  <a:pt x="3368" y="2942"/>
                </a:moveTo>
                <a:lnTo>
                  <a:pt x="2694" y="3617"/>
                </a:lnTo>
                <a:lnTo>
                  <a:pt x="4110" y="5034"/>
                </a:lnTo>
                <a:lnTo>
                  <a:pt x="4784" y="4360"/>
                </a:lnTo>
                <a:cubicBezTo>
                  <a:pt x="4784" y="4360"/>
                  <a:pt x="3368" y="2942"/>
                  <a:pt x="3368" y="2942"/>
                </a:cubicBezTo>
                <a:close/>
                <a:moveTo>
                  <a:pt x="18071" y="2942"/>
                </a:moveTo>
                <a:cubicBezTo>
                  <a:pt x="18071" y="2942"/>
                  <a:pt x="16655" y="4360"/>
                  <a:pt x="16655" y="4360"/>
                </a:cubicBezTo>
                <a:lnTo>
                  <a:pt x="17329" y="5034"/>
                </a:lnTo>
                <a:lnTo>
                  <a:pt x="18745" y="3617"/>
                </a:lnTo>
                <a:lnTo>
                  <a:pt x="18071" y="2942"/>
                </a:lnTo>
                <a:close/>
                <a:moveTo>
                  <a:pt x="9338" y="4168"/>
                </a:moveTo>
                <a:cubicBezTo>
                  <a:pt x="8724" y="4168"/>
                  <a:pt x="8228" y="4672"/>
                  <a:pt x="8228" y="5287"/>
                </a:cubicBezTo>
                <a:cubicBezTo>
                  <a:pt x="8228" y="5469"/>
                  <a:pt x="8081" y="5616"/>
                  <a:pt x="7899" y="5616"/>
                </a:cubicBezTo>
                <a:cubicBezTo>
                  <a:pt x="6810" y="5616"/>
                  <a:pt x="5925" y="6503"/>
                  <a:pt x="5924" y="7593"/>
                </a:cubicBezTo>
                <a:cubicBezTo>
                  <a:pt x="5924" y="8122"/>
                  <a:pt x="6125" y="8614"/>
                  <a:pt x="6498" y="8988"/>
                </a:cubicBezTo>
                <a:cubicBezTo>
                  <a:pt x="6872" y="9361"/>
                  <a:pt x="7371" y="9570"/>
                  <a:pt x="7899" y="9570"/>
                </a:cubicBezTo>
                <a:cubicBezTo>
                  <a:pt x="8081" y="9570"/>
                  <a:pt x="8228" y="9718"/>
                  <a:pt x="8228" y="9900"/>
                </a:cubicBezTo>
                <a:cubicBezTo>
                  <a:pt x="8228" y="10082"/>
                  <a:pt x="8081" y="10229"/>
                  <a:pt x="7899" y="10229"/>
                </a:cubicBezTo>
                <a:cubicBezTo>
                  <a:pt x="7454" y="10229"/>
                  <a:pt x="7024" y="10114"/>
                  <a:pt x="6644" y="9907"/>
                </a:cubicBezTo>
                <a:cubicBezTo>
                  <a:pt x="6377" y="10338"/>
                  <a:pt x="6424" y="10913"/>
                  <a:pt x="6797" y="11287"/>
                </a:cubicBezTo>
                <a:cubicBezTo>
                  <a:pt x="7007" y="11497"/>
                  <a:pt x="7288" y="11616"/>
                  <a:pt x="7585" y="11616"/>
                </a:cubicBezTo>
                <a:cubicBezTo>
                  <a:pt x="7883" y="11616"/>
                  <a:pt x="8163" y="11497"/>
                  <a:pt x="8374" y="11287"/>
                </a:cubicBezTo>
                <a:cubicBezTo>
                  <a:pt x="8502" y="11158"/>
                  <a:pt x="8712" y="11158"/>
                  <a:pt x="8841" y="11287"/>
                </a:cubicBezTo>
                <a:cubicBezTo>
                  <a:pt x="8969" y="11415"/>
                  <a:pt x="8969" y="11625"/>
                  <a:pt x="8841" y="11754"/>
                </a:cubicBezTo>
                <a:cubicBezTo>
                  <a:pt x="8495" y="12100"/>
                  <a:pt x="8039" y="12275"/>
                  <a:pt x="7585" y="12275"/>
                </a:cubicBezTo>
                <a:cubicBezTo>
                  <a:pt x="7131" y="12275"/>
                  <a:pt x="6683" y="12100"/>
                  <a:pt x="6338" y="11754"/>
                </a:cubicBezTo>
                <a:cubicBezTo>
                  <a:pt x="5733" y="11149"/>
                  <a:pt x="5655" y="10213"/>
                  <a:pt x="6108" y="9524"/>
                </a:cubicBezTo>
                <a:cubicBezTo>
                  <a:pt x="6084" y="9502"/>
                  <a:pt x="6055" y="9479"/>
                  <a:pt x="6031" y="9455"/>
                </a:cubicBezTo>
                <a:cubicBezTo>
                  <a:pt x="5860" y="9284"/>
                  <a:pt x="5719" y="9093"/>
                  <a:pt x="5603" y="8888"/>
                </a:cubicBezTo>
                <a:cubicBezTo>
                  <a:pt x="5126" y="9330"/>
                  <a:pt x="4811" y="9914"/>
                  <a:pt x="4700" y="10566"/>
                </a:cubicBezTo>
                <a:cubicBezTo>
                  <a:pt x="4567" y="11348"/>
                  <a:pt x="4739" y="12134"/>
                  <a:pt x="5197" y="12781"/>
                </a:cubicBezTo>
                <a:lnTo>
                  <a:pt x="5228" y="12811"/>
                </a:lnTo>
                <a:cubicBezTo>
                  <a:pt x="5289" y="12898"/>
                  <a:pt x="5302" y="13009"/>
                  <a:pt x="5266" y="13110"/>
                </a:cubicBezTo>
                <a:cubicBezTo>
                  <a:pt x="4941" y="14036"/>
                  <a:pt x="5324" y="15046"/>
                  <a:pt x="6123" y="15570"/>
                </a:cubicBezTo>
                <a:cubicBezTo>
                  <a:pt x="6194" y="14582"/>
                  <a:pt x="7017" y="13800"/>
                  <a:pt x="8022" y="13800"/>
                </a:cubicBezTo>
                <a:cubicBezTo>
                  <a:pt x="8180" y="13800"/>
                  <a:pt x="8333" y="13817"/>
                  <a:pt x="8481" y="13853"/>
                </a:cubicBezTo>
                <a:cubicBezTo>
                  <a:pt x="8686" y="13841"/>
                  <a:pt x="8848" y="13671"/>
                  <a:pt x="8848" y="13463"/>
                </a:cubicBezTo>
                <a:cubicBezTo>
                  <a:pt x="8848" y="13281"/>
                  <a:pt x="8995" y="13133"/>
                  <a:pt x="9177" y="13133"/>
                </a:cubicBezTo>
                <a:cubicBezTo>
                  <a:pt x="9359" y="13133"/>
                  <a:pt x="9506" y="13281"/>
                  <a:pt x="9506" y="13463"/>
                </a:cubicBezTo>
                <a:cubicBezTo>
                  <a:pt x="9506" y="13753"/>
                  <a:pt x="9391" y="14015"/>
                  <a:pt x="9200" y="14206"/>
                </a:cubicBezTo>
                <a:cubicBezTo>
                  <a:pt x="9642" y="14556"/>
                  <a:pt x="9927" y="15101"/>
                  <a:pt x="9927" y="15708"/>
                </a:cubicBezTo>
                <a:cubicBezTo>
                  <a:pt x="9927" y="15890"/>
                  <a:pt x="9780" y="16037"/>
                  <a:pt x="9598" y="16037"/>
                </a:cubicBezTo>
                <a:cubicBezTo>
                  <a:pt x="9417" y="16037"/>
                  <a:pt x="9269" y="15890"/>
                  <a:pt x="9269" y="15708"/>
                </a:cubicBezTo>
                <a:cubicBezTo>
                  <a:pt x="9269" y="15019"/>
                  <a:pt x="8709" y="14459"/>
                  <a:pt x="8022" y="14459"/>
                </a:cubicBezTo>
                <a:cubicBezTo>
                  <a:pt x="7333" y="14459"/>
                  <a:pt x="6774" y="15019"/>
                  <a:pt x="6774" y="15708"/>
                </a:cubicBezTo>
                <a:cubicBezTo>
                  <a:pt x="6774" y="16727"/>
                  <a:pt x="7601" y="17554"/>
                  <a:pt x="8619" y="17554"/>
                </a:cubicBezTo>
                <a:cubicBezTo>
                  <a:pt x="9112" y="17554"/>
                  <a:pt x="9571" y="17359"/>
                  <a:pt x="9920" y="17010"/>
                </a:cubicBezTo>
                <a:cubicBezTo>
                  <a:pt x="10268" y="16661"/>
                  <a:pt x="10463" y="16201"/>
                  <a:pt x="10463" y="15708"/>
                </a:cubicBezTo>
                <a:lnTo>
                  <a:pt x="10463" y="8245"/>
                </a:lnTo>
                <a:cubicBezTo>
                  <a:pt x="10158" y="8492"/>
                  <a:pt x="9768" y="8643"/>
                  <a:pt x="9346" y="8643"/>
                </a:cubicBezTo>
                <a:cubicBezTo>
                  <a:pt x="8368" y="8643"/>
                  <a:pt x="7578" y="7844"/>
                  <a:pt x="7578" y="6865"/>
                </a:cubicBezTo>
                <a:cubicBezTo>
                  <a:pt x="7578" y="6683"/>
                  <a:pt x="7725" y="6536"/>
                  <a:pt x="7907" y="6536"/>
                </a:cubicBezTo>
                <a:cubicBezTo>
                  <a:pt x="8088" y="6536"/>
                  <a:pt x="8236" y="6683"/>
                  <a:pt x="8236" y="6865"/>
                </a:cubicBezTo>
                <a:cubicBezTo>
                  <a:pt x="8236" y="7481"/>
                  <a:pt x="8731" y="7984"/>
                  <a:pt x="9346" y="7984"/>
                </a:cubicBezTo>
                <a:cubicBezTo>
                  <a:pt x="9960" y="7984"/>
                  <a:pt x="10463" y="7481"/>
                  <a:pt x="10463" y="6865"/>
                </a:cubicBezTo>
                <a:lnTo>
                  <a:pt x="10463" y="5302"/>
                </a:lnTo>
                <a:cubicBezTo>
                  <a:pt x="10463" y="4686"/>
                  <a:pt x="9945" y="4168"/>
                  <a:pt x="9338" y="4168"/>
                </a:cubicBezTo>
                <a:close/>
                <a:moveTo>
                  <a:pt x="12384" y="4168"/>
                </a:moveTo>
                <a:cubicBezTo>
                  <a:pt x="11777" y="4168"/>
                  <a:pt x="11267" y="4686"/>
                  <a:pt x="11267" y="5302"/>
                </a:cubicBezTo>
                <a:lnTo>
                  <a:pt x="11267" y="6865"/>
                </a:lnTo>
                <a:cubicBezTo>
                  <a:pt x="11267" y="7481"/>
                  <a:pt x="11770" y="7984"/>
                  <a:pt x="12384" y="7984"/>
                </a:cubicBezTo>
                <a:cubicBezTo>
                  <a:pt x="12999" y="7984"/>
                  <a:pt x="13494" y="7481"/>
                  <a:pt x="13494" y="6865"/>
                </a:cubicBezTo>
                <a:cubicBezTo>
                  <a:pt x="13494" y="6683"/>
                  <a:pt x="13642" y="6536"/>
                  <a:pt x="13823" y="6536"/>
                </a:cubicBezTo>
                <a:cubicBezTo>
                  <a:pt x="14005" y="6536"/>
                  <a:pt x="14152" y="6683"/>
                  <a:pt x="14153" y="6865"/>
                </a:cubicBezTo>
                <a:cubicBezTo>
                  <a:pt x="14153" y="7844"/>
                  <a:pt x="13362" y="8643"/>
                  <a:pt x="12384" y="8643"/>
                </a:cubicBezTo>
                <a:cubicBezTo>
                  <a:pt x="11962" y="8643"/>
                  <a:pt x="11572" y="8492"/>
                  <a:pt x="11267" y="8245"/>
                </a:cubicBezTo>
                <a:lnTo>
                  <a:pt x="11267" y="15708"/>
                </a:lnTo>
                <a:cubicBezTo>
                  <a:pt x="11267" y="16201"/>
                  <a:pt x="11462" y="16661"/>
                  <a:pt x="11810" y="17010"/>
                </a:cubicBezTo>
                <a:cubicBezTo>
                  <a:pt x="12159" y="17359"/>
                  <a:pt x="12619" y="17554"/>
                  <a:pt x="13112" y="17554"/>
                </a:cubicBezTo>
                <a:cubicBezTo>
                  <a:pt x="14130" y="17554"/>
                  <a:pt x="14956" y="16727"/>
                  <a:pt x="14956" y="15708"/>
                </a:cubicBezTo>
                <a:cubicBezTo>
                  <a:pt x="14956" y="15019"/>
                  <a:pt x="14396" y="14459"/>
                  <a:pt x="13709" y="14459"/>
                </a:cubicBezTo>
                <a:cubicBezTo>
                  <a:pt x="13020" y="14459"/>
                  <a:pt x="12461" y="15019"/>
                  <a:pt x="12461" y="15708"/>
                </a:cubicBezTo>
                <a:cubicBezTo>
                  <a:pt x="12461" y="15890"/>
                  <a:pt x="12313" y="16037"/>
                  <a:pt x="12132" y="16037"/>
                </a:cubicBezTo>
                <a:cubicBezTo>
                  <a:pt x="11950" y="16037"/>
                  <a:pt x="11803" y="15890"/>
                  <a:pt x="11803" y="15708"/>
                </a:cubicBezTo>
                <a:cubicBezTo>
                  <a:pt x="11803" y="15101"/>
                  <a:pt x="12088" y="14556"/>
                  <a:pt x="12530" y="14206"/>
                </a:cubicBezTo>
                <a:cubicBezTo>
                  <a:pt x="12339" y="14015"/>
                  <a:pt x="12224" y="13753"/>
                  <a:pt x="12224" y="13463"/>
                </a:cubicBezTo>
                <a:cubicBezTo>
                  <a:pt x="12224" y="13281"/>
                  <a:pt x="12371" y="13133"/>
                  <a:pt x="12553" y="13133"/>
                </a:cubicBezTo>
                <a:cubicBezTo>
                  <a:pt x="12734" y="13133"/>
                  <a:pt x="12882" y="13281"/>
                  <a:pt x="12882" y="13463"/>
                </a:cubicBezTo>
                <a:cubicBezTo>
                  <a:pt x="12882" y="13671"/>
                  <a:pt x="13044" y="13841"/>
                  <a:pt x="13249" y="13853"/>
                </a:cubicBezTo>
                <a:cubicBezTo>
                  <a:pt x="13397" y="13817"/>
                  <a:pt x="13550" y="13800"/>
                  <a:pt x="13709" y="13800"/>
                </a:cubicBezTo>
                <a:cubicBezTo>
                  <a:pt x="14713" y="13800"/>
                  <a:pt x="15536" y="14582"/>
                  <a:pt x="15607" y="15570"/>
                </a:cubicBezTo>
                <a:cubicBezTo>
                  <a:pt x="16406" y="15046"/>
                  <a:pt x="16789" y="14036"/>
                  <a:pt x="16464" y="13110"/>
                </a:cubicBezTo>
                <a:cubicBezTo>
                  <a:pt x="16429" y="13009"/>
                  <a:pt x="16441" y="12898"/>
                  <a:pt x="16502" y="12811"/>
                </a:cubicBezTo>
                <a:cubicBezTo>
                  <a:pt x="16502" y="12811"/>
                  <a:pt x="16525" y="12781"/>
                  <a:pt x="16525" y="12781"/>
                </a:cubicBezTo>
                <a:cubicBezTo>
                  <a:pt x="17394" y="11553"/>
                  <a:pt x="17201" y="9885"/>
                  <a:pt x="16127" y="8888"/>
                </a:cubicBezTo>
                <a:cubicBezTo>
                  <a:pt x="16011" y="9093"/>
                  <a:pt x="15862" y="9284"/>
                  <a:pt x="15691" y="9455"/>
                </a:cubicBezTo>
                <a:cubicBezTo>
                  <a:pt x="15668" y="9479"/>
                  <a:pt x="15646" y="9502"/>
                  <a:pt x="15622" y="9524"/>
                </a:cubicBezTo>
                <a:cubicBezTo>
                  <a:pt x="16075" y="10212"/>
                  <a:pt x="15997" y="11149"/>
                  <a:pt x="15392" y="11754"/>
                </a:cubicBezTo>
                <a:cubicBezTo>
                  <a:pt x="15047" y="12100"/>
                  <a:pt x="14591" y="12275"/>
                  <a:pt x="14137" y="12275"/>
                </a:cubicBezTo>
                <a:cubicBezTo>
                  <a:pt x="13683" y="12275"/>
                  <a:pt x="13235" y="12100"/>
                  <a:pt x="12890" y="11754"/>
                </a:cubicBezTo>
                <a:cubicBezTo>
                  <a:pt x="12761" y="11625"/>
                  <a:pt x="12761" y="11415"/>
                  <a:pt x="12890" y="11287"/>
                </a:cubicBezTo>
                <a:cubicBezTo>
                  <a:pt x="13018" y="11158"/>
                  <a:pt x="13220" y="11158"/>
                  <a:pt x="13349" y="11287"/>
                </a:cubicBezTo>
                <a:cubicBezTo>
                  <a:pt x="13784" y="11722"/>
                  <a:pt x="14491" y="11721"/>
                  <a:pt x="14926" y="11287"/>
                </a:cubicBezTo>
                <a:cubicBezTo>
                  <a:pt x="15298" y="10914"/>
                  <a:pt x="15353" y="10338"/>
                  <a:pt x="15086" y="9907"/>
                </a:cubicBezTo>
                <a:cubicBezTo>
                  <a:pt x="14706" y="10114"/>
                  <a:pt x="14276" y="10229"/>
                  <a:pt x="13831" y="10229"/>
                </a:cubicBezTo>
                <a:cubicBezTo>
                  <a:pt x="13650" y="10229"/>
                  <a:pt x="13502" y="10082"/>
                  <a:pt x="13502" y="9900"/>
                </a:cubicBezTo>
                <a:cubicBezTo>
                  <a:pt x="13502" y="9718"/>
                  <a:pt x="13650" y="9570"/>
                  <a:pt x="13831" y="9570"/>
                </a:cubicBezTo>
                <a:cubicBezTo>
                  <a:pt x="14359" y="9570"/>
                  <a:pt x="14858" y="9361"/>
                  <a:pt x="15232" y="8988"/>
                </a:cubicBezTo>
                <a:cubicBezTo>
                  <a:pt x="15605" y="8614"/>
                  <a:pt x="15806" y="8121"/>
                  <a:pt x="15806" y="7593"/>
                </a:cubicBezTo>
                <a:cubicBezTo>
                  <a:pt x="15806" y="6503"/>
                  <a:pt x="14921" y="5616"/>
                  <a:pt x="13831" y="5616"/>
                </a:cubicBezTo>
                <a:cubicBezTo>
                  <a:pt x="13649" y="5616"/>
                  <a:pt x="13502" y="5469"/>
                  <a:pt x="13502" y="5287"/>
                </a:cubicBezTo>
                <a:cubicBezTo>
                  <a:pt x="13502" y="4672"/>
                  <a:pt x="12999" y="4168"/>
                  <a:pt x="12384" y="4168"/>
                </a:cubicBezTo>
                <a:close/>
                <a:moveTo>
                  <a:pt x="0" y="10543"/>
                </a:moveTo>
                <a:cubicBezTo>
                  <a:pt x="0" y="10543"/>
                  <a:pt x="0" y="11493"/>
                  <a:pt x="0" y="11493"/>
                </a:cubicBezTo>
                <a:lnTo>
                  <a:pt x="2005" y="11493"/>
                </a:lnTo>
                <a:lnTo>
                  <a:pt x="2005" y="10543"/>
                </a:lnTo>
                <a:lnTo>
                  <a:pt x="0" y="10543"/>
                </a:lnTo>
                <a:close/>
                <a:moveTo>
                  <a:pt x="19595" y="10543"/>
                </a:moveTo>
                <a:cubicBezTo>
                  <a:pt x="19595" y="10543"/>
                  <a:pt x="19595" y="11493"/>
                  <a:pt x="19595" y="11493"/>
                </a:cubicBezTo>
                <a:lnTo>
                  <a:pt x="21600" y="11493"/>
                </a:lnTo>
                <a:lnTo>
                  <a:pt x="21600" y="10543"/>
                </a:lnTo>
                <a:lnTo>
                  <a:pt x="19595" y="10543"/>
                </a:lnTo>
                <a:close/>
                <a:moveTo>
                  <a:pt x="9415" y="18635"/>
                </a:moveTo>
                <a:cubicBezTo>
                  <a:pt x="9221" y="18635"/>
                  <a:pt x="9063" y="18793"/>
                  <a:pt x="9063" y="18987"/>
                </a:cubicBezTo>
                <a:cubicBezTo>
                  <a:pt x="9063" y="19181"/>
                  <a:pt x="9221" y="19340"/>
                  <a:pt x="9415" y="19340"/>
                </a:cubicBezTo>
                <a:lnTo>
                  <a:pt x="12178" y="19340"/>
                </a:lnTo>
                <a:cubicBezTo>
                  <a:pt x="12371" y="19340"/>
                  <a:pt x="12530" y="19181"/>
                  <a:pt x="12530" y="18987"/>
                </a:cubicBezTo>
                <a:cubicBezTo>
                  <a:pt x="12530" y="18793"/>
                  <a:pt x="12371" y="18635"/>
                  <a:pt x="12178" y="18635"/>
                </a:cubicBezTo>
                <a:lnTo>
                  <a:pt x="9415" y="18635"/>
                </a:lnTo>
                <a:close/>
                <a:moveTo>
                  <a:pt x="9415" y="19861"/>
                </a:moveTo>
                <a:cubicBezTo>
                  <a:pt x="9221" y="19861"/>
                  <a:pt x="9063" y="20019"/>
                  <a:pt x="9063" y="20213"/>
                </a:cubicBezTo>
                <a:cubicBezTo>
                  <a:pt x="9063" y="20407"/>
                  <a:pt x="9221" y="20566"/>
                  <a:pt x="9415" y="20566"/>
                </a:cubicBezTo>
                <a:lnTo>
                  <a:pt x="12048" y="20566"/>
                </a:lnTo>
                <a:cubicBezTo>
                  <a:pt x="12242" y="20566"/>
                  <a:pt x="12400" y="20407"/>
                  <a:pt x="12400" y="20213"/>
                </a:cubicBezTo>
                <a:cubicBezTo>
                  <a:pt x="12400" y="20019"/>
                  <a:pt x="12242" y="19861"/>
                  <a:pt x="12048" y="19861"/>
                </a:cubicBezTo>
                <a:lnTo>
                  <a:pt x="9415" y="19861"/>
                </a:lnTo>
                <a:close/>
                <a:moveTo>
                  <a:pt x="9552" y="20841"/>
                </a:moveTo>
                <a:cubicBezTo>
                  <a:pt x="10235" y="21473"/>
                  <a:pt x="10306" y="21600"/>
                  <a:pt x="10578" y="21600"/>
                </a:cubicBezTo>
                <a:lnTo>
                  <a:pt x="11106" y="21600"/>
                </a:lnTo>
                <a:cubicBezTo>
                  <a:pt x="11373" y="21600"/>
                  <a:pt x="11436" y="21483"/>
                  <a:pt x="12155" y="20841"/>
                </a:cubicBezTo>
                <a:lnTo>
                  <a:pt x="9552" y="20841"/>
                </a:lnTo>
                <a:close/>
                <a:moveTo>
                  <a:pt x="9552" y="20841"/>
                </a:moveTo>
              </a:path>
            </a:pathLst>
          </a:custGeom>
          <a:solidFill>
            <a:srgbClr val="00B0F0"/>
          </a:solidFill>
          <a:ln>
            <a:noFill/>
          </a:ln>
          <a:extLst/>
        </p:spPr>
        <p:txBody>
          <a:bodyPr lIns="0" tIns="0" rIns="0" bIns="0"/>
          <a:lstStyle/>
          <a:p>
            <a:pPr defTabSz="914377"/>
            <a:endParaRPr lang="pl-PL" dirty="0">
              <a:solidFill>
                <a:srgbClr val="333333"/>
              </a:solidFill>
              <a:latin typeface="Lato"/>
            </a:endParaRPr>
          </a:p>
        </p:txBody>
      </p:sp>
      <p:sp>
        <p:nvSpPr>
          <p:cNvPr id="7" name="AutoShape 23">
            <a:extLst>
              <a:ext uri="{FF2B5EF4-FFF2-40B4-BE49-F238E27FC236}">
                <a16:creationId xmlns:a16="http://schemas.microsoft.com/office/drawing/2014/main" id="{30694A57-8DC5-44AC-B778-5516A0EC1F4B}"/>
              </a:ext>
            </a:extLst>
          </p:cNvPr>
          <p:cNvSpPr>
            <a:spLocks/>
          </p:cNvSpPr>
          <p:nvPr/>
        </p:nvSpPr>
        <p:spPr bwMode="auto">
          <a:xfrm>
            <a:off x="11281589" y="110808"/>
            <a:ext cx="586582" cy="685800"/>
          </a:xfrm>
          <a:custGeom>
            <a:avLst/>
            <a:gdLst/>
            <a:ahLst/>
            <a:cxnLst/>
            <a:rect l="0" t="0" r="r" b="b"/>
            <a:pathLst>
              <a:path w="20909" h="21600">
                <a:moveTo>
                  <a:pt x="7820" y="0"/>
                </a:moveTo>
                <a:cubicBezTo>
                  <a:pt x="6794" y="0"/>
                  <a:pt x="5963" y="811"/>
                  <a:pt x="5963" y="1804"/>
                </a:cubicBezTo>
                <a:cubicBezTo>
                  <a:pt x="5963" y="2097"/>
                  <a:pt x="5715" y="2330"/>
                  <a:pt x="5412" y="2330"/>
                </a:cubicBezTo>
                <a:cubicBezTo>
                  <a:pt x="3592" y="2330"/>
                  <a:pt x="2115" y="3766"/>
                  <a:pt x="2115" y="5526"/>
                </a:cubicBezTo>
                <a:cubicBezTo>
                  <a:pt x="2115" y="6379"/>
                  <a:pt x="2454" y="7174"/>
                  <a:pt x="3077" y="7777"/>
                </a:cubicBezTo>
                <a:cubicBezTo>
                  <a:pt x="3701" y="8380"/>
                  <a:pt x="4530" y="8715"/>
                  <a:pt x="5412" y="8715"/>
                </a:cubicBezTo>
                <a:cubicBezTo>
                  <a:pt x="5715" y="8715"/>
                  <a:pt x="5963" y="8955"/>
                  <a:pt x="5963" y="9249"/>
                </a:cubicBezTo>
                <a:cubicBezTo>
                  <a:pt x="5963" y="9542"/>
                  <a:pt x="5715" y="9776"/>
                  <a:pt x="5412" y="9776"/>
                </a:cubicBezTo>
                <a:cubicBezTo>
                  <a:pt x="4668" y="9776"/>
                  <a:pt x="3952" y="9597"/>
                  <a:pt x="3316" y="9263"/>
                </a:cubicBezTo>
                <a:cubicBezTo>
                  <a:pt x="2871" y="9958"/>
                  <a:pt x="2962" y="10883"/>
                  <a:pt x="3584" y="11485"/>
                </a:cubicBezTo>
                <a:cubicBezTo>
                  <a:pt x="3936" y="11825"/>
                  <a:pt x="4400" y="12012"/>
                  <a:pt x="4897" y="12012"/>
                </a:cubicBezTo>
                <a:cubicBezTo>
                  <a:pt x="5394" y="12012"/>
                  <a:pt x="5858" y="11825"/>
                  <a:pt x="6210" y="11485"/>
                </a:cubicBezTo>
                <a:cubicBezTo>
                  <a:pt x="6424" y="11278"/>
                  <a:pt x="6778" y="11278"/>
                  <a:pt x="6993" y="11485"/>
                </a:cubicBezTo>
                <a:cubicBezTo>
                  <a:pt x="7207" y="11693"/>
                  <a:pt x="7207" y="12028"/>
                  <a:pt x="6993" y="12236"/>
                </a:cubicBezTo>
                <a:cubicBezTo>
                  <a:pt x="6416" y="12794"/>
                  <a:pt x="5655" y="13073"/>
                  <a:pt x="4897" y="13073"/>
                </a:cubicBezTo>
                <a:cubicBezTo>
                  <a:pt x="4139" y="13073"/>
                  <a:pt x="3379" y="12794"/>
                  <a:pt x="2801" y="12236"/>
                </a:cubicBezTo>
                <a:cubicBezTo>
                  <a:pt x="1792" y="11259"/>
                  <a:pt x="1665" y="9746"/>
                  <a:pt x="2421" y="8636"/>
                </a:cubicBezTo>
                <a:cubicBezTo>
                  <a:pt x="2381" y="8599"/>
                  <a:pt x="2341" y="8573"/>
                  <a:pt x="2302" y="8535"/>
                </a:cubicBezTo>
                <a:cubicBezTo>
                  <a:pt x="2016" y="8258"/>
                  <a:pt x="1780" y="7942"/>
                  <a:pt x="1586" y="7611"/>
                </a:cubicBezTo>
                <a:cubicBezTo>
                  <a:pt x="789" y="8324"/>
                  <a:pt x="257" y="9264"/>
                  <a:pt x="72" y="10317"/>
                </a:cubicBezTo>
                <a:cubicBezTo>
                  <a:pt x="-150" y="11578"/>
                  <a:pt x="142" y="12844"/>
                  <a:pt x="907" y="13888"/>
                </a:cubicBezTo>
                <a:lnTo>
                  <a:pt x="952" y="13945"/>
                </a:lnTo>
                <a:cubicBezTo>
                  <a:pt x="1055" y="14086"/>
                  <a:pt x="1078" y="14266"/>
                  <a:pt x="1019" y="14429"/>
                </a:cubicBezTo>
                <a:cubicBezTo>
                  <a:pt x="476" y="15923"/>
                  <a:pt x="1109" y="17551"/>
                  <a:pt x="2443" y="18397"/>
                </a:cubicBezTo>
                <a:cubicBezTo>
                  <a:pt x="2562" y="16803"/>
                  <a:pt x="3936" y="15540"/>
                  <a:pt x="5613" y="15540"/>
                </a:cubicBezTo>
                <a:cubicBezTo>
                  <a:pt x="5878" y="15540"/>
                  <a:pt x="6135" y="15574"/>
                  <a:pt x="6381" y="15634"/>
                </a:cubicBezTo>
                <a:cubicBezTo>
                  <a:pt x="6724" y="15614"/>
                  <a:pt x="7000" y="15343"/>
                  <a:pt x="7000" y="15006"/>
                </a:cubicBezTo>
                <a:cubicBezTo>
                  <a:pt x="7000" y="14712"/>
                  <a:pt x="7248" y="14472"/>
                  <a:pt x="7552" y="14472"/>
                </a:cubicBezTo>
                <a:cubicBezTo>
                  <a:pt x="7855" y="14472"/>
                  <a:pt x="8096" y="14712"/>
                  <a:pt x="8096" y="15006"/>
                </a:cubicBezTo>
                <a:cubicBezTo>
                  <a:pt x="8096" y="15474"/>
                  <a:pt x="7900" y="15896"/>
                  <a:pt x="7582" y="16204"/>
                </a:cubicBezTo>
                <a:cubicBezTo>
                  <a:pt x="8320" y="16768"/>
                  <a:pt x="8797" y="17642"/>
                  <a:pt x="8797" y="18620"/>
                </a:cubicBezTo>
                <a:cubicBezTo>
                  <a:pt x="8797" y="18914"/>
                  <a:pt x="8556" y="19147"/>
                  <a:pt x="8253" y="19147"/>
                </a:cubicBezTo>
                <a:cubicBezTo>
                  <a:pt x="7950" y="19147"/>
                  <a:pt x="7701" y="18914"/>
                  <a:pt x="7701" y="18620"/>
                </a:cubicBezTo>
                <a:cubicBezTo>
                  <a:pt x="7701" y="17509"/>
                  <a:pt x="6762" y="16600"/>
                  <a:pt x="5613" y="16600"/>
                </a:cubicBezTo>
                <a:cubicBezTo>
                  <a:pt x="4464" y="16600"/>
                  <a:pt x="3532" y="17509"/>
                  <a:pt x="3532" y="18620"/>
                </a:cubicBezTo>
                <a:cubicBezTo>
                  <a:pt x="3532" y="20264"/>
                  <a:pt x="4913" y="21600"/>
                  <a:pt x="6612" y="21600"/>
                </a:cubicBezTo>
                <a:cubicBezTo>
                  <a:pt x="7436" y="21600"/>
                  <a:pt x="8208" y="21290"/>
                  <a:pt x="8790" y="20727"/>
                </a:cubicBezTo>
                <a:cubicBezTo>
                  <a:pt x="9372" y="20164"/>
                  <a:pt x="9692" y="19417"/>
                  <a:pt x="9692" y="18620"/>
                </a:cubicBezTo>
                <a:lnTo>
                  <a:pt x="9692" y="6580"/>
                </a:lnTo>
                <a:cubicBezTo>
                  <a:pt x="9183" y="6979"/>
                  <a:pt x="8540" y="7222"/>
                  <a:pt x="7835" y="7222"/>
                </a:cubicBezTo>
                <a:cubicBezTo>
                  <a:pt x="6203" y="7222"/>
                  <a:pt x="4875" y="5936"/>
                  <a:pt x="4875" y="4358"/>
                </a:cubicBezTo>
                <a:cubicBezTo>
                  <a:pt x="4875" y="4064"/>
                  <a:pt x="5123" y="3824"/>
                  <a:pt x="5426" y="3824"/>
                </a:cubicBezTo>
                <a:cubicBezTo>
                  <a:pt x="5730" y="3824"/>
                  <a:pt x="5971" y="4064"/>
                  <a:pt x="5971" y="4358"/>
                </a:cubicBezTo>
                <a:cubicBezTo>
                  <a:pt x="5971" y="5350"/>
                  <a:pt x="6809" y="6161"/>
                  <a:pt x="7835" y="6161"/>
                </a:cubicBezTo>
                <a:cubicBezTo>
                  <a:pt x="8861" y="6161"/>
                  <a:pt x="9692" y="5350"/>
                  <a:pt x="9692" y="4358"/>
                </a:cubicBezTo>
                <a:lnTo>
                  <a:pt x="9692" y="1832"/>
                </a:lnTo>
                <a:cubicBezTo>
                  <a:pt x="9692" y="839"/>
                  <a:pt x="8835" y="0"/>
                  <a:pt x="7820" y="0"/>
                </a:cubicBezTo>
                <a:close/>
                <a:moveTo>
                  <a:pt x="13086" y="0"/>
                </a:moveTo>
                <a:cubicBezTo>
                  <a:pt x="12072" y="0"/>
                  <a:pt x="11214" y="839"/>
                  <a:pt x="11214" y="1832"/>
                </a:cubicBezTo>
                <a:lnTo>
                  <a:pt x="11214" y="4358"/>
                </a:lnTo>
                <a:cubicBezTo>
                  <a:pt x="11214" y="5350"/>
                  <a:pt x="12052" y="6161"/>
                  <a:pt x="13078" y="6161"/>
                </a:cubicBezTo>
                <a:cubicBezTo>
                  <a:pt x="14104" y="6161"/>
                  <a:pt x="14935" y="5350"/>
                  <a:pt x="14935" y="4358"/>
                </a:cubicBezTo>
                <a:cubicBezTo>
                  <a:pt x="14935" y="4064"/>
                  <a:pt x="15184" y="3824"/>
                  <a:pt x="15487" y="3824"/>
                </a:cubicBezTo>
                <a:cubicBezTo>
                  <a:pt x="15790" y="3824"/>
                  <a:pt x="16031" y="4064"/>
                  <a:pt x="16031" y="4358"/>
                </a:cubicBezTo>
                <a:cubicBezTo>
                  <a:pt x="16031" y="5936"/>
                  <a:pt x="14710" y="7222"/>
                  <a:pt x="13078" y="7222"/>
                </a:cubicBezTo>
                <a:cubicBezTo>
                  <a:pt x="12373" y="7222"/>
                  <a:pt x="11723" y="6979"/>
                  <a:pt x="11214" y="6580"/>
                </a:cubicBezTo>
                <a:lnTo>
                  <a:pt x="11214" y="18620"/>
                </a:lnTo>
                <a:cubicBezTo>
                  <a:pt x="11214" y="19417"/>
                  <a:pt x="11534" y="20164"/>
                  <a:pt x="12116" y="20727"/>
                </a:cubicBezTo>
                <a:cubicBezTo>
                  <a:pt x="12697" y="21290"/>
                  <a:pt x="13471" y="21600"/>
                  <a:pt x="14294" y="21600"/>
                </a:cubicBezTo>
                <a:cubicBezTo>
                  <a:pt x="15994" y="21600"/>
                  <a:pt x="17374" y="20264"/>
                  <a:pt x="17374" y="18620"/>
                </a:cubicBezTo>
                <a:cubicBezTo>
                  <a:pt x="17374" y="17509"/>
                  <a:pt x="16442" y="16600"/>
                  <a:pt x="15293" y="16600"/>
                </a:cubicBezTo>
                <a:cubicBezTo>
                  <a:pt x="14144" y="16600"/>
                  <a:pt x="13212" y="17509"/>
                  <a:pt x="13212" y="18620"/>
                </a:cubicBezTo>
                <a:cubicBezTo>
                  <a:pt x="13212" y="18914"/>
                  <a:pt x="12964" y="19147"/>
                  <a:pt x="12660" y="19147"/>
                </a:cubicBezTo>
                <a:cubicBezTo>
                  <a:pt x="12357" y="19147"/>
                  <a:pt x="12109" y="18914"/>
                  <a:pt x="12109" y="18620"/>
                </a:cubicBezTo>
                <a:cubicBezTo>
                  <a:pt x="12109" y="17642"/>
                  <a:pt x="12586" y="16768"/>
                  <a:pt x="13324" y="16204"/>
                </a:cubicBezTo>
                <a:cubicBezTo>
                  <a:pt x="13006" y="15896"/>
                  <a:pt x="12810" y="15474"/>
                  <a:pt x="12810" y="15006"/>
                </a:cubicBezTo>
                <a:cubicBezTo>
                  <a:pt x="12810" y="14712"/>
                  <a:pt x="13058" y="14472"/>
                  <a:pt x="13361" y="14472"/>
                </a:cubicBezTo>
                <a:cubicBezTo>
                  <a:pt x="13665" y="14472"/>
                  <a:pt x="13906" y="14712"/>
                  <a:pt x="13906" y="15006"/>
                </a:cubicBezTo>
                <a:cubicBezTo>
                  <a:pt x="13906" y="15343"/>
                  <a:pt x="14182" y="15614"/>
                  <a:pt x="14525" y="15634"/>
                </a:cubicBezTo>
                <a:cubicBezTo>
                  <a:pt x="14771" y="15574"/>
                  <a:pt x="15028" y="15540"/>
                  <a:pt x="15293" y="15540"/>
                </a:cubicBezTo>
                <a:cubicBezTo>
                  <a:pt x="16970" y="15540"/>
                  <a:pt x="18344" y="16803"/>
                  <a:pt x="18463" y="18397"/>
                </a:cubicBezTo>
                <a:cubicBezTo>
                  <a:pt x="19797" y="17551"/>
                  <a:pt x="20430" y="15923"/>
                  <a:pt x="19887" y="14429"/>
                </a:cubicBezTo>
                <a:cubicBezTo>
                  <a:pt x="19828" y="14266"/>
                  <a:pt x="19851" y="14086"/>
                  <a:pt x="19954" y="13945"/>
                </a:cubicBezTo>
                <a:lnTo>
                  <a:pt x="19999" y="13888"/>
                </a:lnTo>
                <a:cubicBezTo>
                  <a:pt x="21450" y="11908"/>
                  <a:pt x="21120" y="9226"/>
                  <a:pt x="19328" y="7618"/>
                </a:cubicBezTo>
                <a:cubicBezTo>
                  <a:pt x="19134" y="7949"/>
                  <a:pt x="18890" y="8258"/>
                  <a:pt x="18604" y="8535"/>
                </a:cubicBezTo>
                <a:cubicBezTo>
                  <a:pt x="18565" y="8573"/>
                  <a:pt x="18525" y="8599"/>
                  <a:pt x="18485" y="8636"/>
                </a:cubicBezTo>
                <a:cubicBezTo>
                  <a:pt x="19241" y="9746"/>
                  <a:pt x="19114" y="11259"/>
                  <a:pt x="18105" y="12236"/>
                </a:cubicBezTo>
                <a:cubicBezTo>
                  <a:pt x="17528" y="12794"/>
                  <a:pt x="16767" y="13073"/>
                  <a:pt x="16009" y="13073"/>
                </a:cubicBezTo>
                <a:cubicBezTo>
                  <a:pt x="15251" y="13073"/>
                  <a:pt x="14498" y="12794"/>
                  <a:pt x="13921" y="12236"/>
                </a:cubicBezTo>
                <a:cubicBezTo>
                  <a:pt x="13706" y="12028"/>
                  <a:pt x="13706" y="11693"/>
                  <a:pt x="13921" y="11485"/>
                </a:cubicBezTo>
                <a:cubicBezTo>
                  <a:pt x="14135" y="11278"/>
                  <a:pt x="14482" y="11278"/>
                  <a:pt x="14696" y="11485"/>
                </a:cubicBezTo>
                <a:cubicBezTo>
                  <a:pt x="15422" y="12188"/>
                  <a:pt x="16603" y="12187"/>
                  <a:pt x="17329" y="11485"/>
                </a:cubicBezTo>
                <a:cubicBezTo>
                  <a:pt x="17951" y="10883"/>
                  <a:pt x="18035" y="9958"/>
                  <a:pt x="17590" y="9263"/>
                </a:cubicBezTo>
                <a:cubicBezTo>
                  <a:pt x="16954" y="9597"/>
                  <a:pt x="16238" y="9776"/>
                  <a:pt x="15494" y="9776"/>
                </a:cubicBezTo>
                <a:cubicBezTo>
                  <a:pt x="15191" y="9776"/>
                  <a:pt x="14950" y="9542"/>
                  <a:pt x="14950" y="9249"/>
                </a:cubicBezTo>
                <a:cubicBezTo>
                  <a:pt x="14950" y="8955"/>
                  <a:pt x="15191" y="8715"/>
                  <a:pt x="15494" y="8715"/>
                </a:cubicBezTo>
                <a:cubicBezTo>
                  <a:pt x="16376" y="8715"/>
                  <a:pt x="17205" y="8380"/>
                  <a:pt x="17829" y="7777"/>
                </a:cubicBezTo>
                <a:cubicBezTo>
                  <a:pt x="18452" y="7174"/>
                  <a:pt x="18798" y="6379"/>
                  <a:pt x="18798" y="5526"/>
                </a:cubicBezTo>
                <a:cubicBezTo>
                  <a:pt x="18798" y="3766"/>
                  <a:pt x="17314" y="2330"/>
                  <a:pt x="15494" y="2330"/>
                </a:cubicBezTo>
                <a:cubicBezTo>
                  <a:pt x="15191" y="2330"/>
                  <a:pt x="14942" y="2097"/>
                  <a:pt x="14943" y="1804"/>
                </a:cubicBezTo>
                <a:cubicBezTo>
                  <a:pt x="14943" y="811"/>
                  <a:pt x="14112" y="0"/>
                  <a:pt x="13086" y="0"/>
                </a:cubicBezTo>
                <a:close/>
                <a:moveTo>
                  <a:pt x="13086" y="0"/>
                </a:moveTo>
              </a:path>
            </a:pathLst>
          </a:custGeom>
          <a:solidFill>
            <a:srgbClr val="00B0F0"/>
          </a:solidFill>
          <a:ln w="12700" cap="flat">
            <a:noFill/>
            <a:miter lim="800000"/>
            <a:headEnd type="none" w="med" len="med"/>
            <a:tailEnd type="none" w="med" len="med"/>
          </a:ln>
          <a:extLst/>
        </p:spPr>
        <p:txBody>
          <a:bodyPr lIns="0" tIns="0" rIns="0" bIns="0"/>
          <a:lstStyle/>
          <a:p>
            <a:endParaRPr lang="pl-PL"/>
          </a:p>
        </p:txBody>
      </p:sp>
      <p:sp>
        <p:nvSpPr>
          <p:cNvPr id="10" name="AutoShape 11">
            <a:extLst>
              <a:ext uri="{FF2B5EF4-FFF2-40B4-BE49-F238E27FC236}">
                <a16:creationId xmlns:a16="http://schemas.microsoft.com/office/drawing/2014/main" id="{8DB8A18A-B54B-404A-9EFB-8899575C6CFC}"/>
              </a:ext>
            </a:extLst>
          </p:cNvPr>
          <p:cNvSpPr>
            <a:spLocks/>
          </p:cNvSpPr>
          <p:nvPr/>
        </p:nvSpPr>
        <p:spPr bwMode="auto">
          <a:xfrm>
            <a:off x="294319" y="3892549"/>
            <a:ext cx="682625" cy="676275"/>
          </a:xfrm>
          <a:custGeom>
            <a:avLst/>
            <a:gdLst/>
            <a:ahLst/>
            <a:cxnLst/>
            <a:rect l="0" t="0" r="r" b="b"/>
            <a:pathLst>
              <a:path w="21600" h="21600">
                <a:moveTo>
                  <a:pt x="6809" y="0"/>
                </a:moveTo>
                <a:cubicBezTo>
                  <a:pt x="6190" y="0"/>
                  <a:pt x="5684" y="510"/>
                  <a:pt x="5684" y="1135"/>
                </a:cubicBezTo>
                <a:lnTo>
                  <a:pt x="5684" y="9193"/>
                </a:lnTo>
                <a:cubicBezTo>
                  <a:pt x="5684" y="9818"/>
                  <a:pt x="6190" y="10322"/>
                  <a:pt x="6809" y="10322"/>
                </a:cubicBezTo>
                <a:lnTo>
                  <a:pt x="14797" y="10322"/>
                </a:lnTo>
                <a:cubicBezTo>
                  <a:pt x="15416" y="10322"/>
                  <a:pt x="15916" y="9818"/>
                  <a:pt x="15916" y="9193"/>
                </a:cubicBezTo>
                <a:lnTo>
                  <a:pt x="15916" y="1135"/>
                </a:lnTo>
                <a:cubicBezTo>
                  <a:pt x="15916" y="510"/>
                  <a:pt x="15416" y="0"/>
                  <a:pt x="14797" y="0"/>
                </a:cubicBezTo>
                <a:lnTo>
                  <a:pt x="6809" y="0"/>
                </a:lnTo>
                <a:close/>
                <a:moveTo>
                  <a:pt x="6809" y="741"/>
                </a:moveTo>
                <a:lnTo>
                  <a:pt x="14797" y="741"/>
                </a:lnTo>
                <a:cubicBezTo>
                  <a:pt x="15011" y="741"/>
                  <a:pt x="15182" y="919"/>
                  <a:pt x="15182" y="1135"/>
                </a:cubicBezTo>
                <a:lnTo>
                  <a:pt x="15182" y="9193"/>
                </a:lnTo>
                <a:cubicBezTo>
                  <a:pt x="15182" y="9409"/>
                  <a:pt x="15011" y="9581"/>
                  <a:pt x="14797" y="9581"/>
                </a:cubicBezTo>
                <a:lnTo>
                  <a:pt x="6809" y="9581"/>
                </a:lnTo>
                <a:cubicBezTo>
                  <a:pt x="6595" y="9581"/>
                  <a:pt x="6418" y="9409"/>
                  <a:pt x="6418" y="9193"/>
                </a:cubicBezTo>
                <a:cubicBezTo>
                  <a:pt x="6418" y="9193"/>
                  <a:pt x="6418" y="1135"/>
                  <a:pt x="6418" y="1135"/>
                </a:cubicBezTo>
                <a:cubicBezTo>
                  <a:pt x="6418" y="919"/>
                  <a:pt x="6595" y="741"/>
                  <a:pt x="6809" y="741"/>
                </a:cubicBezTo>
                <a:close/>
                <a:moveTo>
                  <a:pt x="10338" y="3058"/>
                </a:moveTo>
                <a:lnTo>
                  <a:pt x="8805" y="6995"/>
                </a:lnTo>
                <a:cubicBezTo>
                  <a:pt x="8609" y="7078"/>
                  <a:pt x="8494" y="7125"/>
                  <a:pt x="8461" y="7138"/>
                </a:cubicBezTo>
                <a:cubicBezTo>
                  <a:pt x="8378" y="7173"/>
                  <a:pt x="8337" y="7226"/>
                  <a:pt x="8337" y="7300"/>
                </a:cubicBezTo>
                <a:lnTo>
                  <a:pt x="8337" y="7622"/>
                </a:lnTo>
                <a:lnTo>
                  <a:pt x="8562" y="7622"/>
                </a:lnTo>
                <a:cubicBezTo>
                  <a:pt x="8562" y="7622"/>
                  <a:pt x="9047" y="7622"/>
                  <a:pt x="9047" y="7622"/>
                </a:cubicBezTo>
                <a:lnTo>
                  <a:pt x="9154" y="7622"/>
                </a:lnTo>
                <a:lnTo>
                  <a:pt x="9213" y="7622"/>
                </a:lnTo>
                <a:lnTo>
                  <a:pt x="9864" y="7622"/>
                </a:lnTo>
                <a:lnTo>
                  <a:pt x="9864" y="7300"/>
                </a:lnTo>
                <a:cubicBezTo>
                  <a:pt x="9864" y="7226"/>
                  <a:pt x="9823" y="7173"/>
                  <a:pt x="9740" y="7138"/>
                </a:cubicBezTo>
                <a:cubicBezTo>
                  <a:pt x="9725" y="7132"/>
                  <a:pt x="9685" y="7120"/>
                  <a:pt x="9616" y="7090"/>
                </a:cubicBezTo>
                <a:lnTo>
                  <a:pt x="9634" y="7049"/>
                </a:lnTo>
                <a:lnTo>
                  <a:pt x="9864" y="6398"/>
                </a:lnTo>
                <a:lnTo>
                  <a:pt x="11670" y="6398"/>
                </a:lnTo>
                <a:lnTo>
                  <a:pt x="11895" y="7019"/>
                </a:lnTo>
                <a:lnTo>
                  <a:pt x="11919" y="7090"/>
                </a:lnTo>
                <a:cubicBezTo>
                  <a:pt x="11851" y="7120"/>
                  <a:pt x="11809" y="7132"/>
                  <a:pt x="11795" y="7138"/>
                </a:cubicBezTo>
                <a:cubicBezTo>
                  <a:pt x="11712" y="7173"/>
                  <a:pt x="11670" y="7226"/>
                  <a:pt x="11670" y="7300"/>
                </a:cubicBezTo>
                <a:lnTo>
                  <a:pt x="11670" y="7622"/>
                </a:lnTo>
                <a:lnTo>
                  <a:pt x="12322" y="7622"/>
                </a:lnTo>
                <a:lnTo>
                  <a:pt x="12381" y="7622"/>
                </a:lnTo>
                <a:lnTo>
                  <a:pt x="12487" y="7622"/>
                </a:lnTo>
                <a:lnTo>
                  <a:pt x="12973" y="7622"/>
                </a:lnTo>
                <a:lnTo>
                  <a:pt x="13198" y="7622"/>
                </a:lnTo>
                <a:lnTo>
                  <a:pt x="13198" y="7300"/>
                </a:lnTo>
                <a:cubicBezTo>
                  <a:pt x="13198" y="7226"/>
                  <a:pt x="13156" y="7173"/>
                  <a:pt x="13074" y="7138"/>
                </a:cubicBezTo>
                <a:cubicBezTo>
                  <a:pt x="13042" y="7125"/>
                  <a:pt x="12927" y="7078"/>
                  <a:pt x="12730" y="6995"/>
                </a:cubicBezTo>
                <a:lnTo>
                  <a:pt x="11197" y="3058"/>
                </a:lnTo>
                <a:lnTo>
                  <a:pt x="10338" y="3058"/>
                </a:lnTo>
                <a:close/>
                <a:moveTo>
                  <a:pt x="10764" y="3847"/>
                </a:moveTo>
                <a:cubicBezTo>
                  <a:pt x="10793" y="3954"/>
                  <a:pt x="10823" y="4054"/>
                  <a:pt x="10853" y="4146"/>
                </a:cubicBezTo>
                <a:cubicBezTo>
                  <a:pt x="10883" y="4236"/>
                  <a:pt x="10911" y="4316"/>
                  <a:pt x="10936" y="4385"/>
                </a:cubicBezTo>
                <a:lnTo>
                  <a:pt x="11451" y="5800"/>
                </a:lnTo>
                <a:lnTo>
                  <a:pt x="10084" y="5800"/>
                </a:lnTo>
                <a:cubicBezTo>
                  <a:pt x="10084" y="5800"/>
                  <a:pt x="10599" y="4390"/>
                  <a:pt x="10599" y="4390"/>
                </a:cubicBezTo>
                <a:cubicBezTo>
                  <a:pt x="10626" y="4321"/>
                  <a:pt x="10653" y="4238"/>
                  <a:pt x="10682" y="4146"/>
                </a:cubicBezTo>
                <a:cubicBezTo>
                  <a:pt x="10709" y="4054"/>
                  <a:pt x="10735" y="3955"/>
                  <a:pt x="10764" y="3847"/>
                </a:cubicBezTo>
                <a:close/>
                <a:moveTo>
                  <a:pt x="1125" y="11278"/>
                </a:moveTo>
                <a:cubicBezTo>
                  <a:pt x="506" y="11278"/>
                  <a:pt x="0" y="11788"/>
                  <a:pt x="0" y="12413"/>
                </a:cubicBezTo>
                <a:lnTo>
                  <a:pt x="0" y="20471"/>
                </a:lnTo>
                <a:cubicBezTo>
                  <a:pt x="0" y="21096"/>
                  <a:pt x="506" y="21600"/>
                  <a:pt x="1125" y="21600"/>
                </a:cubicBezTo>
                <a:lnTo>
                  <a:pt x="9112" y="21600"/>
                </a:lnTo>
                <a:cubicBezTo>
                  <a:pt x="9732" y="21600"/>
                  <a:pt x="10232" y="21096"/>
                  <a:pt x="10232" y="20471"/>
                </a:cubicBezTo>
                <a:lnTo>
                  <a:pt x="10232" y="12413"/>
                </a:lnTo>
                <a:cubicBezTo>
                  <a:pt x="10232" y="11788"/>
                  <a:pt x="9732" y="11278"/>
                  <a:pt x="9112" y="11278"/>
                </a:cubicBezTo>
                <a:lnTo>
                  <a:pt x="1125" y="11278"/>
                </a:lnTo>
                <a:close/>
                <a:moveTo>
                  <a:pt x="12493" y="11278"/>
                </a:moveTo>
                <a:cubicBezTo>
                  <a:pt x="11874" y="11278"/>
                  <a:pt x="11368" y="11788"/>
                  <a:pt x="11368" y="12413"/>
                </a:cubicBezTo>
                <a:lnTo>
                  <a:pt x="11368" y="20471"/>
                </a:lnTo>
                <a:cubicBezTo>
                  <a:pt x="11368" y="21096"/>
                  <a:pt x="11874" y="21600"/>
                  <a:pt x="12493" y="21600"/>
                </a:cubicBezTo>
                <a:lnTo>
                  <a:pt x="20481" y="21600"/>
                </a:lnTo>
                <a:cubicBezTo>
                  <a:pt x="21100" y="21600"/>
                  <a:pt x="21600" y="21096"/>
                  <a:pt x="21600" y="20471"/>
                </a:cubicBezTo>
                <a:lnTo>
                  <a:pt x="21600" y="12413"/>
                </a:lnTo>
                <a:cubicBezTo>
                  <a:pt x="21600" y="11788"/>
                  <a:pt x="21100" y="11278"/>
                  <a:pt x="20481" y="11278"/>
                </a:cubicBezTo>
                <a:lnTo>
                  <a:pt x="12493" y="11278"/>
                </a:lnTo>
                <a:close/>
                <a:moveTo>
                  <a:pt x="1125" y="12019"/>
                </a:moveTo>
                <a:lnTo>
                  <a:pt x="9112" y="12019"/>
                </a:lnTo>
                <a:cubicBezTo>
                  <a:pt x="9326" y="12019"/>
                  <a:pt x="9497" y="12197"/>
                  <a:pt x="9497" y="12413"/>
                </a:cubicBezTo>
                <a:lnTo>
                  <a:pt x="9497" y="20471"/>
                </a:lnTo>
                <a:cubicBezTo>
                  <a:pt x="9497" y="20687"/>
                  <a:pt x="9326" y="20859"/>
                  <a:pt x="9112" y="20859"/>
                </a:cubicBezTo>
                <a:lnTo>
                  <a:pt x="1125" y="20859"/>
                </a:lnTo>
                <a:cubicBezTo>
                  <a:pt x="911" y="20859"/>
                  <a:pt x="734" y="20687"/>
                  <a:pt x="734" y="20471"/>
                </a:cubicBezTo>
                <a:cubicBezTo>
                  <a:pt x="734" y="20471"/>
                  <a:pt x="734" y="12413"/>
                  <a:pt x="734" y="12413"/>
                </a:cubicBezTo>
                <a:cubicBezTo>
                  <a:pt x="734" y="12197"/>
                  <a:pt x="911" y="12019"/>
                  <a:pt x="1125" y="12019"/>
                </a:cubicBezTo>
                <a:close/>
                <a:moveTo>
                  <a:pt x="12493" y="12019"/>
                </a:moveTo>
                <a:lnTo>
                  <a:pt x="20481" y="12019"/>
                </a:lnTo>
                <a:cubicBezTo>
                  <a:pt x="20695" y="12019"/>
                  <a:pt x="20866" y="12197"/>
                  <a:pt x="20866" y="12413"/>
                </a:cubicBezTo>
                <a:lnTo>
                  <a:pt x="20866" y="20471"/>
                </a:lnTo>
                <a:cubicBezTo>
                  <a:pt x="20866" y="20687"/>
                  <a:pt x="20695" y="20859"/>
                  <a:pt x="20481" y="20859"/>
                </a:cubicBezTo>
                <a:lnTo>
                  <a:pt x="12493" y="20859"/>
                </a:lnTo>
                <a:cubicBezTo>
                  <a:pt x="12279" y="20859"/>
                  <a:pt x="12103" y="20687"/>
                  <a:pt x="12103" y="20471"/>
                </a:cubicBezTo>
                <a:lnTo>
                  <a:pt x="12103" y="12413"/>
                </a:lnTo>
                <a:cubicBezTo>
                  <a:pt x="12103" y="12197"/>
                  <a:pt x="12279" y="12019"/>
                  <a:pt x="12493" y="12019"/>
                </a:cubicBezTo>
                <a:close/>
                <a:moveTo>
                  <a:pt x="3221" y="14145"/>
                </a:moveTo>
                <a:lnTo>
                  <a:pt x="3221" y="14515"/>
                </a:lnTo>
                <a:cubicBezTo>
                  <a:pt x="3221" y="14625"/>
                  <a:pt x="3271" y="14690"/>
                  <a:pt x="3375" y="14713"/>
                </a:cubicBezTo>
                <a:cubicBezTo>
                  <a:pt x="3384" y="14714"/>
                  <a:pt x="3400" y="14716"/>
                  <a:pt x="3416" y="14719"/>
                </a:cubicBezTo>
                <a:cubicBezTo>
                  <a:pt x="3433" y="14722"/>
                  <a:pt x="3466" y="14728"/>
                  <a:pt x="3511" y="14737"/>
                </a:cubicBezTo>
                <a:cubicBezTo>
                  <a:pt x="3557" y="14745"/>
                  <a:pt x="3617" y="14758"/>
                  <a:pt x="3695" y="14772"/>
                </a:cubicBezTo>
                <a:lnTo>
                  <a:pt x="3695" y="18088"/>
                </a:lnTo>
                <a:cubicBezTo>
                  <a:pt x="3617" y="18102"/>
                  <a:pt x="3557" y="18109"/>
                  <a:pt x="3511" y="18117"/>
                </a:cubicBezTo>
                <a:cubicBezTo>
                  <a:pt x="3466" y="18126"/>
                  <a:pt x="3433" y="18132"/>
                  <a:pt x="3416" y="18135"/>
                </a:cubicBezTo>
                <a:cubicBezTo>
                  <a:pt x="3400" y="18138"/>
                  <a:pt x="3384" y="18140"/>
                  <a:pt x="3375" y="18141"/>
                </a:cubicBezTo>
                <a:cubicBezTo>
                  <a:pt x="3271" y="18164"/>
                  <a:pt x="3221" y="18229"/>
                  <a:pt x="3221" y="18338"/>
                </a:cubicBezTo>
                <a:lnTo>
                  <a:pt x="3221" y="18709"/>
                </a:lnTo>
                <a:lnTo>
                  <a:pt x="3695" y="18709"/>
                </a:lnTo>
                <a:cubicBezTo>
                  <a:pt x="3695" y="18709"/>
                  <a:pt x="5406" y="18709"/>
                  <a:pt x="5406" y="18709"/>
                </a:cubicBezTo>
                <a:cubicBezTo>
                  <a:pt x="5669" y="18709"/>
                  <a:pt x="5900" y="18681"/>
                  <a:pt x="6105" y="18613"/>
                </a:cubicBezTo>
                <a:cubicBezTo>
                  <a:pt x="6309" y="18546"/>
                  <a:pt x="6480" y="18451"/>
                  <a:pt x="6620" y="18333"/>
                </a:cubicBezTo>
                <a:cubicBezTo>
                  <a:pt x="6760" y="18213"/>
                  <a:pt x="6866" y="18073"/>
                  <a:pt x="6939" y="17908"/>
                </a:cubicBezTo>
                <a:cubicBezTo>
                  <a:pt x="7012" y="17744"/>
                  <a:pt x="7052" y="17565"/>
                  <a:pt x="7052" y="17371"/>
                </a:cubicBezTo>
                <a:cubicBezTo>
                  <a:pt x="7052" y="16834"/>
                  <a:pt x="6738" y="16496"/>
                  <a:pt x="6116" y="16355"/>
                </a:cubicBezTo>
                <a:cubicBezTo>
                  <a:pt x="6256" y="16307"/>
                  <a:pt x="6376" y="16246"/>
                  <a:pt x="6478" y="16176"/>
                </a:cubicBezTo>
                <a:cubicBezTo>
                  <a:pt x="6578" y="16107"/>
                  <a:pt x="6667" y="16029"/>
                  <a:pt x="6732" y="15943"/>
                </a:cubicBezTo>
                <a:cubicBezTo>
                  <a:pt x="6798" y="15858"/>
                  <a:pt x="6843" y="15766"/>
                  <a:pt x="6874" y="15668"/>
                </a:cubicBezTo>
                <a:cubicBezTo>
                  <a:pt x="6906" y="15570"/>
                  <a:pt x="6922" y="15471"/>
                  <a:pt x="6922" y="15364"/>
                </a:cubicBezTo>
                <a:cubicBezTo>
                  <a:pt x="6922" y="15177"/>
                  <a:pt x="6889" y="15005"/>
                  <a:pt x="6827" y="14856"/>
                </a:cubicBezTo>
                <a:cubicBezTo>
                  <a:pt x="6764" y="14706"/>
                  <a:pt x="6666" y="14579"/>
                  <a:pt x="6531" y="14474"/>
                </a:cubicBezTo>
                <a:cubicBezTo>
                  <a:pt x="6396" y="14368"/>
                  <a:pt x="6226" y="14286"/>
                  <a:pt x="6016" y="14229"/>
                </a:cubicBezTo>
                <a:cubicBezTo>
                  <a:pt x="5806" y="14172"/>
                  <a:pt x="5554" y="14145"/>
                  <a:pt x="5258" y="14145"/>
                </a:cubicBezTo>
                <a:lnTo>
                  <a:pt x="3695" y="14145"/>
                </a:lnTo>
                <a:lnTo>
                  <a:pt x="3221" y="14145"/>
                </a:lnTo>
                <a:close/>
                <a:moveTo>
                  <a:pt x="16911" y="14145"/>
                </a:moveTo>
                <a:cubicBezTo>
                  <a:pt x="16566" y="14145"/>
                  <a:pt x="16254" y="14203"/>
                  <a:pt x="15969" y="14318"/>
                </a:cubicBezTo>
                <a:cubicBezTo>
                  <a:pt x="15684" y="14433"/>
                  <a:pt x="15439" y="14590"/>
                  <a:pt x="15235" y="14796"/>
                </a:cubicBezTo>
                <a:cubicBezTo>
                  <a:pt x="15030" y="15003"/>
                  <a:pt x="14874" y="15252"/>
                  <a:pt x="14761" y="15537"/>
                </a:cubicBezTo>
                <a:cubicBezTo>
                  <a:pt x="14648" y="15822"/>
                  <a:pt x="14590" y="16137"/>
                  <a:pt x="14589" y="16481"/>
                </a:cubicBezTo>
                <a:cubicBezTo>
                  <a:pt x="14589" y="16820"/>
                  <a:pt x="14642" y="17132"/>
                  <a:pt x="14743" y="17419"/>
                </a:cubicBezTo>
                <a:cubicBezTo>
                  <a:pt x="14844" y="17705"/>
                  <a:pt x="14986" y="17947"/>
                  <a:pt x="15176" y="18153"/>
                </a:cubicBezTo>
                <a:cubicBezTo>
                  <a:pt x="15365" y="18360"/>
                  <a:pt x="15594" y="18521"/>
                  <a:pt x="15862" y="18637"/>
                </a:cubicBezTo>
                <a:cubicBezTo>
                  <a:pt x="16131" y="18753"/>
                  <a:pt x="16433" y="18810"/>
                  <a:pt x="16768" y="18810"/>
                </a:cubicBezTo>
                <a:cubicBezTo>
                  <a:pt x="17144" y="18810"/>
                  <a:pt x="17471" y="18753"/>
                  <a:pt x="17739" y="18631"/>
                </a:cubicBezTo>
                <a:cubicBezTo>
                  <a:pt x="18008" y="18509"/>
                  <a:pt x="18231" y="18329"/>
                  <a:pt x="18414" y="18100"/>
                </a:cubicBezTo>
                <a:lnTo>
                  <a:pt x="18083" y="17741"/>
                </a:lnTo>
                <a:cubicBezTo>
                  <a:pt x="18049" y="17705"/>
                  <a:pt x="18010" y="17687"/>
                  <a:pt x="17964" y="17687"/>
                </a:cubicBezTo>
                <a:cubicBezTo>
                  <a:pt x="17937" y="17687"/>
                  <a:pt x="17910" y="17694"/>
                  <a:pt x="17887" y="17705"/>
                </a:cubicBezTo>
                <a:cubicBezTo>
                  <a:pt x="17865" y="17717"/>
                  <a:pt x="17843" y="17728"/>
                  <a:pt x="17822" y="17747"/>
                </a:cubicBezTo>
                <a:cubicBezTo>
                  <a:pt x="17754" y="17810"/>
                  <a:pt x="17684" y="17865"/>
                  <a:pt x="17615" y="17908"/>
                </a:cubicBezTo>
                <a:cubicBezTo>
                  <a:pt x="17545" y="17952"/>
                  <a:pt x="17468" y="17989"/>
                  <a:pt x="17390" y="18016"/>
                </a:cubicBezTo>
                <a:cubicBezTo>
                  <a:pt x="17311" y="18043"/>
                  <a:pt x="17228" y="18063"/>
                  <a:pt x="17136" y="18076"/>
                </a:cubicBezTo>
                <a:cubicBezTo>
                  <a:pt x="17043" y="18088"/>
                  <a:pt x="16936" y="18094"/>
                  <a:pt x="16822" y="18094"/>
                </a:cubicBezTo>
                <a:cubicBezTo>
                  <a:pt x="16629" y="18094"/>
                  <a:pt x="16455" y="18059"/>
                  <a:pt x="16289" y="17986"/>
                </a:cubicBezTo>
                <a:cubicBezTo>
                  <a:pt x="16122" y="17913"/>
                  <a:pt x="15974" y="17806"/>
                  <a:pt x="15851" y="17669"/>
                </a:cubicBezTo>
                <a:cubicBezTo>
                  <a:pt x="15728" y="17533"/>
                  <a:pt x="15632" y="17362"/>
                  <a:pt x="15561" y="17162"/>
                </a:cubicBezTo>
                <a:cubicBezTo>
                  <a:pt x="15489" y="16962"/>
                  <a:pt x="15448" y="16738"/>
                  <a:pt x="15448" y="16481"/>
                </a:cubicBezTo>
                <a:cubicBezTo>
                  <a:pt x="15448" y="16232"/>
                  <a:pt x="15488" y="16005"/>
                  <a:pt x="15561" y="15806"/>
                </a:cubicBezTo>
                <a:cubicBezTo>
                  <a:pt x="15632" y="15607"/>
                  <a:pt x="15728" y="15437"/>
                  <a:pt x="15857" y="15298"/>
                </a:cubicBezTo>
                <a:cubicBezTo>
                  <a:pt x="15985" y="15159"/>
                  <a:pt x="16140" y="15056"/>
                  <a:pt x="16318" y="14981"/>
                </a:cubicBezTo>
                <a:cubicBezTo>
                  <a:pt x="16497" y="14907"/>
                  <a:pt x="16692" y="14868"/>
                  <a:pt x="16905" y="14868"/>
                </a:cubicBezTo>
                <a:cubicBezTo>
                  <a:pt x="17140" y="14868"/>
                  <a:pt x="17428" y="14916"/>
                  <a:pt x="17769" y="15017"/>
                </a:cubicBezTo>
                <a:cubicBezTo>
                  <a:pt x="17796" y="15294"/>
                  <a:pt x="17813" y="15462"/>
                  <a:pt x="17822" y="15519"/>
                </a:cubicBezTo>
                <a:cubicBezTo>
                  <a:pt x="17839" y="15597"/>
                  <a:pt x="17890" y="15638"/>
                  <a:pt x="17970" y="15638"/>
                </a:cubicBezTo>
                <a:lnTo>
                  <a:pt x="18332" y="15638"/>
                </a:lnTo>
                <a:lnTo>
                  <a:pt x="18332" y="14474"/>
                </a:lnTo>
                <a:cubicBezTo>
                  <a:pt x="17762" y="14254"/>
                  <a:pt x="17287" y="14145"/>
                  <a:pt x="16911" y="14145"/>
                </a:cubicBezTo>
                <a:close/>
                <a:moveTo>
                  <a:pt x="4536" y="14802"/>
                </a:moveTo>
                <a:lnTo>
                  <a:pt x="5258" y="14802"/>
                </a:lnTo>
                <a:cubicBezTo>
                  <a:pt x="5542" y="14802"/>
                  <a:pt x="5752" y="14850"/>
                  <a:pt x="5886" y="14952"/>
                </a:cubicBezTo>
                <a:cubicBezTo>
                  <a:pt x="6019" y="15053"/>
                  <a:pt x="6081" y="15221"/>
                  <a:pt x="6081" y="15459"/>
                </a:cubicBezTo>
                <a:cubicBezTo>
                  <a:pt x="6081" y="15689"/>
                  <a:pt x="6010" y="15856"/>
                  <a:pt x="5862" y="15961"/>
                </a:cubicBezTo>
                <a:cubicBezTo>
                  <a:pt x="5714" y="16066"/>
                  <a:pt x="5497" y="16122"/>
                  <a:pt x="5211" y="16122"/>
                </a:cubicBezTo>
                <a:lnTo>
                  <a:pt x="4536" y="16122"/>
                </a:lnTo>
                <a:cubicBezTo>
                  <a:pt x="4536" y="16122"/>
                  <a:pt x="4536" y="14802"/>
                  <a:pt x="4536" y="14802"/>
                </a:cubicBezTo>
                <a:close/>
                <a:moveTo>
                  <a:pt x="4536" y="16708"/>
                </a:moveTo>
                <a:lnTo>
                  <a:pt x="5388" y="16708"/>
                </a:lnTo>
                <a:cubicBezTo>
                  <a:pt x="5537" y="16708"/>
                  <a:pt x="5662" y="16726"/>
                  <a:pt x="5767" y="16756"/>
                </a:cubicBezTo>
                <a:cubicBezTo>
                  <a:pt x="5872" y="16785"/>
                  <a:pt x="5954" y="16825"/>
                  <a:pt x="6022" y="16881"/>
                </a:cubicBezTo>
                <a:cubicBezTo>
                  <a:pt x="6088" y="16937"/>
                  <a:pt x="6139" y="17005"/>
                  <a:pt x="6170" y="17084"/>
                </a:cubicBezTo>
                <a:cubicBezTo>
                  <a:pt x="6201" y="17163"/>
                  <a:pt x="6217" y="17254"/>
                  <a:pt x="6217" y="17353"/>
                </a:cubicBezTo>
                <a:cubicBezTo>
                  <a:pt x="6217" y="17448"/>
                  <a:pt x="6204" y="17532"/>
                  <a:pt x="6176" y="17616"/>
                </a:cubicBezTo>
                <a:cubicBezTo>
                  <a:pt x="6147" y="17700"/>
                  <a:pt x="6103" y="17779"/>
                  <a:pt x="6039" y="17843"/>
                </a:cubicBezTo>
                <a:cubicBezTo>
                  <a:pt x="5976" y="17906"/>
                  <a:pt x="5890" y="17954"/>
                  <a:pt x="5785" y="17992"/>
                </a:cubicBezTo>
                <a:cubicBezTo>
                  <a:pt x="5679" y="18030"/>
                  <a:pt x="5551" y="18046"/>
                  <a:pt x="5394" y="18046"/>
                </a:cubicBezTo>
                <a:lnTo>
                  <a:pt x="4536" y="18046"/>
                </a:lnTo>
                <a:cubicBezTo>
                  <a:pt x="4536" y="18046"/>
                  <a:pt x="4536" y="16708"/>
                  <a:pt x="4536" y="16708"/>
                </a:cubicBezTo>
                <a:close/>
                <a:moveTo>
                  <a:pt x="4536" y="16708"/>
                </a:moveTo>
              </a:path>
            </a:pathLst>
          </a:custGeom>
          <a:solidFill>
            <a:srgbClr val="00B0F0"/>
          </a:solidFill>
          <a:ln>
            <a:noFill/>
          </a:ln>
          <a:extLst/>
        </p:spPr>
        <p:txBody>
          <a:bodyPr lIns="0" tIns="0" rIns="0" bIns="0"/>
          <a:lstStyle/>
          <a:p>
            <a:pPr defTabSz="914377"/>
            <a:endParaRPr lang="pl-PL">
              <a:solidFill>
                <a:srgbClr val="333333"/>
              </a:solidFill>
              <a:latin typeface="Lato"/>
            </a:endParaRPr>
          </a:p>
        </p:txBody>
      </p:sp>
      <p:sp>
        <p:nvSpPr>
          <p:cNvPr id="11" name="AutoShape 30">
            <a:extLst>
              <a:ext uri="{FF2B5EF4-FFF2-40B4-BE49-F238E27FC236}">
                <a16:creationId xmlns:a16="http://schemas.microsoft.com/office/drawing/2014/main" id="{7AD390E4-0FBF-4469-9A48-9C61C470585A}"/>
              </a:ext>
            </a:extLst>
          </p:cNvPr>
          <p:cNvSpPr>
            <a:spLocks/>
          </p:cNvSpPr>
          <p:nvPr/>
        </p:nvSpPr>
        <p:spPr bwMode="auto">
          <a:xfrm>
            <a:off x="11310040" y="3883023"/>
            <a:ext cx="661149" cy="685801"/>
          </a:xfrm>
          <a:custGeom>
            <a:avLst/>
            <a:gdLst/>
            <a:ahLst/>
            <a:cxnLst/>
            <a:rect l="0" t="0" r="r" b="b"/>
            <a:pathLst>
              <a:path w="21600" h="21600">
                <a:moveTo>
                  <a:pt x="21600" y="18852"/>
                </a:moveTo>
                <a:lnTo>
                  <a:pt x="0" y="18852"/>
                </a:lnTo>
                <a:lnTo>
                  <a:pt x="0" y="21600"/>
                </a:lnTo>
                <a:lnTo>
                  <a:pt x="21600" y="21600"/>
                </a:lnTo>
                <a:cubicBezTo>
                  <a:pt x="21600" y="21600"/>
                  <a:pt x="21600" y="18852"/>
                  <a:pt x="21600" y="18852"/>
                </a:cubicBezTo>
                <a:close/>
                <a:moveTo>
                  <a:pt x="19950" y="17183"/>
                </a:moveTo>
                <a:lnTo>
                  <a:pt x="16427" y="17183"/>
                </a:lnTo>
                <a:lnTo>
                  <a:pt x="16427" y="12872"/>
                </a:lnTo>
                <a:lnTo>
                  <a:pt x="19950" y="12872"/>
                </a:lnTo>
                <a:cubicBezTo>
                  <a:pt x="19950" y="12872"/>
                  <a:pt x="19950" y="17183"/>
                  <a:pt x="19950" y="17183"/>
                </a:cubicBezTo>
                <a:close/>
                <a:moveTo>
                  <a:pt x="15022" y="17183"/>
                </a:moveTo>
                <a:lnTo>
                  <a:pt x="11499" y="17183"/>
                </a:lnTo>
                <a:lnTo>
                  <a:pt x="11499" y="5222"/>
                </a:lnTo>
                <a:lnTo>
                  <a:pt x="15022" y="5222"/>
                </a:lnTo>
                <a:cubicBezTo>
                  <a:pt x="15022" y="5222"/>
                  <a:pt x="15022" y="17183"/>
                  <a:pt x="15022" y="17183"/>
                </a:cubicBezTo>
                <a:close/>
                <a:moveTo>
                  <a:pt x="10094" y="17183"/>
                </a:moveTo>
                <a:lnTo>
                  <a:pt x="6571" y="17183"/>
                </a:lnTo>
                <a:lnTo>
                  <a:pt x="6571" y="0"/>
                </a:lnTo>
                <a:lnTo>
                  <a:pt x="10094" y="0"/>
                </a:lnTo>
                <a:cubicBezTo>
                  <a:pt x="10094" y="0"/>
                  <a:pt x="10094" y="17183"/>
                  <a:pt x="10094" y="17183"/>
                </a:cubicBezTo>
                <a:close/>
                <a:moveTo>
                  <a:pt x="5165" y="17183"/>
                </a:moveTo>
                <a:lnTo>
                  <a:pt x="1643" y="17183"/>
                </a:lnTo>
                <a:lnTo>
                  <a:pt x="1643" y="8693"/>
                </a:lnTo>
                <a:lnTo>
                  <a:pt x="5165" y="8693"/>
                </a:lnTo>
                <a:cubicBezTo>
                  <a:pt x="5165" y="8693"/>
                  <a:pt x="5165" y="17183"/>
                  <a:pt x="5165" y="17183"/>
                </a:cubicBezTo>
                <a:close/>
                <a:moveTo>
                  <a:pt x="5165" y="17183"/>
                </a:moveTo>
              </a:path>
            </a:pathLst>
          </a:custGeom>
          <a:solidFill>
            <a:srgbClr val="00B0F0"/>
          </a:solidFill>
          <a:ln>
            <a:noFill/>
          </a:ln>
          <a:extLst/>
        </p:spPr>
        <p:txBody>
          <a:bodyPr lIns="0" tIns="0" rIns="0" bIns="0"/>
          <a:lstStyle/>
          <a:p>
            <a:endParaRPr lang="pl-PL"/>
          </a:p>
        </p:txBody>
      </p:sp>
      <p:sp>
        <p:nvSpPr>
          <p:cNvPr id="12" name="AutoShape 3">
            <a:extLst>
              <a:ext uri="{FF2B5EF4-FFF2-40B4-BE49-F238E27FC236}">
                <a16:creationId xmlns:a16="http://schemas.microsoft.com/office/drawing/2014/main" id="{32AE1FFA-442F-46BB-9688-6CC3F9AC4542}"/>
              </a:ext>
            </a:extLst>
          </p:cNvPr>
          <p:cNvSpPr>
            <a:spLocks/>
          </p:cNvSpPr>
          <p:nvPr/>
        </p:nvSpPr>
        <p:spPr bwMode="auto">
          <a:xfrm>
            <a:off x="342340" y="1933813"/>
            <a:ext cx="682625" cy="821531"/>
          </a:xfrm>
          <a:custGeom>
            <a:avLst/>
            <a:gdLst/>
            <a:ahLst/>
            <a:cxnLst/>
            <a:rect l="0" t="0" r="r" b="b"/>
            <a:pathLst>
              <a:path w="21600" h="21600">
                <a:moveTo>
                  <a:pt x="16723" y="0"/>
                </a:moveTo>
                <a:cubicBezTo>
                  <a:pt x="15761" y="0"/>
                  <a:pt x="14981" y="636"/>
                  <a:pt x="14981" y="1421"/>
                </a:cubicBezTo>
                <a:lnTo>
                  <a:pt x="14981" y="18189"/>
                </a:lnTo>
                <a:cubicBezTo>
                  <a:pt x="14981" y="18974"/>
                  <a:pt x="15761" y="19611"/>
                  <a:pt x="16723" y="19611"/>
                </a:cubicBezTo>
                <a:lnTo>
                  <a:pt x="18813" y="19611"/>
                </a:lnTo>
                <a:cubicBezTo>
                  <a:pt x="19775" y="19611"/>
                  <a:pt x="20555" y="18974"/>
                  <a:pt x="20555" y="18189"/>
                </a:cubicBezTo>
                <a:cubicBezTo>
                  <a:pt x="20555" y="18189"/>
                  <a:pt x="20555" y="1421"/>
                  <a:pt x="20555" y="1421"/>
                </a:cubicBezTo>
                <a:cubicBezTo>
                  <a:pt x="20555" y="636"/>
                  <a:pt x="19775" y="0"/>
                  <a:pt x="18813" y="0"/>
                </a:cubicBezTo>
                <a:lnTo>
                  <a:pt x="16723" y="0"/>
                </a:lnTo>
                <a:close/>
                <a:moveTo>
                  <a:pt x="2439" y="3979"/>
                </a:moveTo>
                <a:cubicBezTo>
                  <a:pt x="1477" y="3979"/>
                  <a:pt x="697" y="4615"/>
                  <a:pt x="697" y="5400"/>
                </a:cubicBezTo>
                <a:lnTo>
                  <a:pt x="697" y="18189"/>
                </a:lnTo>
                <a:cubicBezTo>
                  <a:pt x="697" y="18974"/>
                  <a:pt x="1477" y="19611"/>
                  <a:pt x="2439" y="19611"/>
                </a:cubicBezTo>
                <a:lnTo>
                  <a:pt x="4529" y="19611"/>
                </a:lnTo>
                <a:cubicBezTo>
                  <a:pt x="5491" y="19611"/>
                  <a:pt x="6271" y="18974"/>
                  <a:pt x="6271" y="18189"/>
                </a:cubicBezTo>
                <a:cubicBezTo>
                  <a:pt x="6271" y="18189"/>
                  <a:pt x="6271" y="5400"/>
                  <a:pt x="6271" y="5400"/>
                </a:cubicBezTo>
                <a:cubicBezTo>
                  <a:pt x="6271" y="4615"/>
                  <a:pt x="5491" y="3979"/>
                  <a:pt x="4529" y="3979"/>
                </a:cubicBezTo>
                <a:lnTo>
                  <a:pt x="2439" y="3979"/>
                </a:lnTo>
                <a:close/>
                <a:moveTo>
                  <a:pt x="9755" y="6821"/>
                </a:moveTo>
                <a:cubicBezTo>
                  <a:pt x="8793" y="6821"/>
                  <a:pt x="8013" y="7457"/>
                  <a:pt x="8013" y="8242"/>
                </a:cubicBezTo>
                <a:lnTo>
                  <a:pt x="8013" y="18189"/>
                </a:lnTo>
                <a:cubicBezTo>
                  <a:pt x="8013" y="18974"/>
                  <a:pt x="8793" y="19611"/>
                  <a:pt x="9755" y="19611"/>
                </a:cubicBezTo>
                <a:lnTo>
                  <a:pt x="11845" y="19611"/>
                </a:lnTo>
                <a:cubicBezTo>
                  <a:pt x="12807" y="19611"/>
                  <a:pt x="13587" y="18974"/>
                  <a:pt x="13587" y="18189"/>
                </a:cubicBezTo>
                <a:cubicBezTo>
                  <a:pt x="13587" y="18189"/>
                  <a:pt x="13587" y="8242"/>
                  <a:pt x="13587" y="8242"/>
                </a:cubicBezTo>
                <a:cubicBezTo>
                  <a:pt x="13587" y="7457"/>
                  <a:pt x="12807" y="6821"/>
                  <a:pt x="11845" y="6821"/>
                </a:cubicBezTo>
                <a:lnTo>
                  <a:pt x="9755" y="6821"/>
                </a:lnTo>
                <a:close/>
                <a:moveTo>
                  <a:pt x="0" y="20463"/>
                </a:moveTo>
                <a:lnTo>
                  <a:pt x="0" y="21600"/>
                </a:lnTo>
                <a:lnTo>
                  <a:pt x="21600" y="21600"/>
                </a:lnTo>
                <a:lnTo>
                  <a:pt x="21600" y="20463"/>
                </a:lnTo>
                <a:cubicBezTo>
                  <a:pt x="21600" y="20463"/>
                  <a:pt x="0" y="20463"/>
                  <a:pt x="0" y="20463"/>
                </a:cubicBezTo>
                <a:close/>
                <a:moveTo>
                  <a:pt x="0" y="20463"/>
                </a:moveTo>
              </a:path>
            </a:pathLst>
          </a:custGeom>
          <a:solidFill>
            <a:srgbClr val="00B0F0"/>
          </a:solidFill>
          <a:ln>
            <a:noFill/>
          </a:ln>
          <a:extLst/>
        </p:spPr>
        <p:txBody>
          <a:bodyPr lIns="0" tIns="0" rIns="0" bIns="0"/>
          <a:lstStyle/>
          <a:p>
            <a:endParaRPr lang="pl-PL"/>
          </a:p>
        </p:txBody>
      </p:sp>
      <p:sp>
        <p:nvSpPr>
          <p:cNvPr id="13" name="AutoShape 39">
            <a:extLst>
              <a:ext uri="{FF2B5EF4-FFF2-40B4-BE49-F238E27FC236}">
                <a16:creationId xmlns:a16="http://schemas.microsoft.com/office/drawing/2014/main" id="{BDBAE0D9-6A1A-487E-8B13-E33398FB6F08}"/>
              </a:ext>
            </a:extLst>
          </p:cNvPr>
          <p:cNvSpPr>
            <a:spLocks/>
          </p:cNvSpPr>
          <p:nvPr/>
        </p:nvSpPr>
        <p:spPr bwMode="auto">
          <a:xfrm>
            <a:off x="5787479" y="217924"/>
            <a:ext cx="617041" cy="515700"/>
          </a:xfrm>
          <a:custGeom>
            <a:avLst/>
            <a:gdLst/>
            <a:ahLst/>
            <a:cxnLst/>
            <a:rect l="0" t="0" r="r" b="b"/>
            <a:pathLst>
              <a:path w="21600" h="21600">
                <a:moveTo>
                  <a:pt x="1868" y="0"/>
                </a:moveTo>
                <a:cubicBezTo>
                  <a:pt x="842" y="0"/>
                  <a:pt x="0" y="764"/>
                  <a:pt x="0" y="1697"/>
                </a:cubicBezTo>
                <a:lnTo>
                  <a:pt x="0" y="19903"/>
                </a:lnTo>
                <a:cubicBezTo>
                  <a:pt x="0" y="20836"/>
                  <a:pt x="842" y="21600"/>
                  <a:pt x="1868" y="21600"/>
                </a:cubicBezTo>
                <a:lnTo>
                  <a:pt x="15366" y="21600"/>
                </a:lnTo>
                <a:cubicBezTo>
                  <a:pt x="16392" y="21600"/>
                  <a:pt x="17227" y="20836"/>
                  <a:pt x="17227" y="19903"/>
                </a:cubicBezTo>
                <a:lnTo>
                  <a:pt x="17227" y="1697"/>
                </a:lnTo>
                <a:cubicBezTo>
                  <a:pt x="17227" y="764"/>
                  <a:pt x="16392" y="0"/>
                  <a:pt x="15366" y="0"/>
                </a:cubicBezTo>
                <a:lnTo>
                  <a:pt x="1868" y="0"/>
                </a:lnTo>
                <a:close/>
                <a:moveTo>
                  <a:pt x="19326" y="1967"/>
                </a:moveTo>
                <a:lnTo>
                  <a:pt x="19326" y="2864"/>
                </a:lnTo>
                <a:lnTo>
                  <a:pt x="18845" y="2864"/>
                </a:lnTo>
                <a:lnTo>
                  <a:pt x="18845" y="3522"/>
                </a:lnTo>
                <a:lnTo>
                  <a:pt x="18974" y="3522"/>
                </a:lnTo>
                <a:lnTo>
                  <a:pt x="18974" y="17340"/>
                </a:lnTo>
                <a:lnTo>
                  <a:pt x="20747" y="17340"/>
                </a:lnTo>
                <a:lnTo>
                  <a:pt x="20747" y="4223"/>
                </a:lnTo>
                <a:lnTo>
                  <a:pt x="21255" y="4223"/>
                </a:lnTo>
                <a:lnTo>
                  <a:pt x="21255" y="11181"/>
                </a:lnTo>
                <a:lnTo>
                  <a:pt x="21600" y="11181"/>
                </a:lnTo>
                <a:lnTo>
                  <a:pt x="21600" y="3903"/>
                </a:lnTo>
                <a:cubicBezTo>
                  <a:pt x="21600" y="3903"/>
                  <a:pt x="21255" y="3903"/>
                  <a:pt x="21255" y="3903"/>
                </a:cubicBezTo>
                <a:lnTo>
                  <a:pt x="20747" y="3903"/>
                </a:lnTo>
                <a:lnTo>
                  <a:pt x="20747" y="3522"/>
                </a:lnTo>
                <a:lnTo>
                  <a:pt x="20876" y="3522"/>
                </a:lnTo>
                <a:lnTo>
                  <a:pt x="20876" y="2864"/>
                </a:lnTo>
                <a:lnTo>
                  <a:pt x="20395" y="2864"/>
                </a:lnTo>
                <a:lnTo>
                  <a:pt x="20395" y="1967"/>
                </a:lnTo>
                <a:lnTo>
                  <a:pt x="19326" y="1967"/>
                </a:lnTo>
                <a:close/>
                <a:moveTo>
                  <a:pt x="2220" y="3940"/>
                </a:moveTo>
                <a:lnTo>
                  <a:pt x="15007" y="3940"/>
                </a:lnTo>
                <a:cubicBezTo>
                  <a:pt x="15007" y="3940"/>
                  <a:pt x="15007" y="4985"/>
                  <a:pt x="15007" y="4985"/>
                </a:cubicBezTo>
                <a:lnTo>
                  <a:pt x="2220" y="4985"/>
                </a:lnTo>
                <a:lnTo>
                  <a:pt x="2220" y="3940"/>
                </a:lnTo>
                <a:close/>
                <a:moveTo>
                  <a:pt x="2220" y="5778"/>
                </a:moveTo>
                <a:lnTo>
                  <a:pt x="15007" y="5778"/>
                </a:lnTo>
                <a:cubicBezTo>
                  <a:pt x="15007" y="5778"/>
                  <a:pt x="15007" y="6829"/>
                  <a:pt x="15007" y="6829"/>
                </a:cubicBezTo>
                <a:lnTo>
                  <a:pt x="2220" y="6829"/>
                </a:lnTo>
                <a:lnTo>
                  <a:pt x="2220" y="5778"/>
                </a:lnTo>
                <a:close/>
                <a:moveTo>
                  <a:pt x="2220" y="7616"/>
                </a:moveTo>
                <a:lnTo>
                  <a:pt x="15007" y="7616"/>
                </a:lnTo>
                <a:cubicBezTo>
                  <a:pt x="15007" y="7616"/>
                  <a:pt x="15007" y="8667"/>
                  <a:pt x="15007" y="8667"/>
                </a:cubicBezTo>
                <a:lnTo>
                  <a:pt x="2220" y="8667"/>
                </a:lnTo>
                <a:lnTo>
                  <a:pt x="2220" y="7616"/>
                </a:lnTo>
                <a:close/>
                <a:moveTo>
                  <a:pt x="2220" y="9460"/>
                </a:moveTo>
                <a:lnTo>
                  <a:pt x="15007" y="9460"/>
                </a:lnTo>
                <a:cubicBezTo>
                  <a:pt x="15007" y="9460"/>
                  <a:pt x="15007" y="10505"/>
                  <a:pt x="15007" y="10505"/>
                </a:cubicBezTo>
                <a:lnTo>
                  <a:pt x="2220" y="10505"/>
                </a:lnTo>
                <a:lnTo>
                  <a:pt x="2220" y="9460"/>
                </a:lnTo>
                <a:close/>
                <a:moveTo>
                  <a:pt x="2220" y="11298"/>
                </a:moveTo>
                <a:lnTo>
                  <a:pt x="15007" y="11298"/>
                </a:lnTo>
                <a:cubicBezTo>
                  <a:pt x="15007" y="11298"/>
                  <a:pt x="15007" y="12349"/>
                  <a:pt x="15007" y="12349"/>
                </a:cubicBezTo>
                <a:lnTo>
                  <a:pt x="2220" y="12349"/>
                </a:lnTo>
                <a:lnTo>
                  <a:pt x="2220" y="11298"/>
                </a:lnTo>
                <a:close/>
                <a:moveTo>
                  <a:pt x="10553" y="13498"/>
                </a:moveTo>
                <a:lnTo>
                  <a:pt x="15007" y="13498"/>
                </a:lnTo>
                <a:cubicBezTo>
                  <a:pt x="15007" y="13498"/>
                  <a:pt x="15007" y="14550"/>
                  <a:pt x="15007" y="14550"/>
                </a:cubicBezTo>
                <a:lnTo>
                  <a:pt x="10553" y="14550"/>
                </a:lnTo>
                <a:lnTo>
                  <a:pt x="10553" y="13498"/>
                </a:lnTo>
                <a:close/>
                <a:moveTo>
                  <a:pt x="18845" y="17703"/>
                </a:moveTo>
                <a:lnTo>
                  <a:pt x="18845" y="17998"/>
                </a:lnTo>
                <a:lnTo>
                  <a:pt x="19522" y="19061"/>
                </a:lnTo>
                <a:lnTo>
                  <a:pt x="19651" y="19061"/>
                </a:lnTo>
                <a:lnTo>
                  <a:pt x="19651" y="19498"/>
                </a:lnTo>
                <a:lnTo>
                  <a:pt x="19806" y="19498"/>
                </a:lnTo>
                <a:lnTo>
                  <a:pt x="19806" y="19061"/>
                </a:lnTo>
                <a:lnTo>
                  <a:pt x="19948" y="19061"/>
                </a:lnTo>
                <a:lnTo>
                  <a:pt x="20618" y="17998"/>
                </a:lnTo>
                <a:cubicBezTo>
                  <a:pt x="20618" y="17998"/>
                  <a:pt x="20619" y="17703"/>
                  <a:pt x="20618" y="17703"/>
                </a:cubicBezTo>
                <a:lnTo>
                  <a:pt x="18845" y="17703"/>
                </a:lnTo>
                <a:close/>
                <a:moveTo>
                  <a:pt x="18845" y="17703"/>
                </a:moveTo>
              </a:path>
            </a:pathLst>
          </a:custGeom>
          <a:solidFill>
            <a:srgbClr val="00B0F0"/>
          </a:solidFill>
          <a:ln>
            <a:noFill/>
          </a:ln>
          <a:extLst/>
        </p:spPr>
        <p:txBody>
          <a:bodyPr lIns="0" tIns="0" rIns="0" bIns="0"/>
          <a:lstStyle/>
          <a:p>
            <a:endParaRPr lang="pl-PL"/>
          </a:p>
        </p:txBody>
      </p:sp>
      <p:sp>
        <p:nvSpPr>
          <p:cNvPr id="14" name="AutoShape 2">
            <a:extLst>
              <a:ext uri="{FF2B5EF4-FFF2-40B4-BE49-F238E27FC236}">
                <a16:creationId xmlns:a16="http://schemas.microsoft.com/office/drawing/2014/main" id="{72126813-D33E-4136-B005-625FD005C22A}"/>
              </a:ext>
            </a:extLst>
          </p:cNvPr>
          <p:cNvSpPr>
            <a:spLocks/>
          </p:cNvSpPr>
          <p:nvPr/>
        </p:nvSpPr>
        <p:spPr bwMode="auto">
          <a:xfrm>
            <a:off x="2786538" y="6170890"/>
            <a:ext cx="868362" cy="591384"/>
          </a:xfrm>
          <a:custGeom>
            <a:avLst/>
            <a:gdLst/>
            <a:ahLst/>
            <a:cxnLst/>
            <a:rect l="0" t="0" r="r" b="b"/>
            <a:pathLst>
              <a:path w="21600" h="21600">
                <a:moveTo>
                  <a:pt x="11368" y="0"/>
                </a:moveTo>
                <a:lnTo>
                  <a:pt x="11368" y="10894"/>
                </a:lnTo>
                <a:lnTo>
                  <a:pt x="21600" y="10894"/>
                </a:lnTo>
                <a:lnTo>
                  <a:pt x="21600" y="9047"/>
                </a:lnTo>
                <a:cubicBezTo>
                  <a:pt x="21600" y="4286"/>
                  <a:pt x="17533" y="0"/>
                  <a:pt x="12390" y="0"/>
                </a:cubicBezTo>
                <a:lnTo>
                  <a:pt x="11368" y="0"/>
                </a:lnTo>
                <a:close/>
                <a:moveTo>
                  <a:pt x="10471" y="1362"/>
                </a:moveTo>
                <a:cubicBezTo>
                  <a:pt x="4787" y="1362"/>
                  <a:pt x="0" y="5908"/>
                  <a:pt x="0" y="11515"/>
                </a:cubicBezTo>
                <a:cubicBezTo>
                  <a:pt x="0" y="17121"/>
                  <a:pt x="4807" y="21600"/>
                  <a:pt x="10658" y="21600"/>
                </a:cubicBezTo>
                <a:cubicBezTo>
                  <a:pt x="16356" y="21600"/>
                  <a:pt x="21068" y="17260"/>
                  <a:pt x="21307" y="11813"/>
                </a:cubicBezTo>
                <a:lnTo>
                  <a:pt x="10471" y="11813"/>
                </a:lnTo>
                <a:cubicBezTo>
                  <a:pt x="10471" y="11813"/>
                  <a:pt x="10471" y="1362"/>
                  <a:pt x="10471" y="1362"/>
                </a:cubicBezTo>
                <a:close/>
                <a:moveTo>
                  <a:pt x="13074" y="2060"/>
                </a:moveTo>
                <a:cubicBezTo>
                  <a:pt x="16747" y="2485"/>
                  <a:pt x="19850" y="5480"/>
                  <a:pt x="19886" y="8987"/>
                </a:cubicBezTo>
                <a:lnTo>
                  <a:pt x="13074" y="8987"/>
                </a:lnTo>
                <a:lnTo>
                  <a:pt x="13074" y="2060"/>
                </a:lnTo>
                <a:close/>
                <a:moveTo>
                  <a:pt x="13074" y="2060"/>
                </a:moveTo>
              </a:path>
            </a:pathLst>
          </a:custGeom>
          <a:solidFill>
            <a:srgbClr val="00B0F0"/>
          </a:solidFill>
          <a:ln>
            <a:noFill/>
          </a:ln>
          <a:extLst/>
        </p:spPr>
        <p:txBody>
          <a:bodyPr lIns="0" tIns="0" rIns="0" bIns="0"/>
          <a:lstStyle/>
          <a:p>
            <a:endParaRPr lang="pl-PL"/>
          </a:p>
        </p:txBody>
      </p:sp>
      <p:sp>
        <p:nvSpPr>
          <p:cNvPr id="15" name="AutoShape 37">
            <a:extLst>
              <a:ext uri="{FF2B5EF4-FFF2-40B4-BE49-F238E27FC236}">
                <a16:creationId xmlns:a16="http://schemas.microsoft.com/office/drawing/2014/main" id="{02808FE4-D321-4308-A46E-F0A60F1ED2BE}"/>
              </a:ext>
            </a:extLst>
          </p:cNvPr>
          <p:cNvSpPr>
            <a:spLocks/>
          </p:cNvSpPr>
          <p:nvPr/>
        </p:nvSpPr>
        <p:spPr bwMode="auto">
          <a:xfrm>
            <a:off x="11185021" y="2046823"/>
            <a:ext cx="786168" cy="595510"/>
          </a:xfrm>
          <a:custGeom>
            <a:avLst/>
            <a:gdLst/>
            <a:ahLst/>
            <a:cxnLst/>
            <a:rect l="0" t="0" r="r" b="b"/>
            <a:pathLst>
              <a:path w="21600" h="21600">
                <a:moveTo>
                  <a:pt x="0" y="0"/>
                </a:moveTo>
                <a:lnTo>
                  <a:pt x="0" y="6871"/>
                </a:lnTo>
                <a:lnTo>
                  <a:pt x="1422" y="6871"/>
                </a:lnTo>
                <a:lnTo>
                  <a:pt x="1422" y="1414"/>
                </a:lnTo>
                <a:lnTo>
                  <a:pt x="20178" y="1414"/>
                </a:lnTo>
                <a:lnTo>
                  <a:pt x="20178" y="20068"/>
                </a:lnTo>
                <a:lnTo>
                  <a:pt x="14684" y="20068"/>
                </a:lnTo>
                <a:lnTo>
                  <a:pt x="14684" y="21482"/>
                </a:lnTo>
                <a:lnTo>
                  <a:pt x="21600" y="21482"/>
                </a:lnTo>
                <a:lnTo>
                  <a:pt x="21600" y="0"/>
                </a:lnTo>
                <a:cubicBezTo>
                  <a:pt x="21600" y="0"/>
                  <a:pt x="0" y="0"/>
                  <a:pt x="0" y="0"/>
                </a:cubicBezTo>
                <a:close/>
                <a:moveTo>
                  <a:pt x="14899" y="2357"/>
                </a:moveTo>
                <a:lnTo>
                  <a:pt x="16476" y="3925"/>
                </a:lnTo>
                <a:lnTo>
                  <a:pt x="12322" y="8049"/>
                </a:lnTo>
                <a:lnTo>
                  <a:pt x="13558" y="8049"/>
                </a:lnTo>
                <a:lnTo>
                  <a:pt x="13558" y="9338"/>
                </a:lnTo>
                <a:lnTo>
                  <a:pt x="17742" y="5185"/>
                </a:lnTo>
                <a:lnTo>
                  <a:pt x="19260" y="6694"/>
                </a:lnTo>
                <a:lnTo>
                  <a:pt x="19260" y="2357"/>
                </a:lnTo>
                <a:cubicBezTo>
                  <a:pt x="19260" y="2357"/>
                  <a:pt x="14899" y="2357"/>
                  <a:pt x="14899" y="2357"/>
                </a:cubicBezTo>
                <a:close/>
                <a:moveTo>
                  <a:pt x="0" y="8720"/>
                </a:moveTo>
                <a:cubicBezTo>
                  <a:pt x="0" y="8720"/>
                  <a:pt x="0" y="21600"/>
                  <a:pt x="0" y="21600"/>
                </a:cubicBezTo>
                <a:lnTo>
                  <a:pt x="12951" y="21600"/>
                </a:lnTo>
                <a:lnTo>
                  <a:pt x="12951" y="8720"/>
                </a:lnTo>
                <a:lnTo>
                  <a:pt x="0" y="8720"/>
                </a:lnTo>
                <a:close/>
                <a:moveTo>
                  <a:pt x="1422" y="10134"/>
                </a:moveTo>
                <a:lnTo>
                  <a:pt x="11529" y="10134"/>
                </a:lnTo>
                <a:lnTo>
                  <a:pt x="11529" y="20186"/>
                </a:lnTo>
                <a:lnTo>
                  <a:pt x="1422" y="20186"/>
                </a:lnTo>
                <a:cubicBezTo>
                  <a:pt x="1422" y="20186"/>
                  <a:pt x="1422" y="10134"/>
                  <a:pt x="1422" y="10134"/>
                </a:cubicBezTo>
                <a:close/>
                <a:moveTo>
                  <a:pt x="1422" y="10134"/>
                </a:moveTo>
              </a:path>
            </a:pathLst>
          </a:custGeom>
          <a:solidFill>
            <a:srgbClr val="00B0F0"/>
          </a:solidFill>
          <a:ln>
            <a:noFill/>
          </a:ln>
          <a:extLst/>
        </p:spPr>
        <p:txBody>
          <a:bodyPr lIns="0" tIns="0" rIns="0" bIns="0"/>
          <a:lstStyle/>
          <a:p>
            <a:endParaRPr lang="pl-PL"/>
          </a:p>
        </p:txBody>
      </p:sp>
      <p:sp>
        <p:nvSpPr>
          <p:cNvPr id="16" name="AutoShape 29">
            <a:extLst>
              <a:ext uri="{FF2B5EF4-FFF2-40B4-BE49-F238E27FC236}">
                <a16:creationId xmlns:a16="http://schemas.microsoft.com/office/drawing/2014/main" id="{FFA2B6E6-5FD8-49DF-BBFA-144C76B03537}"/>
              </a:ext>
            </a:extLst>
          </p:cNvPr>
          <p:cNvSpPr>
            <a:spLocks/>
          </p:cNvSpPr>
          <p:nvPr/>
        </p:nvSpPr>
        <p:spPr bwMode="auto">
          <a:xfrm>
            <a:off x="5787479" y="6170890"/>
            <a:ext cx="617041" cy="591384"/>
          </a:xfrm>
          <a:custGeom>
            <a:avLst/>
            <a:gdLst/>
            <a:ahLst/>
            <a:cxnLst/>
            <a:rect l="0" t="0" r="r" b="b"/>
            <a:pathLst>
              <a:path w="21600" h="21600">
                <a:moveTo>
                  <a:pt x="21600" y="0"/>
                </a:moveTo>
                <a:lnTo>
                  <a:pt x="16713" y="795"/>
                </a:lnTo>
                <a:lnTo>
                  <a:pt x="17788" y="1816"/>
                </a:lnTo>
                <a:lnTo>
                  <a:pt x="10438" y="8457"/>
                </a:lnTo>
                <a:lnTo>
                  <a:pt x="7769" y="6084"/>
                </a:lnTo>
                <a:lnTo>
                  <a:pt x="295" y="13084"/>
                </a:lnTo>
                <a:lnTo>
                  <a:pt x="2134" y="14784"/>
                </a:lnTo>
                <a:lnTo>
                  <a:pt x="7691" y="9560"/>
                </a:lnTo>
                <a:lnTo>
                  <a:pt x="10444" y="12008"/>
                </a:lnTo>
                <a:lnTo>
                  <a:pt x="19620" y="3588"/>
                </a:lnTo>
                <a:lnTo>
                  <a:pt x="20665" y="4579"/>
                </a:lnTo>
                <a:cubicBezTo>
                  <a:pt x="20665" y="4579"/>
                  <a:pt x="21600" y="0"/>
                  <a:pt x="21600" y="0"/>
                </a:cubicBezTo>
                <a:close/>
                <a:moveTo>
                  <a:pt x="21487" y="10042"/>
                </a:moveTo>
                <a:lnTo>
                  <a:pt x="15457" y="10042"/>
                </a:lnTo>
                <a:lnTo>
                  <a:pt x="15457" y="21600"/>
                </a:lnTo>
                <a:lnTo>
                  <a:pt x="21487" y="21600"/>
                </a:lnTo>
                <a:cubicBezTo>
                  <a:pt x="21487" y="21600"/>
                  <a:pt x="21487" y="10042"/>
                  <a:pt x="21487" y="10042"/>
                </a:cubicBezTo>
                <a:close/>
                <a:moveTo>
                  <a:pt x="13759" y="13564"/>
                </a:moveTo>
                <a:lnTo>
                  <a:pt x="7728" y="13564"/>
                </a:lnTo>
                <a:lnTo>
                  <a:pt x="7728" y="21600"/>
                </a:lnTo>
                <a:lnTo>
                  <a:pt x="13759" y="21600"/>
                </a:lnTo>
                <a:cubicBezTo>
                  <a:pt x="13759" y="21600"/>
                  <a:pt x="13759" y="13564"/>
                  <a:pt x="13759" y="13564"/>
                </a:cubicBezTo>
                <a:close/>
                <a:moveTo>
                  <a:pt x="5972" y="21600"/>
                </a:moveTo>
                <a:lnTo>
                  <a:pt x="0" y="21600"/>
                </a:lnTo>
                <a:lnTo>
                  <a:pt x="0" y="16151"/>
                </a:lnTo>
                <a:lnTo>
                  <a:pt x="5972" y="16151"/>
                </a:lnTo>
                <a:lnTo>
                  <a:pt x="5972" y="21600"/>
                </a:lnTo>
                <a:cubicBezTo>
                  <a:pt x="5972" y="21600"/>
                  <a:pt x="5972" y="21600"/>
                  <a:pt x="5972" y="21600"/>
                </a:cubicBezTo>
                <a:close/>
                <a:moveTo>
                  <a:pt x="5972" y="21600"/>
                </a:moveTo>
              </a:path>
            </a:pathLst>
          </a:custGeom>
          <a:solidFill>
            <a:srgbClr val="00B0F0"/>
          </a:solidFill>
          <a:ln>
            <a:noFill/>
          </a:ln>
          <a:extLst/>
        </p:spPr>
        <p:txBody>
          <a:bodyPr lIns="0" tIns="0" rIns="0" bIns="0"/>
          <a:lstStyle/>
          <a:p>
            <a:endParaRPr lang="pl-PL"/>
          </a:p>
        </p:txBody>
      </p:sp>
      <p:sp>
        <p:nvSpPr>
          <p:cNvPr id="17" name="AutoShape 22">
            <a:extLst>
              <a:ext uri="{FF2B5EF4-FFF2-40B4-BE49-F238E27FC236}">
                <a16:creationId xmlns:a16="http://schemas.microsoft.com/office/drawing/2014/main" id="{4283F879-F3FB-4010-BD8A-A9145C1EA9A1}"/>
              </a:ext>
            </a:extLst>
          </p:cNvPr>
          <p:cNvSpPr>
            <a:spLocks/>
          </p:cNvSpPr>
          <p:nvPr/>
        </p:nvSpPr>
        <p:spPr bwMode="auto">
          <a:xfrm>
            <a:off x="8788420" y="6170890"/>
            <a:ext cx="617042" cy="591384"/>
          </a:xfrm>
          <a:custGeom>
            <a:avLst/>
            <a:gdLst/>
            <a:ahLst/>
            <a:cxnLst/>
            <a:rect l="0" t="0" r="r" b="b"/>
            <a:pathLst>
              <a:path w="21600" h="21600">
                <a:moveTo>
                  <a:pt x="4027" y="0"/>
                </a:moveTo>
                <a:cubicBezTo>
                  <a:pt x="3825" y="0"/>
                  <a:pt x="3724" y="309"/>
                  <a:pt x="3724" y="461"/>
                </a:cubicBezTo>
                <a:lnTo>
                  <a:pt x="3724" y="1867"/>
                </a:lnTo>
                <a:lnTo>
                  <a:pt x="18419" y="1867"/>
                </a:lnTo>
                <a:cubicBezTo>
                  <a:pt x="18621" y="1867"/>
                  <a:pt x="18869" y="2275"/>
                  <a:pt x="18869" y="2427"/>
                </a:cubicBezTo>
                <a:lnTo>
                  <a:pt x="18869" y="18666"/>
                </a:lnTo>
                <a:lnTo>
                  <a:pt x="21150" y="18666"/>
                </a:lnTo>
                <a:cubicBezTo>
                  <a:pt x="21352" y="18666"/>
                  <a:pt x="21600" y="18812"/>
                  <a:pt x="21600" y="18660"/>
                </a:cubicBezTo>
                <a:lnTo>
                  <a:pt x="21600" y="461"/>
                </a:lnTo>
                <a:cubicBezTo>
                  <a:pt x="21600" y="309"/>
                  <a:pt x="21352" y="0"/>
                  <a:pt x="21150" y="0"/>
                </a:cubicBezTo>
                <a:lnTo>
                  <a:pt x="4027" y="0"/>
                </a:lnTo>
                <a:close/>
                <a:moveTo>
                  <a:pt x="365" y="2800"/>
                </a:moveTo>
                <a:cubicBezTo>
                  <a:pt x="162" y="2800"/>
                  <a:pt x="0" y="2922"/>
                  <a:pt x="0" y="3074"/>
                </a:cubicBezTo>
                <a:lnTo>
                  <a:pt x="0" y="21326"/>
                </a:lnTo>
                <a:cubicBezTo>
                  <a:pt x="0" y="21478"/>
                  <a:pt x="162" y="21600"/>
                  <a:pt x="365" y="21600"/>
                </a:cubicBezTo>
                <a:lnTo>
                  <a:pt x="17496" y="21600"/>
                </a:lnTo>
                <a:cubicBezTo>
                  <a:pt x="17698" y="21600"/>
                  <a:pt x="17860" y="21478"/>
                  <a:pt x="17860" y="21326"/>
                </a:cubicBezTo>
                <a:lnTo>
                  <a:pt x="17860" y="3074"/>
                </a:lnTo>
                <a:cubicBezTo>
                  <a:pt x="17860" y="2922"/>
                  <a:pt x="17698" y="2800"/>
                  <a:pt x="17496" y="2800"/>
                </a:cubicBezTo>
                <a:lnTo>
                  <a:pt x="365" y="2800"/>
                </a:lnTo>
                <a:close/>
                <a:moveTo>
                  <a:pt x="1893" y="4381"/>
                </a:moveTo>
                <a:lnTo>
                  <a:pt x="8403" y="4381"/>
                </a:lnTo>
                <a:lnTo>
                  <a:pt x="8403" y="9595"/>
                </a:lnTo>
                <a:lnTo>
                  <a:pt x="1893" y="9595"/>
                </a:lnTo>
                <a:cubicBezTo>
                  <a:pt x="1893" y="9595"/>
                  <a:pt x="1893" y="4381"/>
                  <a:pt x="1893" y="4381"/>
                </a:cubicBezTo>
                <a:close/>
                <a:moveTo>
                  <a:pt x="9667" y="4381"/>
                </a:moveTo>
                <a:lnTo>
                  <a:pt x="16177" y="4381"/>
                </a:lnTo>
                <a:cubicBezTo>
                  <a:pt x="16177" y="4381"/>
                  <a:pt x="16177" y="5011"/>
                  <a:pt x="16177" y="5011"/>
                </a:cubicBezTo>
                <a:lnTo>
                  <a:pt x="9667" y="5011"/>
                </a:lnTo>
                <a:lnTo>
                  <a:pt x="9667" y="4381"/>
                </a:lnTo>
                <a:close/>
                <a:moveTo>
                  <a:pt x="9667" y="5483"/>
                </a:moveTo>
                <a:lnTo>
                  <a:pt x="16177" y="5483"/>
                </a:lnTo>
                <a:cubicBezTo>
                  <a:pt x="16177" y="5483"/>
                  <a:pt x="16177" y="6119"/>
                  <a:pt x="16177" y="6119"/>
                </a:cubicBezTo>
                <a:lnTo>
                  <a:pt x="9667" y="6119"/>
                </a:lnTo>
                <a:lnTo>
                  <a:pt x="9667" y="5483"/>
                </a:lnTo>
                <a:close/>
                <a:moveTo>
                  <a:pt x="9667" y="6749"/>
                </a:moveTo>
                <a:lnTo>
                  <a:pt x="16177" y="6749"/>
                </a:lnTo>
                <a:cubicBezTo>
                  <a:pt x="16177" y="6749"/>
                  <a:pt x="16177" y="7221"/>
                  <a:pt x="16177" y="7221"/>
                </a:cubicBezTo>
                <a:lnTo>
                  <a:pt x="9667" y="7221"/>
                </a:lnTo>
                <a:lnTo>
                  <a:pt x="9667" y="6749"/>
                </a:lnTo>
                <a:close/>
                <a:moveTo>
                  <a:pt x="9667" y="7857"/>
                </a:moveTo>
                <a:lnTo>
                  <a:pt x="16177" y="7857"/>
                </a:lnTo>
                <a:cubicBezTo>
                  <a:pt x="16177" y="7857"/>
                  <a:pt x="16177" y="8487"/>
                  <a:pt x="16177" y="8487"/>
                </a:cubicBezTo>
                <a:lnTo>
                  <a:pt x="9667" y="8487"/>
                </a:lnTo>
                <a:lnTo>
                  <a:pt x="9667" y="7857"/>
                </a:lnTo>
                <a:close/>
                <a:moveTo>
                  <a:pt x="9667" y="8960"/>
                </a:moveTo>
                <a:lnTo>
                  <a:pt x="16177" y="8960"/>
                </a:lnTo>
                <a:cubicBezTo>
                  <a:pt x="16177" y="8960"/>
                  <a:pt x="16177" y="9595"/>
                  <a:pt x="16177" y="9595"/>
                </a:cubicBezTo>
                <a:lnTo>
                  <a:pt x="9667" y="9595"/>
                </a:lnTo>
                <a:lnTo>
                  <a:pt x="9667" y="8960"/>
                </a:lnTo>
                <a:close/>
                <a:moveTo>
                  <a:pt x="14082" y="10698"/>
                </a:moveTo>
                <a:lnTo>
                  <a:pt x="16177" y="10698"/>
                </a:lnTo>
                <a:cubicBezTo>
                  <a:pt x="16177" y="10698"/>
                  <a:pt x="16177" y="17493"/>
                  <a:pt x="16177" y="17493"/>
                </a:cubicBezTo>
                <a:lnTo>
                  <a:pt x="14082" y="17493"/>
                </a:lnTo>
                <a:lnTo>
                  <a:pt x="14082" y="10698"/>
                </a:lnTo>
                <a:close/>
                <a:moveTo>
                  <a:pt x="1893" y="10855"/>
                </a:moveTo>
                <a:lnTo>
                  <a:pt x="3778" y="10855"/>
                </a:lnTo>
                <a:lnTo>
                  <a:pt x="3778" y="17493"/>
                </a:lnTo>
                <a:lnTo>
                  <a:pt x="1893" y="17493"/>
                </a:lnTo>
                <a:cubicBezTo>
                  <a:pt x="1893" y="17493"/>
                  <a:pt x="1893" y="10855"/>
                  <a:pt x="1893" y="10855"/>
                </a:cubicBezTo>
                <a:close/>
                <a:moveTo>
                  <a:pt x="11770" y="12121"/>
                </a:moveTo>
                <a:lnTo>
                  <a:pt x="13655" y="12121"/>
                </a:lnTo>
                <a:lnTo>
                  <a:pt x="13655" y="17493"/>
                </a:lnTo>
                <a:cubicBezTo>
                  <a:pt x="13655" y="17493"/>
                  <a:pt x="11770" y="17493"/>
                  <a:pt x="11770" y="17493"/>
                </a:cubicBezTo>
                <a:lnTo>
                  <a:pt x="11770" y="12121"/>
                </a:lnTo>
                <a:close/>
                <a:moveTo>
                  <a:pt x="4415" y="12279"/>
                </a:moveTo>
                <a:cubicBezTo>
                  <a:pt x="4415" y="12279"/>
                  <a:pt x="6300" y="12279"/>
                  <a:pt x="6300" y="12279"/>
                </a:cubicBezTo>
                <a:lnTo>
                  <a:pt x="6300" y="17493"/>
                </a:lnTo>
                <a:lnTo>
                  <a:pt x="4415" y="17493"/>
                </a:lnTo>
                <a:lnTo>
                  <a:pt x="4415" y="12279"/>
                </a:lnTo>
                <a:close/>
                <a:moveTo>
                  <a:pt x="9248" y="13387"/>
                </a:moveTo>
                <a:lnTo>
                  <a:pt x="11134" y="13387"/>
                </a:lnTo>
                <a:lnTo>
                  <a:pt x="11134" y="17493"/>
                </a:lnTo>
                <a:lnTo>
                  <a:pt x="9248" y="17493"/>
                </a:lnTo>
                <a:cubicBezTo>
                  <a:pt x="9248" y="17493"/>
                  <a:pt x="9248" y="13387"/>
                  <a:pt x="9248" y="13387"/>
                </a:cubicBezTo>
                <a:close/>
                <a:moveTo>
                  <a:pt x="6727" y="15119"/>
                </a:moveTo>
                <a:cubicBezTo>
                  <a:pt x="6727" y="15119"/>
                  <a:pt x="8822" y="15119"/>
                  <a:pt x="8822" y="15119"/>
                </a:cubicBezTo>
                <a:lnTo>
                  <a:pt x="8822" y="17493"/>
                </a:lnTo>
                <a:lnTo>
                  <a:pt x="6727" y="17493"/>
                </a:lnTo>
                <a:lnTo>
                  <a:pt x="6727" y="15119"/>
                </a:lnTo>
                <a:close/>
                <a:moveTo>
                  <a:pt x="1893" y="17966"/>
                </a:moveTo>
                <a:lnTo>
                  <a:pt x="16177" y="17966"/>
                </a:lnTo>
                <a:cubicBezTo>
                  <a:pt x="16177" y="17966"/>
                  <a:pt x="16177" y="18123"/>
                  <a:pt x="16177" y="18123"/>
                </a:cubicBezTo>
                <a:lnTo>
                  <a:pt x="1893" y="18123"/>
                </a:lnTo>
                <a:lnTo>
                  <a:pt x="1893" y="17966"/>
                </a:lnTo>
                <a:close/>
                <a:moveTo>
                  <a:pt x="1839" y="19214"/>
                </a:moveTo>
                <a:lnTo>
                  <a:pt x="8325" y="19214"/>
                </a:lnTo>
                <a:cubicBezTo>
                  <a:pt x="8325" y="19214"/>
                  <a:pt x="8325" y="19856"/>
                  <a:pt x="8325" y="19856"/>
                </a:cubicBezTo>
                <a:lnTo>
                  <a:pt x="1839" y="19856"/>
                </a:lnTo>
                <a:lnTo>
                  <a:pt x="1839" y="19214"/>
                </a:lnTo>
                <a:close/>
                <a:moveTo>
                  <a:pt x="9605" y="19214"/>
                </a:moveTo>
                <a:lnTo>
                  <a:pt x="16091" y="19214"/>
                </a:lnTo>
                <a:cubicBezTo>
                  <a:pt x="16091" y="19214"/>
                  <a:pt x="16091" y="19856"/>
                  <a:pt x="16091" y="19856"/>
                </a:cubicBezTo>
                <a:lnTo>
                  <a:pt x="9605" y="19856"/>
                </a:lnTo>
                <a:lnTo>
                  <a:pt x="9605" y="19214"/>
                </a:lnTo>
                <a:close/>
                <a:moveTo>
                  <a:pt x="9605" y="19214"/>
                </a:moveTo>
              </a:path>
            </a:pathLst>
          </a:custGeom>
          <a:solidFill>
            <a:srgbClr val="00B0F0"/>
          </a:solidFill>
          <a:ln>
            <a:noFill/>
          </a:ln>
          <a:extLst/>
        </p:spPr>
        <p:txBody>
          <a:bodyPr lIns="0" tIns="0" rIns="0" bIns="0"/>
          <a:lstStyle/>
          <a:p>
            <a:endParaRPr lang="pl-PL"/>
          </a:p>
        </p:txBody>
      </p:sp>
      <p:sp>
        <p:nvSpPr>
          <p:cNvPr id="18" name="AutoShape 22">
            <a:extLst>
              <a:ext uri="{FF2B5EF4-FFF2-40B4-BE49-F238E27FC236}">
                <a16:creationId xmlns:a16="http://schemas.microsoft.com/office/drawing/2014/main" id="{CFC276E8-B7A3-45EB-9915-0C26CD346F30}"/>
              </a:ext>
            </a:extLst>
          </p:cNvPr>
          <p:cNvSpPr>
            <a:spLocks/>
          </p:cNvSpPr>
          <p:nvPr/>
        </p:nvSpPr>
        <p:spPr bwMode="auto">
          <a:xfrm>
            <a:off x="2861961" y="151090"/>
            <a:ext cx="692464" cy="576183"/>
          </a:xfrm>
          <a:custGeom>
            <a:avLst/>
            <a:gdLst/>
            <a:ahLst/>
            <a:cxnLst/>
            <a:rect l="0" t="0" r="r" b="b"/>
            <a:pathLst>
              <a:path w="21600" h="21600">
                <a:moveTo>
                  <a:pt x="4027" y="0"/>
                </a:moveTo>
                <a:cubicBezTo>
                  <a:pt x="3825" y="0"/>
                  <a:pt x="3724" y="309"/>
                  <a:pt x="3724" y="461"/>
                </a:cubicBezTo>
                <a:lnTo>
                  <a:pt x="3724" y="1867"/>
                </a:lnTo>
                <a:lnTo>
                  <a:pt x="18419" y="1867"/>
                </a:lnTo>
                <a:cubicBezTo>
                  <a:pt x="18621" y="1867"/>
                  <a:pt x="18869" y="2275"/>
                  <a:pt x="18869" y="2427"/>
                </a:cubicBezTo>
                <a:lnTo>
                  <a:pt x="18869" y="18666"/>
                </a:lnTo>
                <a:lnTo>
                  <a:pt x="21150" y="18666"/>
                </a:lnTo>
                <a:cubicBezTo>
                  <a:pt x="21352" y="18666"/>
                  <a:pt x="21600" y="18812"/>
                  <a:pt x="21600" y="18660"/>
                </a:cubicBezTo>
                <a:lnTo>
                  <a:pt x="21600" y="461"/>
                </a:lnTo>
                <a:cubicBezTo>
                  <a:pt x="21600" y="309"/>
                  <a:pt x="21352" y="0"/>
                  <a:pt x="21150" y="0"/>
                </a:cubicBezTo>
                <a:lnTo>
                  <a:pt x="4027" y="0"/>
                </a:lnTo>
                <a:close/>
                <a:moveTo>
                  <a:pt x="365" y="2800"/>
                </a:moveTo>
                <a:cubicBezTo>
                  <a:pt x="162" y="2800"/>
                  <a:pt x="0" y="2922"/>
                  <a:pt x="0" y="3074"/>
                </a:cubicBezTo>
                <a:lnTo>
                  <a:pt x="0" y="21326"/>
                </a:lnTo>
                <a:cubicBezTo>
                  <a:pt x="0" y="21478"/>
                  <a:pt x="162" y="21600"/>
                  <a:pt x="365" y="21600"/>
                </a:cubicBezTo>
                <a:lnTo>
                  <a:pt x="17496" y="21600"/>
                </a:lnTo>
                <a:cubicBezTo>
                  <a:pt x="17698" y="21600"/>
                  <a:pt x="17860" y="21478"/>
                  <a:pt x="17860" y="21326"/>
                </a:cubicBezTo>
                <a:lnTo>
                  <a:pt x="17860" y="3074"/>
                </a:lnTo>
                <a:cubicBezTo>
                  <a:pt x="17860" y="2922"/>
                  <a:pt x="17698" y="2800"/>
                  <a:pt x="17496" y="2800"/>
                </a:cubicBezTo>
                <a:lnTo>
                  <a:pt x="365" y="2800"/>
                </a:lnTo>
                <a:close/>
                <a:moveTo>
                  <a:pt x="1893" y="4381"/>
                </a:moveTo>
                <a:lnTo>
                  <a:pt x="8403" y="4381"/>
                </a:lnTo>
                <a:lnTo>
                  <a:pt x="8403" y="9595"/>
                </a:lnTo>
                <a:lnTo>
                  <a:pt x="1893" y="9595"/>
                </a:lnTo>
                <a:cubicBezTo>
                  <a:pt x="1893" y="9595"/>
                  <a:pt x="1893" y="4381"/>
                  <a:pt x="1893" y="4381"/>
                </a:cubicBezTo>
                <a:close/>
                <a:moveTo>
                  <a:pt x="9667" y="4381"/>
                </a:moveTo>
                <a:lnTo>
                  <a:pt x="16177" y="4381"/>
                </a:lnTo>
                <a:cubicBezTo>
                  <a:pt x="16177" y="4381"/>
                  <a:pt x="16177" y="5011"/>
                  <a:pt x="16177" y="5011"/>
                </a:cubicBezTo>
                <a:lnTo>
                  <a:pt x="9667" y="5011"/>
                </a:lnTo>
                <a:lnTo>
                  <a:pt x="9667" y="4381"/>
                </a:lnTo>
                <a:close/>
                <a:moveTo>
                  <a:pt x="9667" y="5483"/>
                </a:moveTo>
                <a:lnTo>
                  <a:pt x="16177" y="5483"/>
                </a:lnTo>
                <a:cubicBezTo>
                  <a:pt x="16177" y="5483"/>
                  <a:pt x="16177" y="6119"/>
                  <a:pt x="16177" y="6119"/>
                </a:cubicBezTo>
                <a:lnTo>
                  <a:pt x="9667" y="6119"/>
                </a:lnTo>
                <a:lnTo>
                  <a:pt x="9667" y="5483"/>
                </a:lnTo>
                <a:close/>
                <a:moveTo>
                  <a:pt x="9667" y="6749"/>
                </a:moveTo>
                <a:lnTo>
                  <a:pt x="16177" y="6749"/>
                </a:lnTo>
                <a:cubicBezTo>
                  <a:pt x="16177" y="6749"/>
                  <a:pt x="16177" y="7221"/>
                  <a:pt x="16177" y="7221"/>
                </a:cubicBezTo>
                <a:lnTo>
                  <a:pt x="9667" y="7221"/>
                </a:lnTo>
                <a:lnTo>
                  <a:pt x="9667" y="6749"/>
                </a:lnTo>
                <a:close/>
                <a:moveTo>
                  <a:pt x="9667" y="7857"/>
                </a:moveTo>
                <a:lnTo>
                  <a:pt x="16177" y="7857"/>
                </a:lnTo>
                <a:cubicBezTo>
                  <a:pt x="16177" y="7857"/>
                  <a:pt x="16177" y="8487"/>
                  <a:pt x="16177" y="8487"/>
                </a:cubicBezTo>
                <a:lnTo>
                  <a:pt x="9667" y="8487"/>
                </a:lnTo>
                <a:lnTo>
                  <a:pt x="9667" y="7857"/>
                </a:lnTo>
                <a:close/>
                <a:moveTo>
                  <a:pt x="9667" y="8960"/>
                </a:moveTo>
                <a:lnTo>
                  <a:pt x="16177" y="8960"/>
                </a:lnTo>
                <a:cubicBezTo>
                  <a:pt x="16177" y="8960"/>
                  <a:pt x="16177" y="9595"/>
                  <a:pt x="16177" y="9595"/>
                </a:cubicBezTo>
                <a:lnTo>
                  <a:pt x="9667" y="9595"/>
                </a:lnTo>
                <a:lnTo>
                  <a:pt x="9667" y="8960"/>
                </a:lnTo>
                <a:close/>
                <a:moveTo>
                  <a:pt x="14082" y="10698"/>
                </a:moveTo>
                <a:lnTo>
                  <a:pt x="16177" y="10698"/>
                </a:lnTo>
                <a:cubicBezTo>
                  <a:pt x="16177" y="10698"/>
                  <a:pt x="16177" y="17493"/>
                  <a:pt x="16177" y="17493"/>
                </a:cubicBezTo>
                <a:lnTo>
                  <a:pt x="14082" y="17493"/>
                </a:lnTo>
                <a:lnTo>
                  <a:pt x="14082" y="10698"/>
                </a:lnTo>
                <a:close/>
                <a:moveTo>
                  <a:pt x="1893" y="10855"/>
                </a:moveTo>
                <a:lnTo>
                  <a:pt x="3778" y="10855"/>
                </a:lnTo>
                <a:lnTo>
                  <a:pt x="3778" y="17493"/>
                </a:lnTo>
                <a:lnTo>
                  <a:pt x="1893" y="17493"/>
                </a:lnTo>
                <a:cubicBezTo>
                  <a:pt x="1893" y="17493"/>
                  <a:pt x="1893" y="10855"/>
                  <a:pt x="1893" y="10855"/>
                </a:cubicBezTo>
                <a:close/>
                <a:moveTo>
                  <a:pt x="11770" y="12121"/>
                </a:moveTo>
                <a:lnTo>
                  <a:pt x="13655" y="12121"/>
                </a:lnTo>
                <a:lnTo>
                  <a:pt x="13655" y="17493"/>
                </a:lnTo>
                <a:cubicBezTo>
                  <a:pt x="13655" y="17493"/>
                  <a:pt x="11770" y="17493"/>
                  <a:pt x="11770" y="17493"/>
                </a:cubicBezTo>
                <a:lnTo>
                  <a:pt x="11770" y="12121"/>
                </a:lnTo>
                <a:close/>
                <a:moveTo>
                  <a:pt x="4415" y="12279"/>
                </a:moveTo>
                <a:cubicBezTo>
                  <a:pt x="4415" y="12279"/>
                  <a:pt x="6300" y="12279"/>
                  <a:pt x="6300" y="12279"/>
                </a:cubicBezTo>
                <a:lnTo>
                  <a:pt x="6300" y="17493"/>
                </a:lnTo>
                <a:lnTo>
                  <a:pt x="4415" y="17493"/>
                </a:lnTo>
                <a:lnTo>
                  <a:pt x="4415" y="12279"/>
                </a:lnTo>
                <a:close/>
                <a:moveTo>
                  <a:pt x="9248" y="13387"/>
                </a:moveTo>
                <a:lnTo>
                  <a:pt x="11134" y="13387"/>
                </a:lnTo>
                <a:lnTo>
                  <a:pt x="11134" y="17493"/>
                </a:lnTo>
                <a:lnTo>
                  <a:pt x="9248" y="17493"/>
                </a:lnTo>
                <a:cubicBezTo>
                  <a:pt x="9248" y="17493"/>
                  <a:pt x="9248" y="13387"/>
                  <a:pt x="9248" y="13387"/>
                </a:cubicBezTo>
                <a:close/>
                <a:moveTo>
                  <a:pt x="6727" y="15119"/>
                </a:moveTo>
                <a:cubicBezTo>
                  <a:pt x="6727" y="15119"/>
                  <a:pt x="8822" y="15119"/>
                  <a:pt x="8822" y="15119"/>
                </a:cubicBezTo>
                <a:lnTo>
                  <a:pt x="8822" y="17493"/>
                </a:lnTo>
                <a:lnTo>
                  <a:pt x="6727" y="17493"/>
                </a:lnTo>
                <a:lnTo>
                  <a:pt x="6727" y="15119"/>
                </a:lnTo>
                <a:close/>
                <a:moveTo>
                  <a:pt x="1893" y="17966"/>
                </a:moveTo>
                <a:lnTo>
                  <a:pt x="16177" y="17966"/>
                </a:lnTo>
                <a:cubicBezTo>
                  <a:pt x="16177" y="17966"/>
                  <a:pt x="16177" y="18123"/>
                  <a:pt x="16177" y="18123"/>
                </a:cubicBezTo>
                <a:lnTo>
                  <a:pt x="1893" y="18123"/>
                </a:lnTo>
                <a:lnTo>
                  <a:pt x="1893" y="17966"/>
                </a:lnTo>
                <a:close/>
                <a:moveTo>
                  <a:pt x="1839" y="19214"/>
                </a:moveTo>
                <a:lnTo>
                  <a:pt x="8325" y="19214"/>
                </a:lnTo>
                <a:cubicBezTo>
                  <a:pt x="8325" y="19214"/>
                  <a:pt x="8325" y="19856"/>
                  <a:pt x="8325" y="19856"/>
                </a:cubicBezTo>
                <a:lnTo>
                  <a:pt x="1839" y="19856"/>
                </a:lnTo>
                <a:lnTo>
                  <a:pt x="1839" y="19214"/>
                </a:lnTo>
                <a:close/>
                <a:moveTo>
                  <a:pt x="9605" y="19214"/>
                </a:moveTo>
                <a:lnTo>
                  <a:pt x="16091" y="19214"/>
                </a:lnTo>
                <a:cubicBezTo>
                  <a:pt x="16091" y="19214"/>
                  <a:pt x="16091" y="19856"/>
                  <a:pt x="16091" y="19856"/>
                </a:cubicBezTo>
                <a:lnTo>
                  <a:pt x="9605" y="19856"/>
                </a:lnTo>
                <a:lnTo>
                  <a:pt x="9605" y="19214"/>
                </a:lnTo>
                <a:close/>
                <a:moveTo>
                  <a:pt x="9605" y="19214"/>
                </a:moveTo>
              </a:path>
            </a:pathLst>
          </a:custGeom>
          <a:solidFill>
            <a:srgbClr val="00B0F0"/>
          </a:solidFill>
          <a:ln>
            <a:noFill/>
          </a:ln>
          <a:extLst/>
        </p:spPr>
        <p:txBody>
          <a:bodyPr lIns="0" tIns="0" rIns="0" bIns="0"/>
          <a:lstStyle/>
          <a:p>
            <a:endParaRPr lang="pl-PL"/>
          </a:p>
        </p:txBody>
      </p:sp>
      <p:sp>
        <p:nvSpPr>
          <p:cNvPr id="19" name="AutoShape 38">
            <a:extLst>
              <a:ext uri="{FF2B5EF4-FFF2-40B4-BE49-F238E27FC236}">
                <a16:creationId xmlns:a16="http://schemas.microsoft.com/office/drawing/2014/main" id="{4E824584-555B-4A69-A4A9-35D47863B965}"/>
              </a:ext>
            </a:extLst>
          </p:cNvPr>
          <p:cNvSpPr>
            <a:spLocks/>
          </p:cNvSpPr>
          <p:nvPr/>
        </p:nvSpPr>
        <p:spPr bwMode="auto">
          <a:xfrm>
            <a:off x="8785922" y="210938"/>
            <a:ext cx="692464" cy="515700"/>
          </a:xfrm>
          <a:custGeom>
            <a:avLst/>
            <a:gdLst/>
            <a:ahLst/>
            <a:cxnLst/>
            <a:rect l="0" t="0" r="r" b="b"/>
            <a:pathLst>
              <a:path w="21600" h="21395">
                <a:moveTo>
                  <a:pt x="2012" y="0"/>
                </a:moveTo>
                <a:cubicBezTo>
                  <a:pt x="901" y="0"/>
                  <a:pt x="0" y="798"/>
                  <a:pt x="0" y="1782"/>
                </a:cubicBezTo>
                <a:lnTo>
                  <a:pt x="0" y="17336"/>
                </a:lnTo>
                <a:cubicBezTo>
                  <a:pt x="0" y="18320"/>
                  <a:pt x="901" y="19124"/>
                  <a:pt x="2012" y="19124"/>
                </a:cubicBezTo>
                <a:lnTo>
                  <a:pt x="2787" y="19124"/>
                </a:lnTo>
                <a:cubicBezTo>
                  <a:pt x="2787" y="19677"/>
                  <a:pt x="2787" y="20225"/>
                  <a:pt x="2787" y="20778"/>
                </a:cubicBezTo>
                <a:cubicBezTo>
                  <a:pt x="2787" y="21600"/>
                  <a:pt x="4220" y="21600"/>
                  <a:pt x="4220" y="20778"/>
                </a:cubicBezTo>
                <a:cubicBezTo>
                  <a:pt x="4220" y="20226"/>
                  <a:pt x="4220" y="19677"/>
                  <a:pt x="4220" y="19124"/>
                </a:cubicBezTo>
                <a:lnTo>
                  <a:pt x="17467" y="19124"/>
                </a:lnTo>
                <a:cubicBezTo>
                  <a:pt x="17467" y="19677"/>
                  <a:pt x="17467" y="20225"/>
                  <a:pt x="17467" y="20778"/>
                </a:cubicBezTo>
                <a:cubicBezTo>
                  <a:pt x="17467" y="21600"/>
                  <a:pt x="18907" y="21600"/>
                  <a:pt x="18907" y="20778"/>
                </a:cubicBezTo>
                <a:cubicBezTo>
                  <a:pt x="18907" y="20226"/>
                  <a:pt x="18907" y="19677"/>
                  <a:pt x="18907" y="19124"/>
                </a:cubicBezTo>
                <a:lnTo>
                  <a:pt x="19580" y="19124"/>
                </a:lnTo>
                <a:cubicBezTo>
                  <a:pt x="20692" y="19124"/>
                  <a:pt x="21600" y="18320"/>
                  <a:pt x="21600" y="17336"/>
                </a:cubicBezTo>
                <a:lnTo>
                  <a:pt x="21600" y="1782"/>
                </a:lnTo>
                <a:cubicBezTo>
                  <a:pt x="21600" y="798"/>
                  <a:pt x="20692" y="0"/>
                  <a:pt x="19580" y="0"/>
                </a:cubicBezTo>
                <a:lnTo>
                  <a:pt x="2012" y="0"/>
                </a:lnTo>
                <a:close/>
                <a:moveTo>
                  <a:pt x="10684" y="6197"/>
                </a:moveTo>
                <a:lnTo>
                  <a:pt x="10684" y="7447"/>
                </a:lnTo>
                <a:lnTo>
                  <a:pt x="10916" y="7447"/>
                </a:lnTo>
                <a:lnTo>
                  <a:pt x="10916" y="6197"/>
                </a:lnTo>
                <a:cubicBezTo>
                  <a:pt x="11760" y="6221"/>
                  <a:pt x="12524" y="6506"/>
                  <a:pt x="13124" y="6960"/>
                </a:cubicBezTo>
                <a:lnTo>
                  <a:pt x="12139" y="7832"/>
                </a:lnTo>
                <a:lnTo>
                  <a:pt x="12298" y="7973"/>
                </a:lnTo>
                <a:lnTo>
                  <a:pt x="13297" y="7095"/>
                </a:lnTo>
                <a:cubicBezTo>
                  <a:pt x="13963" y="7668"/>
                  <a:pt x="14378" y="8465"/>
                  <a:pt x="14383" y="9351"/>
                </a:cubicBezTo>
                <a:lnTo>
                  <a:pt x="12972" y="9351"/>
                </a:lnTo>
                <a:lnTo>
                  <a:pt x="12972" y="9556"/>
                </a:lnTo>
                <a:cubicBezTo>
                  <a:pt x="12972" y="9556"/>
                  <a:pt x="14376" y="9556"/>
                  <a:pt x="14376" y="9556"/>
                </a:cubicBezTo>
                <a:cubicBezTo>
                  <a:pt x="14326" y="10322"/>
                  <a:pt x="13970" y="11011"/>
                  <a:pt x="13413" y="11536"/>
                </a:cubicBezTo>
                <a:lnTo>
                  <a:pt x="12414" y="10658"/>
                </a:lnTo>
                <a:lnTo>
                  <a:pt x="12255" y="10799"/>
                </a:lnTo>
                <a:lnTo>
                  <a:pt x="13247" y="11684"/>
                </a:lnTo>
                <a:cubicBezTo>
                  <a:pt x="12632" y="12195"/>
                  <a:pt x="11819" y="12511"/>
                  <a:pt x="10916" y="12536"/>
                </a:cubicBezTo>
                <a:lnTo>
                  <a:pt x="10916" y="11293"/>
                </a:lnTo>
                <a:lnTo>
                  <a:pt x="10684" y="11293"/>
                </a:lnTo>
                <a:lnTo>
                  <a:pt x="10684" y="12536"/>
                </a:lnTo>
                <a:cubicBezTo>
                  <a:pt x="9724" y="12509"/>
                  <a:pt x="8863" y="12149"/>
                  <a:pt x="8238" y="11581"/>
                </a:cubicBezTo>
                <a:lnTo>
                  <a:pt x="9229" y="10703"/>
                </a:lnTo>
                <a:lnTo>
                  <a:pt x="9070" y="10562"/>
                </a:lnTo>
                <a:lnTo>
                  <a:pt x="8078" y="11434"/>
                </a:lnTo>
                <a:cubicBezTo>
                  <a:pt x="7582" y="10922"/>
                  <a:pt x="7271" y="10272"/>
                  <a:pt x="7224" y="9556"/>
                </a:cubicBezTo>
                <a:lnTo>
                  <a:pt x="8628" y="9556"/>
                </a:lnTo>
                <a:lnTo>
                  <a:pt x="8628" y="9351"/>
                </a:lnTo>
                <a:lnTo>
                  <a:pt x="7217" y="9351"/>
                </a:lnTo>
                <a:cubicBezTo>
                  <a:pt x="7222" y="8518"/>
                  <a:pt x="7589" y="7761"/>
                  <a:pt x="8187" y="7197"/>
                </a:cubicBezTo>
                <a:lnTo>
                  <a:pt x="9179" y="8082"/>
                </a:lnTo>
                <a:lnTo>
                  <a:pt x="9345" y="7934"/>
                </a:lnTo>
                <a:lnTo>
                  <a:pt x="8346" y="7056"/>
                </a:lnTo>
                <a:cubicBezTo>
                  <a:pt x="8961" y="6545"/>
                  <a:pt x="9781" y="6223"/>
                  <a:pt x="10684" y="6197"/>
                </a:cubicBezTo>
                <a:close/>
                <a:moveTo>
                  <a:pt x="10981" y="7998"/>
                </a:moveTo>
                <a:cubicBezTo>
                  <a:pt x="10160" y="7998"/>
                  <a:pt x="9497" y="8585"/>
                  <a:pt x="9497" y="9312"/>
                </a:cubicBezTo>
                <a:cubicBezTo>
                  <a:pt x="9497" y="10039"/>
                  <a:pt x="10160" y="10633"/>
                  <a:pt x="10981" y="10633"/>
                </a:cubicBezTo>
                <a:cubicBezTo>
                  <a:pt x="11802" y="10633"/>
                  <a:pt x="12472" y="10039"/>
                  <a:pt x="12472" y="9312"/>
                </a:cubicBezTo>
                <a:cubicBezTo>
                  <a:pt x="12472" y="8585"/>
                  <a:pt x="11802" y="7998"/>
                  <a:pt x="10981" y="7998"/>
                </a:cubicBezTo>
                <a:close/>
                <a:moveTo>
                  <a:pt x="17474" y="8268"/>
                </a:moveTo>
                <a:lnTo>
                  <a:pt x="19298" y="8268"/>
                </a:lnTo>
                <a:cubicBezTo>
                  <a:pt x="19470" y="8268"/>
                  <a:pt x="19609" y="8391"/>
                  <a:pt x="19609" y="8543"/>
                </a:cubicBezTo>
                <a:cubicBezTo>
                  <a:pt x="19609" y="8548"/>
                  <a:pt x="19610" y="8551"/>
                  <a:pt x="19609" y="8556"/>
                </a:cubicBezTo>
                <a:cubicBezTo>
                  <a:pt x="19610" y="8560"/>
                  <a:pt x="19609" y="8571"/>
                  <a:pt x="19609" y="8575"/>
                </a:cubicBezTo>
                <a:lnTo>
                  <a:pt x="19609" y="10190"/>
                </a:lnTo>
                <a:cubicBezTo>
                  <a:pt x="19609" y="10343"/>
                  <a:pt x="19470" y="10466"/>
                  <a:pt x="19298" y="10466"/>
                </a:cubicBezTo>
                <a:cubicBezTo>
                  <a:pt x="19126" y="10466"/>
                  <a:pt x="18987" y="10343"/>
                  <a:pt x="18987" y="10190"/>
                </a:cubicBezTo>
                <a:lnTo>
                  <a:pt x="18987" y="8825"/>
                </a:lnTo>
                <a:cubicBezTo>
                  <a:pt x="18987" y="8825"/>
                  <a:pt x="17474" y="8825"/>
                  <a:pt x="17474" y="8825"/>
                </a:cubicBezTo>
                <a:cubicBezTo>
                  <a:pt x="17302" y="8825"/>
                  <a:pt x="17155" y="8695"/>
                  <a:pt x="17155" y="8543"/>
                </a:cubicBezTo>
                <a:cubicBezTo>
                  <a:pt x="17155" y="8391"/>
                  <a:pt x="17302" y="8268"/>
                  <a:pt x="17474" y="8268"/>
                </a:cubicBezTo>
                <a:close/>
                <a:moveTo>
                  <a:pt x="10981" y="8351"/>
                </a:moveTo>
                <a:cubicBezTo>
                  <a:pt x="11581" y="8351"/>
                  <a:pt x="12067" y="8781"/>
                  <a:pt x="12067" y="9312"/>
                </a:cubicBezTo>
                <a:cubicBezTo>
                  <a:pt x="12067" y="9844"/>
                  <a:pt x="11581" y="10274"/>
                  <a:pt x="10981" y="10274"/>
                </a:cubicBezTo>
                <a:cubicBezTo>
                  <a:pt x="10381" y="10274"/>
                  <a:pt x="9895" y="9844"/>
                  <a:pt x="9895" y="9312"/>
                </a:cubicBezTo>
                <a:cubicBezTo>
                  <a:pt x="9895" y="8781"/>
                  <a:pt x="10381" y="8351"/>
                  <a:pt x="10981" y="8351"/>
                </a:cubicBezTo>
                <a:close/>
                <a:moveTo>
                  <a:pt x="10981" y="8351"/>
                </a:moveTo>
              </a:path>
            </a:pathLst>
          </a:custGeom>
          <a:solidFill>
            <a:srgbClr val="00B0F0"/>
          </a:solidFill>
          <a:ln>
            <a:noFill/>
          </a:ln>
          <a:extLst/>
        </p:spPr>
        <p:txBody>
          <a:bodyPr lIns="0" tIns="0" rIns="0" bIns="0"/>
          <a:lstStyle/>
          <a:p>
            <a:endParaRPr lang="pl-PL"/>
          </a:p>
        </p:txBody>
      </p:sp>
    </p:spTree>
    <p:extLst>
      <p:ext uri="{BB962C8B-B14F-4D97-AF65-F5344CB8AC3E}">
        <p14:creationId xmlns:p14="http://schemas.microsoft.com/office/powerpoint/2010/main" val="283599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745332" y="2692400"/>
            <a:ext cx="835819" cy="965200"/>
            <a:chOff x="1493838" y="5384800"/>
            <a:chExt cx="1671637" cy="1930400"/>
          </a:xfrm>
        </p:grpSpPr>
        <p:sp>
          <p:nvSpPr>
            <p:cNvPr id="133124" name="AutoShape 4"/>
            <p:cNvSpPr>
              <a:spLocks/>
            </p:cNvSpPr>
            <p:nvPr/>
          </p:nvSpPr>
          <p:spPr bwMode="auto">
            <a:xfrm>
              <a:off x="1493838" y="53848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25" name="AutoShape 5"/>
            <p:cNvSpPr>
              <a:spLocks/>
            </p:cNvSpPr>
            <p:nvPr/>
          </p:nvSpPr>
          <p:spPr bwMode="auto">
            <a:xfrm>
              <a:off x="1885950" y="6092825"/>
              <a:ext cx="1276350" cy="1082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bg2">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26" name="AutoShape 6"/>
            <p:cNvSpPr>
              <a:spLocks/>
            </p:cNvSpPr>
            <p:nvPr/>
          </p:nvSpPr>
          <p:spPr bwMode="auto">
            <a:xfrm>
              <a:off x="1847850" y="5770563"/>
              <a:ext cx="984250"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12" name="Group 11"/>
          <p:cNvGrpSpPr/>
          <p:nvPr/>
        </p:nvGrpSpPr>
        <p:grpSpPr>
          <a:xfrm>
            <a:off x="745332" y="3905250"/>
            <a:ext cx="835819" cy="965200"/>
            <a:chOff x="1487488" y="7810500"/>
            <a:chExt cx="1671637" cy="1930400"/>
          </a:xfrm>
        </p:grpSpPr>
        <p:sp>
          <p:nvSpPr>
            <p:cNvPr id="133130" name="AutoShape 10"/>
            <p:cNvSpPr>
              <a:spLocks/>
            </p:cNvSpPr>
            <p:nvPr/>
          </p:nvSpPr>
          <p:spPr bwMode="auto">
            <a:xfrm>
              <a:off x="1487488" y="78105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31" name="AutoShape 11"/>
            <p:cNvSpPr>
              <a:spLocks/>
            </p:cNvSpPr>
            <p:nvPr/>
          </p:nvSpPr>
          <p:spPr bwMode="auto">
            <a:xfrm>
              <a:off x="1879600" y="85217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32" name="AutoShape 12"/>
            <p:cNvSpPr>
              <a:spLocks/>
            </p:cNvSpPr>
            <p:nvPr/>
          </p:nvSpPr>
          <p:spPr bwMode="auto">
            <a:xfrm>
              <a:off x="1839913" y="81915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11" name="Group 10"/>
          <p:cNvGrpSpPr/>
          <p:nvPr/>
        </p:nvGrpSpPr>
        <p:grpSpPr>
          <a:xfrm>
            <a:off x="743744" y="1533525"/>
            <a:ext cx="835819" cy="965200"/>
            <a:chOff x="1487488" y="10236200"/>
            <a:chExt cx="1671637" cy="1930400"/>
          </a:xfrm>
        </p:grpSpPr>
        <p:sp>
          <p:nvSpPr>
            <p:cNvPr id="133136" name="AutoShape 16"/>
            <p:cNvSpPr>
              <a:spLocks/>
            </p:cNvSpPr>
            <p:nvPr/>
          </p:nvSpPr>
          <p:spPr bwMode="auto">
            <a:xfrm>
              <a:off x="1487488" y="102362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37" name="AutoShape 17"/>
            <p:cNvSpPr>
              <a:spLocks/>
            </p:cNvSpPr>
            <p:nvPr/>
          </p:nvSpPr>
          <p:spPr bwMode="auto">
            <a:xfrm>
              <a:off x="1879600" y="109474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38" name="AutoShape 18"/>
            <p:cNvSpPr>
              <a:spLocks/>
            </p:cNvSpPr>
            <p:nvPr/>
          </p:nvSpPr>
          <p:spPr bwMode="auto">
            <a:xfrm>
              <a:off x="1839913" y="106172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8" name="Group 7"/>
          <p:cNvGrpSpPr/>
          <p:nvPr/>
        </p:nvGrpSpPr>
        <p:grpSpPr>
          <a:xfrm>
            <a:off x="4483197" y="2705100"/>
            <a:ext cx="835819" cy="965200"/>
            <a:chOff x="8967788" y="5410200"/>
            <a:chExt cx="1671637" cy="1930400"/>
          </a:xfrm>
        </p:grpSpPr>
        <p:sp>
          <p:nvSpPr>
            <p:cNvPr id="133127" name="AutoShape 7"/>
            <p:cNvSpPr>
              <a:spLocks/>
            </p:cNvSpPr>
            <p:nvPr/>
          </p:nvSpPr>
          <p:spPr bwMode="auto">
            <a:xfrm>
              <a:off x="8967788" y="54102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28" name="AutoShape 8"/>
            <p:cNvSpPr>
              <a:spLocks/>
            </p:cNvSpPr>
            <p:nvPr/>
          </p:nvSpPr>
          <p:spPr bwMode="auto">
            <a:xfrm>
              <a:off x="9359900" y="61214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29" name="AutoShape 9"/>
            <p:cNvSpPr>
              <a:spLocks/>
            </p:cNvSpPr>
            <p:nvPr/>
          </p:nvSpPr>
          <p:spPr bwMode="auto">
            <a:xfrm>
              <a:off x="9320213" y="57912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9" name="Group 8"/>
          <p:cNvGrpSpPr/>
          <p:nvPr/>
        </p:nvGrpSpPr>
        <p:grpSpPr>
          <a:xfrm>
            <a:off x="4483197" y="3898900"/>
            <a:ext cx="835819" cy="965200"/>
            <a:chOff x="8961592" y="7797800"/>
            <a:chExt cx="1671637" cy="1930400"/>
          </a:xfrm>
        </p:grpSpPr>
        <p:sp>
          <p:nvSpPr>
            <p:cNvPr id="133133" name="AutoShape 13"/>
            <p:cNvSpPr>
              <a:spLocks/>
            </p:cNvSpPr>
            <p:nvPr/>
          </p:nvSpPr>
          <p:spPr bwMode="auto">
            <a:xfrm>
              <a:off x="8961592" y="77978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34" name="AutoShape 14"/>
            <p:cNvSpPr>
              <a:spLocks/>
            </p:cNvSpPr>
            <p:nvPr/>
          </p:nvSpPr>
          <p:spPr bwMode="auto">
            <a:xfrm>
              <a:off x="9353704" y="85090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1">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35" name="AutoShape 15"/>
            <p:cNvSpPr>
              <a:spLocks/>
            </p:cNvSpPr>
            <p:nvPr/>
          </p:nvSpPr>
          <p:spPr bwMode="auto">
            <a:xfrm>
              <a:off x="9314017" y="81788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52" name="AutoShape 32"/>
            <p:cNvSpPr>
              <a:spLocks/>
            </p:cNvSpPr>
            <p:nvPr/>
          </p:nvSpPr>
          <p:spPr bwMode="auto">
            <a:xfrm>
              <a:off x="9544204" y="8458200"/>
              <a:ext cx="582613" cy="6048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95" y="4044"/>
                  </a:moveTo>
                  <a:lnTo>
                    <a:pt x="19695" y="19754"/>
                  </a:lnTo>
                  <a:lnTo>
                    <a:pt x="1849" y="19754"/>
                  </a:lnTo>
                  <a:lnTo>
                    <a:pt x="1849" y="21600"/>
                  </a:lnTo>
                  <a:lnTo>
                    <a:pt x="21600" y="21600"/>
                  </a:lnTo>
                  <a:lnTo>
                    <a:pt x="21600" y="4044"/>
                  </a:lnTo>
                  <a:cubicBezTo>
                    <a:pt x="21600" y="4044"/>
                    <a:pt x="19695" y="4044"/>
                    <a:pt x="19695" y="4044"/>
                  </a:cubicBezTo>
                  <a:close/>
                  <a:moveTo>
                    <a:pt x="13515" y="14865"/>
                  </a:moveTo>
                  <a:lnTo>
                    <a:pt x="11916" y="14865"/>
                  </a:lnTo>
                  <a:lnTo>
                    <a:pt x="11916" y="10561"/>
                  </a:lnTo>
                  <a:lnTo>
                    <a:pt x="10186" y="10561"/>
                  </a:lnTo>
                  <a:lnTo>
                    <a:pt x="10186" y="9347"/>
                  </a:lnTo>
                  <a:cubicBezTo>
                    <a:pt x="11285" y="9375"/>
                    <a:pt x="12054" y="9072"/>
                    <a:pt x="12215" y="8032"/>
                  </a:cubicBezTo>
                  <a:lnTo>
                    <a:pt x="13515" y="8032"/>
                  </a:lnTo>
                  <a:cubicBezTo>
                    <a:pt x="13515" y="8032"/>
                    <a:pt x="13515" y="14865"/>
                    <a:pt x="13515" y="14865"/>
                  </a:cubicBezTo>
                  <a:close/>
                  <a:moveTo>
                    <a:pt x="6828" y="14988"/>
                  </a:moveTo>
                  <a:cubicBezTo>
                    <a:pt x="5215" y="14988"/>
                    <a:pt x="4143" y="14089"/>
                    <a:pt x="4172" y="12384"/>
                  </a:cubicBezTo>
                  <a:lnTo>
                    <a:pt x="5698" y="12384"/>
                  </a:lnTo>
                  <a:cubicBezTo>
                    <a:pt x="5725" y="13140"/>
                    <a:pt x="6039" y="13692"/>
                    <a:pt x="6808" y="13692"/>
                  </a:cubicBezTo>
                  <a:cubicBezTo>
                    <a:pt x="7315" y="13692"/>
                    <a:pt x="7827" y="13400"/>
                    <a:pt x="7827" y="12747"/>
                  </a:cubicBezTo>
                  <a:cubicBezTo>
                    <a:pt x="7827" y="11921"/>
                    <a:pt x="7232" y="11860"/>
                    <a:pt x="6234" y="11860"/>
                  </a:cubicBezTo>
                  <a:lnTo>
                    <a:pt x="6234" y="10706"/>
                  </a:lnTo>
                  <a:cubicBezTo>
                    <a:pt x="6937" y="10765"/>
                    <a:pt x="7699" y="10668"/>
                    <a:pt x="7699" y="9988"/>
                  </a:cubicBezTo>
                  <a:cubicBezTo>
                    <a:pt x="7699" y="9450"/>
                    <a:pt x="7248" y="9205"/>
                    <a:pt x="6828" y="9205"/>
                  </a:cubicBezTo>
                  <a:cubicBezTo>
                    <a:pt x="6124" y="9205"/>
                    <a:pt x="5857" y="9704"/>
                    <a:pt x="5870" y="10390"/>
                  </a:cubicBezTo>
                  <a:lnTo>
                    <a:pt x="4334" y="10390"/>
                  </a:lnTo>
                  <a:cubicBezTo>
                    <a:pt x="4397" y="8733"/>
                    <a:pt x="5439" y="7900"/>
                    <a:pt x="6818" y="7900"/>
                  </a:cubicBezTo>
                  <a:cubicBezTo>
                    <a:pt x="8003" y="7900"/>
                    <a:pt x="9230" y="8624"/>
                    <a:pt x="9230" y="9837"/>
                  </a:cubicBezTo>
                  <a:cubicBezTo>
                    <a:pt x="9230" y="10465"/>
                    <a:pt x="8942" y="10954"/>
                    <a:pt x="8448" y="11192"/>
                  </a:cubicBezTo>
                  <a:cubicBezTo>
                    <a:pt x="9094" y="11432"/>
                    <a:pt x="9485" y="11997"/>
                    <a:pt x="9485" y="12720"/>
                  </a:cubicBezTo>
                  <a:cubicBezTo>
                    <a:pt x="9485" y="14139"/>
                    <a:pt x="8270" y="14988"/>
                    <a:pt x="6828" y="14988"/>
                  </a:cubicBezTo>
                  <a:close/>
                  <a:moveTo>
                    <a:pt x="15579" y="2346"/>
                  </a:moveTo>
                  <a:lnTo>
                    <a:pt x="15579" y="3323"/>
                  </a:lnTo>
                  <a:cubicBezTo>
                    <a:pt x="15579" y="4484"/>
                    <a:pt x="14600" y="5430"/>
                    <a:pt x="13396" y="5430"/>
                  </a:cubicBezTo>
                  <a:cubicBezTo>
                    <a:pt x="12192" y="5430"/>
                    <a:pt x="11212" y="4484"/>
                    <a:pt x="11212" y="3323"/>
                  </a:cubicBezTo>
                  <a:lnTo>
                    <a:pt x="11212" y="2346"/>
                  </a:lnTo>
                  <a:lnTo>
                    <a:pt x="6738" y="2346"/>
                  </a:lnTo>
                  <a:lnTo>
                    <a:pt x="6738" y="3318"/>
                  </a:lnTo>
                  <a:cubicBezTo>
                    <a:pt x="6738" y="4480"/>
                    <a:pt x="5759" y="5425"/>
                    <a:pt x="4555" y="5425"/>
                  </a:cubicBezTo>
                  <a:cubicBezTo>
                    <a:pt x="3350" y="5425"/>
                    <a:pt x="2371" y="4480"/>
                    <a:pt x="2371" y="3318"/>
                  </a:cubicBezTo>
                  <a:lnTo>
                    <a:pt x="2371" y="2346"/>
                  </a:lnTo>
                  <a:lnTo>
                    <a:pt x="0" y="2346"/>
                  </a:lnTo>
                  <a:lnTo>
                    <a:pt x="0" y="18091"/>
                  </a:lnTo>
                  <a:lnTo>
                    <a:pt x="17900" y="18091"/>
                  </a:lnTo>
                  <a:lnTo>
                    <a:pt x="17900" y="2346"/>
                  </a:lnTo>
                  <a:cubicBezTo>
                    <a:pt x="17900" y="2346"/>
                    <a:pt x="15579" y="2346"/>
                    <a:pt x="15579" y="2346"/>
                  </a:cubicBezTo>
                  <a:close/>
                  <a:moveTo>
                    <a:pt x="5543" y="953"/>
                  </a:moveTo>
                  <a:cubicBezTo>
                    <a:pt x="5543" y="427"/>
                    <a:pt x="5101" y="0"/>
                    <a:pt x="4555" y="0"/>
                  </a:cubicBezTo>
                  <a:cubicBezTo>
                    <a:pt x="4009" y="0"/>
                    <a:pt x="3566" y="427"/>
                    <a:pt x="3566" y="953"/>
                  </a:cubicBezTo>
                  <a:lnTo>
                    <a:pt x="3566" y="3353"/>
                  </a:lnTo>
                  <a:cubicBezTo>
                    <a:pt x="3566" y="3880"/>
                    <a:pt x="4009" y="4307"/>
                    <a:pt x="4555" y="4307"/>
                  </a:cubicBezTo>
                  <a:cubicBezTo>
                    <a:pt x="5101" y="4307"/>
                    <a:pt x="5543" y="3880"/>
                    <a:pt x="5543" y="3353"/>
                  </a:cubicBezTo>
                  <a:cubicBezTo>
                    <a:pt x="5543" y="3353"/>
                    <a:pt x="5543" y="953"/>
                    <a:pt x="5543" y="953"/>
                  </a:cubicBezTo>
                  <a:close/>
                  <a:moveTo>
                    <a:pt x="14385" y="3358"/>
                  </a:moveTo>
                  <a:cubicBezTo>
                    <a:pt x="14385" y="3884"/>
                    <a:pt x="13942" y="4311"/>
                    <a:pt x="13396" y="4311"/>
                  </a:cubicBezTo>
                  <a:cubicBezTo>
                    <a:pt x="12850" y="4311"/>
                    <a:pt x="12407" y="3884"/>
                    <a:pt x="12407" y="3358"/>
                  </a:cubicBezTo>
                  <a:lnTo>
                    <a:pt x="12407" y="958"/>
                  </a:lnTo>
                  <a:cubicBezTo>
                    <a:pt x="12407" y="431"/>
                    <a:pt x="12850" y="4"/>
                    <a:pt x="13396" y="4"/>
                  </a:cubicBezTo>
                  <a:cubicBezTo>
                    <a:pt x="13942" y="4"/>
                    <a:pt x="14385" y="431"/>
                    <a:pt x="14385" y="958"/>
                  </a:cubicBezTo>
                  <a:cubicBezTo>
                    <a:pt x="14385" y="958"/>
                    <a:pt x="14385" y="3358"/>
                    <a:pt x="14385" y="3358"/>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10" name="Group 9"/>
          <p:cNvGrpSpPr/>
          <p:nvPr/>
        </p:nvGrpSpPr>
        <p:grpSpPr>
          <a:xfrm>
            <a:off x="4483197" y="5130800"/>
            <a:ext cx="835819" cy="965200"/>
            <a:chOff x="8971194" y="10261600"/>
            <a:chExt cx="1671637" cy="1930400"/>
          </a:xfrm>
        </p:grpSpPr>
        <p:sp>
          <p:nvSpPr>
            <p:cNvPr id="133139" name="AutoShape 19"/>
            <p:cNvSpPr>
              <a:spLocks/>
            </p:cNvSpPr>
            <p:nvPr/>
          </p:nvSpPr>
          <p:spPr bwMode="auto">
            <a:xfrm>
              <a:off x="8971194" y="102616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40" name="AutoShape 20"/>
            <p:cNvSpPr>
              <a:spLocks/>
            </p:cNvSpPr>
            <p:nvPr/>
          </p:nvSpPr>
          <p:spPr bwMode="auto">
            <a:xfrm>
              <a:off x="9363306" y="109728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bg2">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41" name="AutoShape 21"/>
            <p:cNvSpPr>
              <a:spLocks/>
            </p:cNvSpPr>
            <p:nvPr/>
          </p:nvSpPr>
          <p:spPr bwMode="auto">
            <a:xfrm>
              <a:off x="9323619" y="106426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6" name="Group 5"/>
          <p:cNvGrpSpPr/>
          <p:nvPr/>
        </p:nvGrpSpPr>
        <p:grpSpPr>
          <a:xfrm>
            <a:off x="8136770" y="2686050"/>
            <a:ext cx="835819" cy="965200"/>
            <a:chOff x="16270288" y="5372100"/>
            <a:chExt cx="1671637" cy="1930400"/>
          </a:xfrm>
        </p:grpSpPr>
        <p:sp>
          <p:nvSpPr>
            <p:cNvPr id="133142" name="AutoShape 22"/>
            <p:cNvSpPr>
              <a:spLocks/>
            </p:cNvSpPr>
            <p:nvPr/>
          </p:nvSpPr>
          <p:spPr bwMode="auto">
            <a:xfrm>
              <a:off x="16270288" y="53721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43" name="AutoShape 23"/>
            <p:cNvSpPr>
              <a:spLocks/>
            </p:cNvSpPr>
            <p:nvPr/>
          </p:nvSpPr>
          <p:spPr bwMode="auto">
            <a:xfrm>
              <a:off x="16662400" y="60833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44" name="AutoShape 24"/>
            <p:cNvSpPr>
              <a:spLocks/>
            </p:cNvSpPr>
            <p:nvPr/>
          </p:nvSpPr>
          <p:spPr bwMode="auto">
            <a:xfrm>
              <a:off x="16622713" y="57531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5" name="Group 4"/>
          <p:cNvGrpSpPr/>
          <p:nvPr/>
        </p:nvGrpSpPr>
        <p:grpSpPr>
          <a:xfrm>
            <a:off x="8136770" y="3905250"/>
            <a:ext cx="835819" cy="965200"/>
            <a:chOff x="16282988" y="7810500"/>
            <a:chExt cx="1671637" cy="1930400"/>
          </a:xfrm>
        </p:grpSpPr>
        <p:sp>
          <p:nvSpPr>
            <p:cNvPr id="133145" name="AutoShape 25"/>
            <p:cNvSpPr>
              <a:spLocks/>
            </p:cNvSpPr>
            <p:nvPr/>
          </p:nvSpPr>
          <p:spPr bwMode="auto">
            <a:xfrm>
              <a:off x="16282988" y="78105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46" name="AutoShape 26"/>
            <p:cNvSpPr>
              <a:spLocks/>
            </p:cNvSpPr>
            <p:nvPr/>
          </p:nvSpPr>
          <p:spPr bwMode="auto">
            <a:xfrm>
              <a:off x="16675100" y="85217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47" name="AutoShape 27"/>
            <p:cNvSpPr>
              <a:spLocks/>
            </p:cNvSpPr>
            <p:nvPr/>
          </p:nvSpPr>
          <p:spPr bwMode="auto">
            <a:xfrm>
              <a:off x="16635413" y="81915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4" name="Group 3"/>
          <p:cNvGrpSpPr/>
          <p:nvPr/>
        </p:nvGrpSpPr>
        <p:grpSpPr>
          <a:xfrm>
            <a:off x="8136770" y="5130800"/>
            <a:ext cx="835819" cy="965200"/>
            <a:chOff x="16219488" y="10261600"/>
            <a:chExt cx="1671637" cy="1930400"/>
          </a:xfrm>
        </p:grpSpPr>
        <p:sp>
          <p:nvSpPr>
            <p:cNvPr id="133121" name="AutoShape 1"/>
            <p:cNvSpPr>
              <a:spLocks/>
            </p:cNvSpPr>
            <p:nvPr/>
          </p:nvSpPr>
          <p:spPr bwMode="auto">
            <a:xfrm>
              <a:off x="16219488" y="102616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3122" name="AutoShape 2"/>
            <p:cNvSpPr>
              <a:spLocks/>
            </p:cNvSpPr>
            <p:nvPr/>
          </p:nvSpPr>
          <p:spPr bwMode="auto">
            <a:xfrm>
              <a:off x="16611600" y="109728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1">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3123" name="AutoShape 3"/>
            <p:cNvSpPr>
              <a:spLocks/>
            </p:cNvSpPr>
            <p:nvPr/>
          </p:nvSpPr>
          <p:spPr bwMode="auto">
            <a:xfrm>
              <a:off x="16571913" y="106426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133160" name="AutoShape 40"/>
          <p:cNvSpPr>
            <a:spLocks/>
          </p:cNvSpPr>
          <p:nvPr/>
        </p:nvSpPr>
        <p:spPr bwMode="auto">
          <a:xfrm>
            <a:off x="1822450" y="2997200"/>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b="1" dirty="0">
                <a:solidFill>
                  <a:srgbClr val="5CBEB6"/>
                </a:solidFill>
                <a:latin typeface="Aleo" panose="020F0502020204030203" pitchFamily="34" charset="0"/>
                <a:cs typeface="Gill Sans" charset="0"/>
                <a:sym typeface="Aleo Regular" charset="0"/>
              </a:rPr>
              <a:t>Urban Population</a:t>
            </a:r>
            <a:endParaRPr lang="en-US" dirty="0">
              <a:solidFill>
                <a:srgbClr val="5CBEB6"/>
              </a:solidFill>
              <a:latin typeface="Lato" panose="020F0502020204030203" pitchFamily="34" charset="0"/>
              <a:cs typeface="Gill Sans" charset="0"/>
              <a:sym typeface="Gill Sans" charset="0"/>
            </a:endParaRPr>
          </a:p>
        </p:txBody>
      </p:sp>
      <p:sp>
        <p:nvSpPr>
          <p:cNvPr id="133162" name="AutoShape 42"/>
          <p:cNvSpPr>
            <a:spLocks/>
          </p:cNvSpPr>
          <p:nvPr/>
        </p:nvSpPr>
        <p:spPr bwMode="auto">
          <a:xfrm>
            <a:off x="1822450" y="4187825"/>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b="1" dirty="0">
                <a:solidFill>
                  <a:srgbClr val="E59428"/>
                </a:solidFill>
                <a:latin typeface="Aleo" panose="020F0502020204030203" pitchFamily="34" charset="0"/>
                <a:cs typeface="Gill Sans" charset="0"/>
                <a:sym typeface="Aleo Regular" charset="0"/>
              </a:rPr>
              <a:t>Sex Ratio (-)</a:t>
            </a:r>
            <a:endParaRPr lang="en-US" dirty="0">
              <a:solidFill>
                <a:srgbClr val="E59428"/>
              </a:solidFill>
              <a:latin typeface="Lato" panose="020F0502020204030203" pitchFamily="34" charset="0"/>
              <a:cs typeface="Gill Sans" charset="0"/>
              <a:sym typeface="Gill Sans" charset="0"/>
            </a:endParaRPr>
          </a:p>
        </p:txBody>
      </p:sp>
      <p:sp>
        <p:nvSpPr>
          <p:cNvPr id="133164" name="AutoShape 44"/>
          <p:cNvSpPr>
            <a:spLocks/>
          </p:cNvSpPr>
          <p:nvPr/>
        </p:nvSpPr>
        <p:spPr bwMode="auto">
          <a:xfrm>
            <a:off x="1820862" y="1885315"/>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600" b="1" dirty="0">
                <a:solidFill>
                  <a:srgbClr val="7D3F65"/>
                </a:solidFill>
                <a:latin typeface="Aleo" panose="020F0502020204030203" pitchFamily="34" charset="0"/>
                <a:cs typeface="Gill Sans" charset="0"/>
                <a:sym typeface="Aleo Regular" charset="0"/>
              </a:rPr>
              <a:t>Enrollment in Govt School</a:t>
            </a:r>
            <a:endParaRPr lang="en-US" sz="1600" dirty="0">
              <a:solidFill>
                <a:srgbClr val="7D3F65"/>
              </a:solidFill>
              <a:latin typeface="Lato" panose="020F0502020204030203" pitchFamily="34" charset="0"/>
              <a:cs typeface="Gill Sans" charset="0"/>
              <a:sym typeface="Gill Sans" charset="0"/>
            </a:endParaRPr>
          </a:p>
        </p:txBody>
      </p:sp>
      <p:sp>
        <p:nvSpPr>
          <p:cNvPr id="133166" name="AutoShape 46"/>
          <p:cNvSpPr>
            <a:spLocks/>
          </p:cNvSpPr>
          <p:nvPr/>
        </p:nvSpPr>
        <p:spPr bwMode="auto">
          <a:xfrm>
            <a:off x="5539318" y="5385594"/>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600" b="1" dirty="0">
                <a:solidFill>
                  <a:srgbClr val="5CBEB6"/>
                </a:solidFill>
                <a:latin typeface="Aleo" panose="020F0502020204030203" pitchFamily="34" charset="0"/>
                <a:cs typeface="Gill Sans" charset="0"/>
                <a:sym typeface="Aleo Regular" charset="0"/>
              </a:rPr>
              <a:t>Teachers in Private School (-)</a:t>
            </a:r>
            <a:endParaRPr lang="en-US" sz="1600" dirty="0">
              <a:solidFill>
                <a:srgbClr val="5CBEB6"/>
              </a:solidFill>
              <a:latin typeface="Lato" panose="020F0502020204030203" pitchFamily="34" charset="0"/>
              <a:cs typeface="Gill Sans" charset="0"/>
              <a:sym typeface="Gill Sans" charset="0"/>
            </a:endParaRPr>
          </a:p>
        </p:txBody>
      </p:sp>
      <p:sp>
        <p:nvSpPr>
          <p:cNvPr id="133168" name="AutoShape 48"/>
          <p:cNvSpPr>
            <a:spLocks/>
          </p:cNvSpPr>
          <p:nvPr/>
        </p:nvSpPr>
        <p:spPr bwMode="auto">
          <a:xfrm>
            <a:off x="5539318" y="4194572"/>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b="1" dirty="0">
                <a:solidFill>
                  <a:srgbClr val="37485D"/>
                </a:solidFill>
                <a:latin typeface="Aleo" panose="020F0502020204030203" pitchFamily="34" charset="0"/>
                <a:cs typeface="Gill Sans" charset="0"/>
                <a:sym typeface="Aleo Regular" charset="0"/>
              </a:rPr>
              <a:t>Teachers in Govt School (-)</a:t>
            </a:r>
            <a:endParaRPr lang="en-US" dirty="0">
              <a:solidFill>
                <a:srgbClr val="37485D"/>
              </a:solidFill>
              <a:latin typeface="Lato" panose="020F0502020204030203" pitchFamily="34" charset="0"/>
              <a:cs typeface="Gill Sans" charset="0"/>
              <a:sym typeface="Gill Sans" charset="0"/>
            </a:endParaRPr>
          </a:p>
        </p:txBody>
      </p:sp>
      <p:sp>
        <p:nvSpPr>
          <p:cNvPr id="133170" name="AutoShape 50"/>
          <p:cNvSpPr>
            <a:spLocks/>
          </p:cNvSpPr>
          <p:nvPr/>
        </p:nvSpPr>
        <p:spPr bwMode="auto">
          <a:xfrm>
            <a:off x="5543550" y="2997200"/>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600" b="1" dirty="0">
                <a:solidFill>
                  <a:srgbClr val="7D3F65"/>
                </a:solidFill>
                <a:latin typeface="Aleo" panose="020F0502020204030203" pitchFamily="34" charset="0"/>
                <a:ea typeface="Aleo Regular" charset="0"/>
                <a:cs typeface="Aleo Regular" charset="0"/>
                <a:sym typeface="Aleo Regular" charset="0"/>
              </a:rPr>
              <a:t>Enrollment in Private School</a:t>
            </a:r>
            <a:endParaRPr lang="en-US" sz="1600" b="1" dirty="0">
              <a:solidFill>
                <a:srgbClr val="7D3F65"/>
              </a:solidFill>
              <a:latin typeface="Aleo" panose="020F0502020204030203" pitchFamily="34" charset="0"/>
              <a:ea typeface="Aleo Regular" charset="0"/>
              <a:cs typeface="Aleo Regular" charset="0"/>
              <a:sym typeface="Gill Sans" charset="0"/>
            </a:endParaRPr>
          </a:p>
        </p:txBody>
      </p:sp>
      <p:sp>
        <p:nvSpPr>
          <p:cNvPr id="133172" name="AutoShape 52"/>
          <p:cNvSpPr>
            <a:spLocks/>
          </p:cNvSpPr>
          <p:nvPr/>
        </p:nvSpPr>
        <p:spPr bwMode="auto">
          <a:xfrm>
            <a:off x="9205797" y="2976880"/>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b="1" dirty="0">
                <a:solidFill>
                  <a:srgbClr val="E59428"/>
                </a:solidFill>
                <a:latin typeface="Aleo" panose="020F0502020204030203" pitchFamily="34" charset="0"/>
                <a:ea typeface="Aleo Regular" charset="0"/>
                <a:cs typeface="Aleo Regular" charset="0"/>
                <a:sym typeface="Aleo Regular" charset="0"/>
              </a:rPr>
              <a:t>Schools with Play Ground</a:t>
            </a:r>
            <a:endParaRPr lang="en-US" dirty="0">
              <a:solidFill>
                <a:srgbClr val="E59428"/>
              </a:solidFill>
              <a:latin typeface="Lato" panose="020F0502020204030203" pitchFamily="34" charset="0"/>
              <a:cs typeface="Gill Sans" charset="0"/>
              <a:sym typeface="Gill Sans" charset="0"/>
            </a:endParaRPr>
          </a:p>
        </p:txBody>
      </p:sp>
      <p:sp>
        <p:nvSpPr>
          <p:cNvPr id="133174" name="AutoShape 54"/>
          <p:cNvSpPr>
            <a:spLocks/>
          </p:cNvSpPr>
          <p:nvPr/>
        </p:nvSpPr>
        <p:spPr bwMode="auto">
          <a:xfrm>
            <a:off x="9205797" y="4194572"/>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b="1" dirty="0">
                <a:solidFill>
                  <a:srgbClr val="7D3F65"/>
                </a:solidFill>
                <a:latin typeface="Aleo" panose="020F0502020204030203" pitchFamily="34" charset="0"/>
                <a:cs typeface="Gill Sans" charset="0"/>
                <a:sym typeface="Aleo Regular" charset="0"/>
              </a:rPr>
              <a:t>Schools with Computer</a:t>
            </a:r>
            <a:endParaRPr lang="en-US" dirty="0">
              <a:solidFill>
                <a:srgbClr val="7D3F65"/>
              </a:solidFill>
              <a:latin typeface="Lato" panose="020F0502020204030203" pitchFamily="34" charset="0"/>
              <a:cs typeface="Gill Sans" charset="0"/>
              <a:sym typeface="Gill Sans" charset="0"/>
            </a:endParaRPr>
          </a:p>
        </p:txBody>
      </p:sp>
      <p:sp>
        <p:nvSpPr>
          <p:cNvPr id="133176" name="AutoShape 56"/>
          <p:cNvSpPr>
            <a:spLocks/>
          </p:cNvSpPr>
          <p:nvPr/>
        </p:nvSpPr>
        <p:spPr bwMode="auto">
          <a:xfrm>
            <a:off x="9194005" y="5407184"/>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b="1" dirty="0">
                <a:solidFill>
                  <a:srgbClr val="37485D"/>
                </a:solidFill>
                <a:latin typeface="Aleo" panose="020F0502020204030203" pitchFamily="34" charset="0"/>
                <a:cs typeface="Gill Sans" charset="0"/>
                <a:sym typeface="Aleo Regular" charset="0"/>
              </a:rPr>
              <a:t>Enrollment in Girls Schools</a:t>
            </a:r>
            <a:endParaRPr lang="en-US" dirty="0">
              <a:solidFill>
                <a:srgbClr val="37485D"/>
              </a:solidFill>
              <a:latin typeface="Lato" panose="020F0502020204030203" pitchFamily="34" charset="0"/>
              <a:cs typeface="Gill Sans" charset="0"/>
              <a:sym typeface="Gill Sans" charset="0"/>
            </a:endParaRPr>
          </a:p>
        </p:txBody>
      </p:sp>
      <p:sp>
        <p:nvSpPr>
          <p:cNvPr id="2" name="Title 1"/>
          <p:cNvSpPr>
            <a:spLocks noGrp="1"/>
          </p:cNvSpPr>
          <p:nvPr>
            <p:ph type="title"/>
          </p:nvPr>
        </p:nvSpPr>
        <p:spPr>
          <a:xfrm>
            <a:off x="659396" y="355794"/>
            <a:ext cx="7718651" cy="800219"/>
          </a:xfrm>
        </p:spPr>
        <p:txBody>
          <a:bodyPr/>
          <a:lstStyle/>
          <a:p>
            <a:r>
              <a:rPr lang="en-US" dirty="0">
                <a:sym typeface="Aleo Regular" charset="0"/>
              </a:rPr>
              <a:t>Factors Affecting Literacy Rate:</a:t>
            </a:r>
            <a:endParaRPr lang="en-US" dirty="0"/>
          </a:p>
        </p:txBody>
      </p:sp>
      <p:grpSp>
        <p:nvGrpSpPr>
          <p:cNvPr id="84" name="Group 83">
            <a:extLst>
              <a:ext uri="{FF2B5EF4-FFF2-40B4-BE49-F238E27FC236}">
                <a16:creationId xmlns:a16="http://schemas.microsoft.com/office/drawing/2014/main" id="{F4848FBE-8A6D-4CBB-A139-C8CAAC731DF0}"/>
              </a:ext>
            </a:extLst>
          </p:cNvPr>
          <p:cNvGrpSpPr/>
          <p:nvPr/>
        </p:nvGrpSpPr>
        <p:grpSpPr>
          <a:xfrm>
            <a:off x="8116297" y="1543050"/>
            <a:ext cx="835819" cy="965200"/>
            <a:chOff x="1493838" y="5384800"/>
            <a:chExt cx="1671637" cy="1930400"/>
          </a:xfrm>
        </p:grpSpPr>
        <p:sp>
          <p:nvSpPr>
            <p:cNvPr id="85" name="AutoShape 4">
              <a:extLst>
                <a:ext uri="{FF2B5EF4-FFF2-40B4-BE49-F238E27FC236}">
                  <a16:creationId xmlns:a16="http://schemas.microsoft.com/office/drawing/2014/main" id="{E68A519C-F5F5-4AD7-A10A-10DD0B2832D6}"/>
                </a:ext>
              </a:extLst>
            </p:cNvPr>
            <p:cNvSpPr>
              <a:spLocks/>
            </p:cNvSpPr>
            <p:nvPr/>
          </p:nvSpPr>
          <p:spPr bwMode="auto">
            <a:xfrm>
              <a:off x="1493838" y="53848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86" name="AutoShape 5">
              <a:extLst>
                <a:ext uri="{FF2B5EF4-FFF2-40B4-BE49-F238E27FC236}">
                  <a16:creationId xmlns:a16="http://schemas.microsoft.com/office/drawing/2014/main" id="{F0EAF67B-E23A-4FF1-B17A-1D2209B10E44}"/>
                </a:ext>
              </a:extLst>
            </p:cNvPr>
            <p:cNvSpPr>
              <a:spLocks/>
            </p:cNvSpPr>
            <p:nvPr/>
          </p:nvSpPr>
          <p:spPr bwMode="auto">
            <a:xfrm>
              <a:off x="1885950" y="6092825"/>
              <a:ext cx="1276350" cy="1082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bg2">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87" name="AutoShape 6">
              <a:extLst>
                <a:ext uri="{FF2B5EF4-FFF2-40B4-BE49-F238E27FC236}">
                  <a16:creationId xmlns:a16="http://schemas.microsoft.com/office/drawing/2014/main" id="{D74D07EB-E849-4610-9CD5-049DB7F2079F}"/>
                </a:ext>
              </a:extLst>
            </p:cNvPr>
            <p:cNvSpPr>
              <a:spLocks/>
            </p:cNvSpPr>
            <p:nvPr/>
          </p:nvSpPr>
          <p:spPr bwMode="auto">
            <a:xfrm>
              <a:off x="1847850" y="5770563"/>
              <a:ext cx="984250"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89" name="Group 88">
            <a:extLst>
              <a:ext uri="{FF2B5EF4-FFF2-40B4-BE49-F238E27FC236}">
                <a16:creationId xmlns:a16="http://schemas.microsoft.com/office/drawing/2014/main" id="{7FFBE826-0469-4206-8A7A-76DE600DD05E}"/>
              </a:ext>
            </a:extLst>
          </p:cNvPr>
          <p:cNvGrpSpPr/>
          <p:nvPr/>
        </p:nvGrpSpPr>
        <p:grpSpPr>
          <a:xfrm>
            <a:off x="722932" y="5130800"/>
            <a:ext cx="835819" cy="965200"/>
            <a:chOff x="8967788" y="5410200"/>
            <a:chExt cx="1671637" cy="1930400"/>
          </a:xfrm>
        </p:grpSpPr>
        <p:sp>
          <p:nvSpPr>
            <p:cNvPr id="90" name="AutoShape 7">
              <a:extLst>
                <a:ext uri="{FF2B5EF4-FFF2-40B4-BE49-F238E27FC236}">
                  <a16:creationId xmlns:a16="http://schemas.microsoft.com/office/drawing/2014/main" id="{C9D68652-8214-4F13-86BF-D59C526EB139}"/>
                </a:ext>
              </a:extLst>
            </p:cNvPr>
            <p:cNvSpPr>
              <a:spLocks/>
            </p:cNvSpPr>
            <p:nvPr/>
          </p:nvSpPr>
          <p:spPr bwMode="auto">
            <a:xfrm>
              <a:off x="8967788" y="54102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1" name="AutoShape 8">
              <a:extLst>
                <a:ext uri="{FF2B5EF4-FFF2-40B4-BE49-F238E27FC236}">
                  <a16:creationId xmlns:a16="http://schemas.microsoft.com/office/drawing/2014/main" id="{E9B3598D-D098-4B8B-8702-F02B268D89AF}"/>
                </a:ext>
              </a:extLst>
            </p:cNvPr>
            <p:cNvSpPr>
              <a:spLocks/>
            </p:cNvSpPr>
            <p:nvPr/>
          </p:nvSpPr>
          <p:spPr bwMode="auto">
            <a:xfrm>
              <a:off x="9359900" y="61214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2" name="AutoShape 9">
              <a:extLst>
                <a:ext uri="{FF2B5EF4-FFF2-40B4-BE49-F238E27FC236}">
                  <a16:creationId xmlns:a16="http://schemas.microsoft.com/office/drawing/2014/main" id="{20BDEBCA-ECEF-4B52-AA07-59BAC9FFE7AC}"/>
                </a:ext>
              </a:extLst>
            </p:cNvPr>
            <p:cNvSpPr>
              <a:spLocks/>
            </p:cNvSpPr>
            <p:nvPr/>
          </p:nvSpPr>
          <p:spPr bwMode="auto">
            <a:xfrm>
              <a:off x="9320213" y="57912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94" name="Group 93">
            <a:extLst>
              <a:ext uri="{FF2B5EF4-FFF2-40B4-BE49-F238E27FC236}">
                <a16:creationId xmlns:a16="http://schemas.microsoft.com/office/drawing/2014/main" id="{FCDA9992-469C-402A-A551-968C2FDE1C26}"/>
              </a:ext>
            </a:extLst>
          </p:cNvPr>
          <p:cNvGrpSpPr/>
          <p:nvPr/>
        </p:nvGrpSpPr>
        <p:grpSpPr>
          <a:xfrm>
            <a:off x="4483197" y="1513399"/>
            <a:ext cx="835819" cy="965200"/>
            <a:chOff x="16270288" y="5372100"/>
            <a:chExt cx="1671637" cy="1930400"/>
          </a:xfrm>
        </p:grpSpPr>
        <p:sp>
          <p:nvSpPr>
            <p:cNvPr id="95" name="AutoShape 22">
              <a:extLst>
                <a:ext uri="{FF2B5EF4-FFF2-40B4-BE49-F238E27FC236}">
                  <a16:creationId xmlns:a16="http://schemas.microsoft.com/office/drawing/2014/main" id="{8C861A55-AF2F-4773-9162-E8CB96DA18B0}"/>
                </a:ext>
              </a:extLst>
            </p:cNvPr>
            <p:cNvSpPr>
              <a:spLocks/>
            </p:cNvSpPr>
            <p:nvPr/>
          </p:nvSpPr>
          <p:spPr bwMode="auto">
            <a:xfrm>
              <a:off x="16270288" y="53721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6" name="AutoShape 23">
              <a:extLst>
                <a:ext uri="{FF2B5EF4-FFF2-40B4-BE49-F238E27FC236}">
                  <a16:creationId xmlns:a16="http://schemas.microsoft.com/office/drawing/2014/main" id="{EC3E6F7D-3EA5-4779-96C2-AD719F6A689B}"/>
                </a:ext>
              </a:extLst>
            </p:cNvPr>
            <p:cNvSpPr>
              <a:spLocks/>
            </p:cNvSpPr>
            <p:nvPr/>
          </p:nvSpPr>
          <p:spPr bwMode="auto">
            <a:xfrm>
              <a:off x="16662400" y="60833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7" name="AutoShape 24">
              <a:extLst>
                <a:ext uri="{FF2B5EF4-FFF2-40B4-BE49-F238E27FC236}">
                  <a16:creationId xmlns:a16="http://schemas.microsoft.com/office/drawing/2014/main" id="{A11EBE8D-B2B5-41CF-AF83-F94352B27E09}"/>
                </a:ext>
              </a:extLst>
            </p:cNvPr>
            <p:cNvSpPr>
              <a:spLocks/>
            </p:cNvSpPr>
            <p:nvPr/>
          </p:nvSpPr>
          <p:spPr bwMode="auto">
            <a:xfrm>
              <a:off x="16622713" y="57531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99" name="AutoShape 40">
            <a:extLst>
              <a:ext uri="{FF2B5EF4-FFF2-40B4-BE49-F238E27FC236}">
                <a16:creationId xmlns:a16="http://schemas.microsoft.com/office/drawing/2014/main" id="{E45AE02B-49E5-4A59-B55F-B726EA2BF341}"/>
              </a:ext>
            </a:extLst>
          </p:cNvPr>
          <p:cNvSpPr>
            <a:spLocks/>
          </p:cNvSpPr>
          <p:nvPr/>
        </p:nvSpPr>
        <p:spPr bwMode="auto">
          <a:xfrm>
            <a:off x="9193415" y="1847850"/>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600" b="1" dirty="0">
                <a:solidFill>
                  <a:srgbClr val="5CBEB6"/>
                </a:solidFill>
                <a:latin typeface="Aleo" panose="020F0502020204030203" pitchFamily="34" charset="0"/>
                <a:cs typeface="Gill Sans" charset="0"/>
                <a:sym typeface="Aleo Regular" charset="0"/>
              </a:rPr>
              <a:t>Schools with PTR &gt;30 (-)</a:t>
            </a:r>
            <a:endParaRPr lang="en-US" sz="1600" dirty="0">
              <a:solidFill>
                <a:srgbClr val="5CBEB6"/>
              </a:solidFill>
              <a:latin typeface="Lato" panose="020F0502020204030203" pitchFamily="34" charset="0"/>
              <a:cs typeface="Gill Sans" charset="0"/>
              <a:sym typeface="Gill Sans" charset="0"/>
            </a:endParaRPr>
          </a:p>
        </p:txBody>
      </p:sp>
      <p:sp>
        <p:nvSpPr>
          <p:cNvPr id="100" name="AutoShape 50">
            <a:extLst>
              <a:ext uri="{FF2B5EF4-FFF2-40B4-BE49-F238E27FC236}">
                <a16:creationId xmlns:a16="http://schemas.microsoft.com/office/drawing/2014/main" id="{C2316599-E2E1-49CE-8AC8-E4566DD02FC6}"/>
              </a:ext>
            </a:extLst>
          </p:cNvPr>
          <p:cNvSpPr>
            <a:spLocks/>
          </p:cNvSpPr>
          <p:nvPr/>
        </p:nvSpPr>
        <p:spPr bwMode="auto">
          <a:xfrm>
            <a:off x="1783285" y="5422900"/>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600" b="1" dirty="0">
                <a:solidFill>
                  <a:srgbClr val="7D3F65"/>
                </a:solidFill>
                <a:latin typeface="Aleo" panose="020F0502020204030203" pitchFamily="34" charset="0"/>
                <a:ea typeface="Aleo Regular" charset="0"/>
                <a:cs typeface="Aleo Regular" charset="0"/>
                <a:sym typeface="Aleo Regular" charset="0"/>
              </a:rPr>
              <a:t>Projected Students (-)</a:t>
            </a:r>
            <a:endParaRPr lang="en-US" sz="1600" b="1" dirty="0">
              <a:solidFill>
                <a:srgbClr val="7D3F65"/>
              </a:solidFill>
              <a:latin typeface="Aleo" panose="020F0502020204030203" pitchFamily="34" charset="0"/>
              <a:ea typeface="Aleo Regular" charset="0"/>
              <a:cs typeface="Aleo Regular" charset="0"/>
              <a:sym typeface="Gill Sans" charset="0"/>
            </a:endParaRPr>
          </a:p>
        </p:txBody>
      </p:sp>
      <p:sp>
        <p:nvSpPr>
          <p:cNvPr id="101" name="AutoShape 52">
            <a:extLst>
              <a:ext uri="{FF2B5EF4-FFF2-40B4-BE49-F238E27FC236}">
                <a16:creationId xmlns:a16="http://schemas.microsoft.com/office/drawing/2014/main" id="{CECACCFB-F222-4DCC-A3CA-340E381F42DF}"/>
              </a:ext>
            </a:extLst>
          </p:cNvPr>
          <p:cNvSpPr>
            <a:spLocks/>
          </p:cNvSpPr>
          <p:nvPr/>
        </p:nvSpPr>
        <p:spPr bwMode="auto">
          <a:xfrm>
            <a:off x="5552224" y="1804229"/>
            <a:ext cx="2076450" cy="33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b="1" dirty="0">
                <a:solidFill>
                  <a:srgbClr val="E59428"/>
                </a:solidFill>
                <a:latin typeface="Aleo" panose="020F0502020204030203" pitchFamily="34" charset="0"/>
                <a:ea typeface="Aleo Regular" charset="0"/>
                <a:cs typeface="Aleo Regular" charset="0"/>
                <a:sym typeface="Aleo Regular" charset="0"/>
              </a:rPr>
              <a:t>Schools with PTR&gt;35</a:t>
            </a:r>
            <a:endParaRPr lang="en-US" dirty="0">
              <a:solidFill>
                <a:srgbClr val="E59428"/>
              </a:solidFill>
              <a:latin typeface="Lato" panose="020F0502020204030203" pitchFamily="34" charset="0"/>
              <a:cs typeface="Gill Sans" charset="0"/>
              <a:sym typeface="Gill Sans" charset="0"/>
            </a:endParaRPr>
          </a:p>
        </p:txBody>
      </p:sp>
      <p:sp>
        <p:nvSpPr>
          <p:cNvPr id="102" name="AutoShape 10">
            <a:extLst>
              <a:ext uri="{FF2B5EF4-FFF2-40B4-BE49-F238E27FC236}">
                <a16:creationId xmlns:a16="http://schemas.microsoft.com/office/drawing/2014/main" id="{F942B0AC-2695-4942-901D-6114D6E53B22}"/>
              </a:ext>
            </a:extLst>
          </p:cNvPr>
          <p:cNvSpPr>
            <a:spLocks/>
          </p:cNvSpPr>
          <p:nvPr/>
        </p:nvSpPr>
        <p:spPr bwMode="auto">
          <a:xfrm>
            <a:off x="983449" y="2967433"/>
            <a:ext cx="390544" cy="386557"/>
          </a:xfrm>
          <a:custGeom>
            <a:avLst/>
            <a:gdLst/>
            <a:ahLst/>
            <a:cxnLst/>
            <a:rect l="0" t="0" r="r" b="b"/>
            <a:pathLst>
              <a:path w="21600" h="21600">
                <a:moveTo>
                  <a:pt x="10774" y="0"/>
                </a:moveTo>
                <a:cubicBezTo>
                  <a:pt x="9274" y="0"/>
                  <a:pt x="8048" y="2044"/>
                  <a:pt x="8042" y="4561"/>
                </a:cubicBezTo>
                <a:cubicBezTo>
                  <a:pt x="8041" y="7119"/>
                  <a:pt x="9252" y="9181"/>
                  <a:pt x="10765" y="9184"/>
                </a:cubicBezTo>
                <a:cubicBezTo>
                  <a:pt x="12302" y="9185"/>
                  <a:pt x="13529" y="7133"/>
                  <a:pt x="13525" y="4576"/>
                </a:cubicBezTo>
                <a:cubicBezTo>
                  <a:pt x="13520" y="2041"/>
                  <a:pt x="12293" y="0"/>
                  <a:pt x="10774" y="0"/>
                </a:cubicBezTo>
                <a:close/>
                <a:moveTo>
                  <a:pt x="5231" y="750"/>
                </a:moveTo>
                <a:cubicBezTo>
                  <a:pt x="4076" y="750"/>
                  <a:pt x="3132" y="2326"/>
                  <a:pt x="3128" y="4264"/>
                </a:cubicBezTo>
                <a:cubicBezTo>
                  <a:pt x="3126" y="6233"/>
                  <a:pt x="4057" y="7815"/>
                  <a:pt x="5222" y="7817"/>
                </a:cubicBezTo>
                <a:cubicBezTo>
                  <a:pt x="6405" y="7818"/>
                  <a:pt x="7352" y="6248"/>
                  <a:pt x="7349" y="4279"/>
                </a:cubicBezTo>
                <a:cubicBezTo>
                  <a:pt x="7345" y="2327"/>
                  <a:pt x="6400" y="750"/>
                  <a:pt x="5231" y="750"/>
                </a:cubicBezTo>
                <a:close/>
                <a:moveTo>
                  <a:pt x="16266" y="750"/>
                </a:moveTo>
                <a:cubicBezTo>
                  <a:pt x="15097" y="750"/>
                  <a:pt x="14153" y="2327"/>
                  <a:pt x="14149" y="4279"/>
                </a:cubicBezTo>
                <a:cubicBezTo>
                  <a:pt x="14146" y="6248"/>
                  <a:pt x="15092" y="7818"/>
                  <a:pt x="16276" y="7817"/>
                </a:cubicBezTo>
                <a:cubicBezTo>
                  <a:pt x="17440" y="7815"/>
                  <a:pt x="18371" y="6233"/>
                  <a:pt x="18370" y="4264"/>
                </a:cubicBezTo>
                <a:cubicBezTo>
                  <a:pt x="18366" y="2326"/>
                  <a:pt x="17421" y="750"/>
                  <a:pt x="16266" y="750"/>
                </a:cubicBezTo>
                <a:close/>
                <a:moveTo>
                  <a:pt x="4203" y="8246"/>
                </a:moveTo>
                <a:cubicBezTo>
                  <a:pt x="4136" y="8246"/>
                  <a:pt x="4065" y="8259"/>
                  <a:pt x="3998" y="8278"/>
                </a:cubicBezTo>
                <a:cubicBezTo>
                  <a:pt x="3552" y="8401"/>
                  <a:pt x="3201" y="8931"/>
                  <a:pt x="2872" y="9410"/>
                </a:cubicBezTo>
                <a:cubicBezTo>
                  <a:pt x="1320" y="11660"/>
                  <a:pt x="411" y="14353"/>
                  <a:pt x="0" y="17852"/>
                </a:cubicBezTo>
                <a:lnTo>
                  <a:pt x="1592" y="17852"/>
                </a:lnTo>
                <a:cubicBezTo>
                  <a:pt x="1709" y="16852"/>
                  <a:pt x="1871" y="16162"/>
                  <a:pt x="2090" y="15415"/>
                </a:cubicBezTo>
                <a:cubicBezTo>
                  <a:pt x="2305" y="14681"/>
                  <a:pt x="2562" y="13927"/>
                  <a:pt x="2802" y="13213"/>
                </a:cubicBezTo>
                <a:cubicBezTo>
                  <a:pt x="2823" y="13228"/>
                  <a:pt x="2845" y="13213"/>
                  <a:pt x="2867" y="13229"/>
                </a:cubicBezTo>
                <a:cubicBezTo>
                  <a:pt x="2869" y="13270"/>
                  <a:pt x="2872" y="13407"/>
                  <a:pt x="2872" y="13447"/>
                </a:cubicBezTo>
                <a:cubicBezTo>
                  <a:pt x="2872" y="14651"/>
                  <a:pt x="2774" y="17852"/>
                  <a:pt x="2774" y="17852"/>
                </a:cubicBezTo>
                <a:lnTo>
                  <a:pt x="4631" y="17852"/>
                </a:lnTo>
                <a:cubicBezTo>
                  <a:pt x="4301" y="19101"/>
                  <a:pt x="4051" y="20600"/>
                  <a:pt x="3872" y="21600"/>
                </a:cubicBezTo>
                <a:lnTo>
                  <a:pt x="5939" y="21600"/>
                </a:lnTo>
                <a:cubicBezTo>
                  <a:pt x="6091" y="20850"/>
                  <a:pt x="6302" y="19619"/>
                  <a:pt x="6586" y="18648"/>
                </a:cubicBezTo>
                <a:cubicBezTo>
                  <a:pt x="6865" y="17695"/>
                  <a:pt x="7196" y="16827"/>
                  <a:pt x="7507" y="15899"/>
                </a:cubicBezTo>
                <a:cubicBezTo>
                  <a:pt x="7534" y="15918"/>
                  <a:pt x="7562" y="15957"/>
                  <a:pt x="7591" y="15977"/>
                </a:cubicBezTo>
                <a:cubicBezTo>
                  <a:pt x="7594" y="16032"/>
                  <a:pt x="7600" y="16018"/>
                  <a:pt x="7600" y="16071"/>
                </a:cubicBezTo>
                <a:cubicBezTo>
                  <a:pt x="7600" y="17635"/>
                  <a:pt x="7475" y="21600"/>
                  <a:pt x="7475" y="21600"/>
                </a:cubicBezTo>
                <a:lnTo>
                  <a:pt x="14060" y="21600"/>
                </a:lnTo>
                <a:cubicBezTo>
                  <a:pt x="14060" y="21600"/>
                  <a:pt x="13748" y="18214"/>
                  <a:pt x="13748" y="16961"/>
                </a:cubicBezTo>
                <a:cubicBezTo>
                  <a:pt x="13748" y="16774"/>
                  <a:pt x="13748" y="16589"/>
                  <a:pt x="13748" y="16290"/>
                </a:cubicBezTo>
                <a:cubicBezTo>
                  <a:pt x="13748" y="16425"/>
                  <a:pt x="14011" y="16613"/>
                  <a:pt x="14051" y="16711"/>
                </a:cubicBezTo>
                <a:cubicBezTo>
                  <a:pt x="14642" y="18261"/>
                  <a:pt x="15155" y="19851"/>
                  <a:pt x="15419" y="21600"/>
                </a:cubicBezTo>
                <a:lnTo>
                  <a:pt x="17495" y="21600"/>
                </a:lnTo>
                <a:cubicBezTo>
                  <a:pt x="17323" y="20600"/>
                  <a:pt x="17075" y="19101"/>
                  <a:pt x="16750" y="17852"/>
                </a:cubicBezTo>
                <a:lnTo>
                  <a:pt x="18831" y="17852"/>
                </a:lnTo>
                <a:cubicBezTo>
                  <a:pt x="18831" y="17852"/>
                  <a:pt x="18733" y="14644"/>
                  <a:pt x="18733" y="13439"/>
                </a:cubicBezTo>
                <a:cubicBezTo>
                  <a:pt x="18733" y="13399"/>
                  <a:pt x="18735" y="13286"/>
                  <a:pt x="18738" y="13244"/>
                </a:cubicBezTo>
                <a:cubicBezTo>
                  <a:pt x="18760" y="13229"/>
                  <a:pt x="18782" y="13212"/>
                  <a:pt x="18803" y="13197"/>
                </a:cubicBezTo>
                <a:cubicBezTo>
                  <a:pt x="19042" y="13911"/>
                  <a:pt x="19300" y="14689"/>
                  <a:pt x="19515" y="15423"/>
                </a:cubicBezTo>
                <a:cubicBezTo>
                  <a:pt x="19734" y="16170"/>
                  <a:pt x="19896" y="16852"/>
                  <a:pt x="20013" y="17852"/>
                </a:cubicBezTo>
                <a:lnTo>
                  <a:pt x="21600" y="17852"/>
                </a:lnTo>
                <a:cubicBezTo>
                  <a:pt x="21189" y="14353"/>
                  <a:pt x="20285" y="11660"/>
                  <a:pt x="18733" y="9410"/>
                </a:cubicBezTo>
                <a:cubicBezTo>
                  <a:pt x="18403" y="8931"/>
                  <a:pt x="18048" y="8433"/>
                  <a:pt x="17602" y="8309"/>
                </a:cubicBezTo>
                <a:cubicBezTo>
                  <a:pt x="17535" y="8291"/>
                  <a:pt x="17469" y="8262"/>
                  <a:pt x="17402" y="8262"/>
                </a:cubicBezTo>
                <a:cubicBezTo>
                  <a:pt x="17163" y="8261"/>
                  <a:pt x="16920" y="8255"/>
                  <a:pt x="16681" y="8254"/>
                </a:cubicBezTo>
                <a:lnTo>
                  <a:pt x="16783" y="8848"/>
                </a:lnTo>
                <a:cubicBezTo>
                  <a:pt x="16796" y="8925"/>
                  <a:pt x="16779" y="9010"/>
                  <a:pt x="16741" y="9059"/>
                </a:cubicBezTo>
                <a:lnTo>
                  <a:pt x="16606" y="9230"/>
                </a:lnTo>
                <a:lnTo>
                  <a:pt x="16755" y="11721"/>
                </a:lnTo>
                <a:cubicBezTo>
                  <a:pt x="16756" y="11733"/>
                  <a:pt x="16756" y="11749"/>
                  <a:pt x="16755" y="11761"/>
                </a:cubicBezTo>
                <a:lnTo>
                  <a:pt x="16420" y="14392"/>
                </a:lnTo>
                <a:cubicBezTo>
                  <a:pt x="16405" y="14513"/>
                  <a:pt x="16301" y="14513"/>
                  <a:pt x="16285" y="14392"/>
                </a:cubicBezTo>
                <a:lnTo>
                  <a:pt x="15945" y="11761"/>
                </a:lnTo>
                <a:cubicBezTo>
                  <a:pt x="15944" y="11749"/>
                  <a:pt x="15944" y="11733"/>
                  <a:pt x="15945" y="11721"/>
                </a:cubicBezTo>
                <a:lnTo>
                  <a:pt x="16089" y="9238"/>
                </a:lnTo>
                <a:lnTo>
                  <a:pt x="15959" y="9074"/>
                </a:lnTo>
                <a:cubicBezTo>
                  <a:pt x="15920" y="9023"/>
                  <a:pt x="15901" y="8942"/>
                  <a:pt x="15917" y="8863"/>
                </a:cubicBezTo>
                <a:lnTo>
                  <a:pt x="16043" y="8254"/>
                </a:lnTo>
                <a:cubicBezTo>
                  <a:pt x="15764" y="8254"/>
                  <a:pt x="15485" y="8261"/>
                  <a:pt x="15205" y="8262"/>
                </a:cubicBezTo>
                <a:cubicBezTo>
                  <a:pt x="14897" y="8264"/>
                  <a:pt x="14614" y="8431"/>
                  <a:pt x="14377" y="8762"/>
                </a:cubicBezTo>
                <a:cubicBezTo>
                  <a:pt x="14027" y="9248"/>
                  <a:pt x="13693" y="9771"/>
                  <a:pt x="13381" y="10324"/>
                </a:cubicBezTo>
                <a:cubicBezTo>
                  <a:pt x="13340" y="10266"/>
                  <a:pt x="13301" y="10201"/>
                  <a:pt x="13260" y="10144"/>
                </a:cubicBezTo>
                <a:cubicBezTo>
                  <a:pt x="12951" y="9714"/>
                  <a:pt x="12585" y="9537"/>
                  <a:pt x="12185" y="9535"/>
                </a:cubicBezTo>
                <a:cubicBezTo>
                  <a:pt x="11822" y="9534"/>
                  <a:pt x="11458" y="9543"/>
                  <a:pt x="11096" y="9543"/>
                </a:cubicBezTo>
                <a:lnTo>
                  <a:pt x="11254" y="10339"/>
                </a:lnTo>
                <a:cubicBezTo>
                  <a:pt x="11274" y="10441"/>
                  <a:pt x="11253" y="10555"/>
                  <a:pt x="11203" y="10620"/>
                </a:cubicBezTo>
                <a:lnTo>
                  <a:pt x="11035" y="10839"/>
                </a:lnTo>
                <a:lnTo>
                  <a:pt x="11221" y="14064"/>
                </a:lnTo>
                <a:cubicBezTo>
                  <a:pt x="11222" y="14080"/>
                  <a:pt x="11223" y="14096"/>
                  <a:pt x="11221" y="14111"/>
                </a:cubicBezTo>
                <a:lnTo>
                  <a:pt x="10774" y="17531"/>
                </a:lnTo>
                <a:cubicBezTo>
                  <a:pt x="10754" y="17688"/>
                  <a:pt x="10622" y="17688"/>
                  <a:pt x="10602" y="17531"/>
                </a:cubicBezTo>
                <a:lnTo>
                  <a:pt x="10165" y="14111"/>
                </a:lnTo>
                <a:cubicBezTo>
                  <a:pt x="10163" y="14096"/>
                  <a:pt x="10164" y="14080"/>
                  <a:pt x="10165" y="14064"/>
                </a:cubicBezTo>
                <a:lnTo>
                  <a:pt x="10360" y="10823"/>
                </a:lnTo>
                <a:lnTo>
                  <a:pt x="10183" y="10605"/>
                </a:lnTo>
                <a:cubicBezTo>
                  <a:pt x="10134" y="10542"/>
                  <a:pt x="10115" y="10432"/>
                  <a:pt x="10132" y="10331"/>
                </a:cubicBezTo>
                <a:lnTo>
                  <a:pt x="10262" y="9551"/>
                </a:lnTo>
                <a:cubicBezTo>
                  <a:pt x="9952" y="9551"/>
                  <a:pt x="9642" y="9549"/>
                  <a:pt x="9332" y="9551"/>
                </a:cubicBezTo>
                <a:cubicBezTo>
                  <a:pt x="9244" y="9551"/>
                  <a:pt x="9154" y="9574"/>
                  <a:pt x="9066" y="9597"/>
                </a:cubicBezTo>
                <a:cubicBezTo>
                  <a:pt x="8722" y="9693"/>
                  <a:pt x="8418" y="9900"/>
                  <a:pt x="8140" y="10183"/>
                </a:cubicBezTo>
                <a:cubicBezTo>
                  <a:pt x="7851" y="9682"/>
                  <a:pt x="7548" y="9207"/>
                  <a:pt x="7228" y="8762"/>
                </a:cubicBezTo>
                <a:cubicBezTo>
                  <a:pt x="6991" y="8431"/>
                  <a:pt x="6708" y="8264"/>
                  <a:pt x="6399" y="8262"/>
                </a:cubicBezTo>
                <a:cubicBezTo>
                  <a:pt x="6120" y="8261"/>
                  <a:pt x="5841" y="8254"/>
                  <a:pt x="5562" y="8254"/>
                </a:cubicBezTo>
                <a:lnTo>
                  <a:pt x="5683" y="8863"/>
                </a:lnTo>
                <a:cubicBezTo>
                  <a:pt x="5699" y="8942"/>
                  <a:pt x="5685" y="9023"/>
                  <a:pt x="5646" y="9074"/>
                </a:cubicBezTo>
                <a:lnTo>
                  <a:pt x="5515" y="9238"/>
                </a:lnTo>
                <a:lnTo>
                  <a:pt x="5659" y="11721"/>
                </a:lnTo>
                <a:cubicBezTo>
                  <a:pt x="5660" y="11733"/>
                  <a:pt x="5661" y="11749"/>
                  <a:pt x="5659" y="11761"/>
                </a:cubicBezTo>
                <a:lnTo>
                  <a:pt x="5315" y="14392"/>
                </a:lnTo>
                <a:cubicBezTo>
                  <a:pt x="5299" y="14513"/>
                  <a:pt x="5195" y="14505"/>
                  <a:pt x="5180" y="14384"/>
                </a:cubicBezTo>
                <a:lnTo>
                  <a:pt x="4845" y="11761"/>
                </a:lnTo>
                <a:cubicBezTo>
                  <a:pt x="4844" y="11749"/>
                  <a:pt x="4844" y="11733"/>
                  <a:pt x="4845" y="11721"/>
                </a:cubicBezTo>
                <a:lnTo>
                  <a:pt x="4999" y="9230"/>
                </a:lnTo>
                <a:lnTo>
                  <a:pt x="4859" y="9059"/>
                </a:lnTo>
                <a:cubicBezTo>
                  <a:pt x="4821" y="9010"/>
                  <a:pt x="4804" y="8925"/>
                  <a:pt x="4817" y="8848"/>
                </a:cubicBezTo>
                <a:lnTo>
                  <a:pt x="4919" y="8246"/>
                </a:lnTo>
                <a:cubicBezTo>
                  <a:pt x="4680" y="8247"/>
                  <a:pt x="4442" y="8245"/>
                  <a:pt x="4203" y="8246"/>
                </a:cubicBezTo>
                <a:close/>
                <a:moveTo>
                  <a:pt x="6302" y="11354"/>
                </a:moveTo>
                <a:lnTo>
                  <a:pt x="7242" y="11354"/>
                </a:lnTo>
                <a:cubicBezTo>
                  <a:pt x="7185" y="11604"/>
                  <a:pt x="7134" y="11604"/>
                  <a:pt x="7079" y="11604"/>
                </a:cubicBezTo>
                <a:lnTo>
                  <a:pt x="6302" y="11604"/>
                </a:lnTo>
                <a:cubicBezTo>
                  <a:pt x="6302" y="11604"/>
                  <a:pt x="6302" y="11354"/>
                  <a:pt x="6302" y="11354"/>
                </a:cubicBezTo>
                <a:close/>
                <a:moveTo>
                  <a:pt x="17174" y="11354"/>
                </a:moveTo>
                <a:lnTo>
                  <a:pt x="18365" y="11354"/>
                </a:lnTo>
                <a:cubicBezTo>
                  <a:pt x="18365" y="11354"/>
                  <a:pt x="18365" y="11604"/>
                  <a:pt x="18365" y="11604"/>
                </a:cubicBezTo>
                <a:lnTo>
                  <a:pt x="17174" y="11604"/>
                </a:lnTo>
                <a:lnTo>
                  <a:pt x="17174" y="11354"/>
                </a:lnTo>
                <a:close/>
                <a:moveTo>
                  <a:pt x="11663" y="13853"/>
                </a:moveTo>
                <a:lnTo>
                  <a:pt x="12855" y="13853"/>
                </a:lnTo>
                <a:cubicBezTo>
                  <a:pt x="12855" y="13853"/>
                  <a:pt x="12855" y="14103"/>
                  <a:pt x="12855" y="14103"/>
                </a:cubicBezTo>
                <a:lnTo>
                  <a:pt x="11663" y="14103"/>
                </a:lnTo>
                <a:lnTo>
                  <a:pt x="11663" y="13853"/>
                </a:lnTo>
                <a:close/>
                <a:moveTo>
                  <a:pt x="11663" y="1385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103" name="AutoShape 20">
            <a:extLst>
              <a:ext uri="{FF2B5EF4-FFF2-40B4-BE49-F238E27FC236}">
                <a16:creationId xmlns:a16="http://schemas.microsoft.com/office/drawing/2014/main" id="{2B164F47-2773-4700-9834-384C04B354E0}"/>
              </a:ext>
            </a:extLst>
          </p:cNvPr>
          <p:cNvSpPr>
            <a:spLocks/>
          </p:cNvSpPr>
          <p:nvPr/>
        </p:nvSpPr>
        <p:spPr bwMode="auto">
          <a:xfrm>
            <a:off x="983449" y="5467350"/>
            <a:ext cx="334157" cy="297815"/>
          </a:xfrm>
          <a:custGeom>
            <a:avLst/>
            <a:gdLst/>
            <a:ahLst/>
            <a:cxnLst/>
            <a:rect l="0" t="0" r="r" b="b"/>
            <a:pathLst>
              <a:path w="21600" h="21600">
                <a:moveTo>
                  <a:pt x="10836" y="0"/>
                </a:moveTo>
                <a:cubicBezTo>
                  <a:pt x="9707" y="0"/>
                  <a:pt x="8796" y="576"/>
                  <a:pt x="8796" y="1285"/>
                </a:cubicBezTo>
                <a:cubicBezTo>
                  <a:pt x="8796" y="1452"/>
                  <a:pt x="8848" y="1610"/>
                  <a:pt x="8941" y="1756"/>
                </a:cubicBezTo>
                <a:lnTo>
                  <a:pt x="6991" y="1756"/>
                </a:lnTo>
                <a:cubicBezTo>
                  <a:pt x="5857" y="1756"/>
                  <a:pt x="4933" y="2336"/>
                  <a:pt x="4933" y="3047"/>
                </a:cubicBezTo>
                <a:lnTo>
                  <a:pt x="4933" y="4019"/>
                </a:lnTo>
                <a:lnTo>
                  <a:pt x="16740" y="4019"/>
                </a:lnTo>
                <a:cubicBezTo>
                  <a:pt x="16740" y="4019"/>
                  <a:pt x="16740" y="3047"/>
                  <a:pt x="16740" y="3047"/>
                </a:cubicBezTo>
                <a:cubicBezTo>
                  <a:pt x="16740" y="2336"/>
                  <a:pt x="15816" y="1756"/>
                  <a:pt x="14681" y="1756"/>
                </a:cubicBezTo>
                <a:lnTo>
                  <a:pt x="12741" y="1756"/>
                </a:lnTo>
                <a:cubicBezTo>
                  <a:pt x="12834" y="1610"/>
                  <a:pt x="12886" y="1452"/>
                  <a:pt x="12886" y="1285"/>
                </a:cubicBezTo>
                <a:cubicBezTo>
                  <a:pt x="12886" y="576"/>
                  <a:pt x="11966" y="0"/>
                  <a:pt x="10836" y="0"/>
                </a:cubicBezTo>
                <a:close/>
                <a:moveTo>
                  <a:pt x="10836" y="563"/>
                </a:moveTo>
                <a:cubicBezTo>
                  <a:pt x="11472" y="563"/>
                  <a:pt x="11988" y="886"/>
                  <a:pt x="11988" y="1285"/>
                </a:cubicBezTo>
                <a:cubicBezTo>
                  <a:pt x="11988" y="1466"/>
                  <a:pt x="11884" y="1630"/>
                  <a:pt x="11707" y="1756"/>
                </a:cubicBezTo>
                <a:lnTo>
                  <a:pt x="9975" y="1756"/>
                </a:lnTo>
                <a:cubicBezTo>
                  <a:pt x="9798" y="1630"/>
                  <a:pt x="9685" y="1466"/>
                  <a:pt x="9685" y="1285"/>
                </a:cubicBezTo>
                <a:cubicBezTo>
                  <a:pt x="9685" y="886"/>
                  <a:pt x="10200" y="563"/>
                  <a:pt x="10836" y="563"/>
                </a:cubicBezTo>
                <a:close/>
                <a:moveTo>
                  <a:pt x="1859" y="2910"/>
                </a:moveTo>
                <a:cubicBezTo>
                  <a:pt x="931" y="2910"/>
                  <a:pt x="0" y="3489"/>
                  <a:pt x="0" y="4201"/>
                </a:cubicBezTo>
                <a:lnTo>
                  <a:pt x="0" y="20310"/>
                </a:lnTo>
                <a:cubicBezTo>
                  <a:pt x="0" y="21021"/>
                  <a:pt x="924" y="21600"/>
                  <a:pt x="2058" y="21600"/>
                </a:cubicBezTo>
                <a:lnTo>
                  <a:pt x="19542" y="21600"/>
                </a:lnTo>
                <a:cubicBezTo>
                  <a:pt x="20676" y="21600"/>
                  <a:pt x="21600" y="21021"/>
                  <a:pt x="21600" y="20310"/>
                </a:cubicBezTo>
                <a:lnTo>
                  <a:pt x="21600" y="4201"/>
                </a:lnTo>
                <a:cubicBezTo>
                  <a:pt x="21600" y="3489"/>
                  <a:pt x="20676" y="2910"/>
                  <a:pt x="19542" y="2910"/>
                </a:cubicBezTo>
                <a:lnTo>
                  <a:pt x="17229" y="2910"/>
                </a:lnTo>
                <a:cubicBezTo>
                  <a:pt x="17309" y="3053"/>
                  <a:pt x="17356" y="3206"/>
                  <a:pt x="17356" y="3365"/>
                </a:cubicBezTo>
                <a:lnTo>
                  <a:pt x="17356" y="4405"/>
                </a:lnTo>
                <a:lnTo>
                  <a:pt x="4244" y="4405"/>
                </a:lnTo>
                <a:lnTo>
                  <a:pt x="4244" y="3365"/>
                </a:lnTo>
                <a:cubicBezTo>
                  <a:pt x="4244" y="3206"/>
                  <a:pt x="4302" y="3018"/>
                  <a:pt x="4371" y="2910"/>
                </a:cubicBezTo>
                <a:lnTo>
                  <a:pt x="1859" y="2910"/>
                </a:lnTo>
                <a:close/>
                <a:moveTo>
                  <a:pt x="2494" y="9441"/>
                </a:moveTo>
                <a:lnTo>
                  <a:pt x="18635" y="9441"/>
                </a:lnTo>
                <a:cubicBezTo>
                  <a:pt x="18635" y="9441"/>
                  <a:pt x="18635" y="10345"/>
                  <a:pt x="18635" y="10345"/>
                </a:cubicBezTo>
                <a:lnTo>
                  <a:pt x="2494" y="10345"/>
                </a:lnTo>
                <a:lnTo>
                  <a:pt x="2494" y="9441"/>
                </a:lnTo>
                <a:close/>
                <a:moveTo>
                  <a:pt x="2494" y="11016"/>
                </a:moveTo>
                <a:lnTo>
                  <a:pt x="18635" y="11016"/>
                </a:lnTo>
                <a:cubicBezTo>
                  <a:pt x="18635" y="11016"/>
                  <a:pt x="18635" y="11920"/>
                  <a:pt x="18635" y="11920"/>
                </a:cubicBezTo>
                <a:lnTo>
                  <a:pt x="2494" y="11920"/>
                </a:lnTo>
                <a:lnTo>
                  <a:pt x="2494" y="11016"/>
                </a:lnTo>
                <a:close/>
                <a:moveTo>
                  <a:pt x="2494" y="12591"/>
                </a:moveTo>
                <a:lnTo>
                  <a:pt x="18635" y="12591"/>
                </a:lnTo>
                <a:cubicBezTo>
                  <a:pt x="18635" y="12591"/>
                  <a:pt x="18635" y="13494"/>
                  <a:pt x="18635" y="13494"/>
                </a:cubicBezTo>
                <a:lnTo>
                  <a:pt x="2494" y="13494"/>
                </a:lnTo>
                <a:lnTo>
                  <a:pt x="2494" y="12591"/>
                </a:lnTo>
                <a:close/>
                <a:moveTo>
                  <a:pt x="2494" y="14165"/>
                </a:moveTo>
                <a:lnTo>
                  <a:pt x="18635" y="14165"/>
                </a:lnTo>
                <a:cubicBezTo>
                  <a:pt x="18635" y="14165"/>
                  <a:pt x="18635" y="15069"/>
                  <a:pt x="18635" y="15069"/>
                </a:cubicBezTo>
                <a:lnTo>
                  <a:pt x="2494" y="15069"/>
                </a:lnTo>
                <a:lnTo>
                  <a:pt x="2494" y="14165"/>
                </a:lnTo>
                <a:close/>
                <a:moveTo>
                  <a:pt x="2494" y="14165"/>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104" name="AutoShape 18">
            <a:extLst>
              <a:ext uri="{FF2B5EF4-FFF2-40B4-BE49-F238E27FC236}">
                <a16:creationId xmlns:a16="http://schemas.microsoft.com/office/drawing/2014/main" id="{35193E11-9F42-45ED-B322-4445FC68DD49}"/>
              </a:ext>
            </a:extLst>
          </p:cNvPr>
          <p:cNvSpPr>
            <a:spLocks/>
          </p:cNvSpPr>
          <p:nvPr/>
        </p:nvSpPr>
        <p:spPr bwMode="auto">
          <a:xfrm>
            <a:off x="8365104" y="4176475"/>
            <a:ext cx="402168" cy="330200"/>
          </a:xfrm>
          <a:custGeom>
            <a:avLst/>
            <a:gdLst/>
            <a:ahLst/>
            <a:cxnLst/>
            <a:rect l="0" t="0" r="r" b="b"/>
            <a:pathLst>
              <a:path w="21600" h="21426">
                <a:moveTo>
                  <a:pt x="1615" y="7448"/>
                </a:moveTo>
                <a:cubicBezTo>
                  <a:pt x="1615" y="6637"/>
                  <a:pt x="2336" y="5977"/>
                  <a:pt x="3223" y="5977"/>
                </a:cubicBezTo>
                <a:lnTo>
                  <a:pt x="18377" y="5977"/>
                </a:lnTo>
                <a:cubicBezTo>
                  <a:pt x="19264" y="5977"/>
                  <a:pt x="19985" y="6637"/>
                  <a:pt x="19985" y="7448"/>
                </a:cubicBezTo>
                <a:lnTo>
                  <a:pt x="19985" y="15819"/>
                </a:lnTo>
                <a:cubicBezTo>
                  <a:pt x="19985" y="16631"/>
                  <a:pt x="19264" y="17291"/>
                  <a:pt x="18377" y="17291"/>
                </a:cubicBezTo>
                <a:lnTo>
                  <a:pt x="3223" y="17291"/>
                </a:lnTo>
                <a:cubicBezTo>
                  <a:pt x="2336" y="17291"/>
                  <a:pt x="1615" y="16631"/>
                  <a:pt x="1615" y="15819"/>
                </a:cubicBezTo>
                <a:cubicBezTo>
                  <a:pt x="1615" y="15819"/>
                  <a:pt x="1615" y="7448"/>
                  <a:pt x="1615" y="7448"/>
                </a:cubicBezTo>
                <a:close/>
                <a:moveTo>
                  <a:pt x="0" y="5838"/>
                </a:moveTo>
                <a:lnTo>
                  <a:pt x="0" y="17340"/>
                </a:lnTo>
                <a:cubicBezTo>
                  <a:pt x="0" y="18151"/>
                  <a:pt x="721" y="18811"/>
                  <a:pt x="1608" y="18811"/>
                </a:cubicBezTo>
                <a:lnTo>
                  <a:pt x="2388" y="18811"/>
                </a:lnTo>
                <a:lnTo>
                  <a:pt x="3413" y="20912"/>
                </a:lnTo>
                <a:cubicBezTo>
                  <a:pt x="3571" y="21234"/>
                  <a:pt x="3864" y="21426"/>
                  <a:pt x="4198" y="21426"/>
                </a:cubicBezTo>
                <a:cubicBezTo>
                  <a:pt x="4533" y="21426"/>
                  <a:pt x="4826" y="21234"/>
                  <a:pt x="4983" y="20912"/>
                </a:cubicBezTo>
                <a:lnTo>
                  <a:pt x="6008" y="18811"/>
                </a:lnTo>
                <a:lnTo>
                  <a:pt x="15813" y="18811"/>
                </a:lnTo>
                <a:lnTo>
                  <a:pt x="16838" y="20911"/>
                </a:lnTo>
                <a:cubicBezTo>
                  <a:pt x="16995" y="21234"/>
                  <a:pt x="17289" y="21426"/>
                  <a:pt x="17623" y="21426"/>
                </a:cubicBezTo>
                <a:cubicBezTo>
                  <a:pt x="17958" y="21426"/>
                  <a:pt x="18251" y="21234"/>
                  <a:pt x="18408" y="20912"/>
                </a:cubicBezTo>
                <a:lnTo>
                  <a:pt x="19433" y="18811"/>
                </a:lnTo>
                <a:lnTo>
                  <a:pt x="19992" y="18811"/>
                </a:lnTo>
                <a:cubicBezTo>
                  <a:pt x="20879" y="18811"/>
                  <a:pt x="21600" y="18151"/>
                  <a:pt x="21600" y="17340"/>
                </a:cubicBezTo>
                <a:lnTo>
                  <a:pt x="21600" y="5838"/>
                </a:lnTo>
                <a:cubicBezTo>
                  <a:pt x="21600" y="5026"/>
                  <a:pt x="20879" y="4366"/>
                  <a:pt x="19992" y="4366"/>
                </a:cubicBezTo>
                <a:lnTo>
                  <a:pt x="11914" y="4366"/>
                </a:lnTo>
                <a:cubicBezTo>
                  <a:pt x="12745" y="3048"/>
                  <a:pt x="13576" y="1730"/>
                  <a:pt x="14407" y="413"/>
                </a:cubicBezTo>
                <a:cubicBezTo>
                  <a:pt x="14602" y="104"/>
                  <a:pt x="14081" y="-174"/>
                  <a:pt x="13887" y="134"/>
                </a:cubicBezTo>
                <a:cubicBezTo>
                  <a:pt x="12997" y="1545"/>
                  <a:pt x="12107" y="2956"/>
                  <a:pt x="11217" y="4366"/>
                </a:cubicBezTo>
                <a:lnTo>
                  <a:pt x="10383" y="4366"/>
                </a:lnTo>
                <a:cubicBezTo>
                  <a:pt x="9493" y="2956"/>
                  <a:pt x="8603" y="1545"/>
                  <a:pt x="7713" y="134"/>
                </a:cubicBezTo>
                <a:cubicBezTo>
                  <a:pt x="7519" y="-174"/>
                  <a:pt x="6998" y="104"/>
                  <a:pt x="7193" y="413"/>
                </a:cubicBezTo>
                <a:cubicBezTo>
                  <a:pt x="8024" y="1730"/>
                  <a:pt x="8855" y="3048"/>
                  <a:pt x="9686" y="4366"/>
                </a:cubicBezTo>
                <a:lnTo>
                  <a:pt x="1608" y="4366"/>
                </a:lnTo>
                <a:cubicBezTo>
                  <a:pt x="721" y="4366"/>
                  <a:pt x="0" y="5026"/>
                  <a:pt x="0" y="5838"/>
                </a:cubicBezTo>
                <a:close/>
                <a:moveTo>
                  <a:pt x="0" y="5838"/>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75" name="AutoShape 24">
            <a:extLst>
              <a:ext uri="{FF2B5EF4-FFF2-40B4-BE49-F238E27FC236}">
                <a16:creationId xmlns:a16="http://schemas.microsoft.com/office/drawing/2014/main" id="{187C3FC0-5D7C-48AE-B470-FFB857A60441}"/>
              </a:ext>
            </a:extLst>
          </p:cNvPr>
          <p:cNvSpPr>
            <a:spLocks/>
          </p:cNvSpPr>
          <p:nvPr/>
        </p:nvSpPr>
        <p:spPr bwMode="auto">
          <a:xfrm>
            <a:off x="8361257" y="2937706"/>
            <a:ext cx="415319" cy="395527"/>
          </a:xfrm>
          <a:custGeom>
            <a:avLst/>
            <a:gdLst/>
            <a:ahLst/>
            <a:cxnLst/>
            <a:rect l="0" t="0" r="r" b="b"/>
            <a:pathLst>
              <a:path w="21600" h="21566">
                <a:moveTo>
                  <a:pt x="10823" y="0"/>
                </a:moveTo>
                <a:cubicBezTo>
                  <a:pt x="10731" y="0"/>
                  <a:pt x="10652" y="73"/>
                  <a:pt x="10652" y="165"/>
                </a:cubicBezTo>
                <a:lnTo>
                  <a:pt x="10652" y="3709"/>
                </a:lnTo>
                <a:cubicBezTo>
                  <a:pt x="10640" y="3717"/>
                  <a:pt x="10628" y="3721"/>
                  <a:pt x="10617" y="3731"/>
                </a:cubicBezTo>
                <a:lnTo>
                  <a:pt x="6133" y="7957"/>
                </a:lnTo>
                <a:cubicBezTo>
                  <a:pt x="6081" y="8006"/>
                  <a:pt x="6010" y="8031"/>
                  <a:pt x="5939" y="8031"/>
                </a:cubicBezTo>
                <a:lnTo>
                  <a:pt x="2322" y="8031"/>
                </a:lnTo>
                <a:cubicBezTo>
                  <a:pt x="2211" y="8031"/>
                  <a:pt x="2109" y="8100"/>
                  <a:pt x="2065" y="8201"/>
                </a:cubicBezTo>
                <a:lnTo>
                  <a:pt x="571" y="11666"/>
                </a:lnTo>
                <a:cubicBezTo>
                  <a:pt x="490" y="11854"/>
                  <a:pt x="628" y="12064"/>
                  <a:pt x="833" y="12064"/>
                </a:cubicBezTo>
                <a:lnTo>
                  <a:pt x="839" y="12064"/>
                </a:lnTo>
                <a:lnTo>
                  <a:pt x="5591" y="12064"/>
                </a:lnTo>
                <a:cubicBezTo>
                  <a:pt x="5662" y="12064"/>
                  <a:pt x="5728" y="12033"/>
                  <a:pt x="5779" y="11984"/>
                </a:cubicBezTo>
                <a:lnTo>
                  <a:pt x="10207" y="7827"/>
                </a:lnTo>
                <a:lnTo>
                  <a:pt x="10806" y="7259"/>
                </a:lnTo>
                <a:lnTo>
                  <a:pt x="11410" y="7827"/>
                </a:lnTo>
                <a:lnTo>
                  <a:pt x="15855" y="11984"/>
                </a:lnTo>
                <a:cubicBezTo>
                  <a:pt x="15907" y="12033"/>
                  <a:pt x="15972" y="12064"/>
                  <a:pt x="16043" y="12064"/>
                </a:cubicBezTo>
                <a:lnTo>
                  <a:pt x="20796" y="12064"/>
                </a:lnTo>
                <a:lnTo>
                  <a:pt x="20801" y="12064"/>
                </a:lnTo>
                <a:cubicBezTo>
                  <a:pt x="21006" y="12064"/>
                  <a:pt x="21145" y="11854"/>
                  <a:pt x="21064" y="11666"/>
                </a:cubicBezTo>
                <a:lnTo>
                  <a:pt x="19569" y="8201"/>
                </a:lnTo>
                <a:cubicBezTo>
                  <a:pt x="19525" y="8100"/>
                  <a:pt x="19424" y="8031"/>
                  <a:pt x="19312" y="8031"/>
                </a:cubicBezTo>
                <a:lnTo>
                  <a:pt x="15695" y="8031"/>
                </a:lnTo>
                <a:cubicBezTo>
                  <a:pt x="15624" y="8031"/>
                  <a:pt x="15559" y="8006"/>
                  <a:pt x="15507" y="7957"/>
                </a:cubicBezTo>
                <a:lnTo>
                  <a:pt x="11000" y="3731"/>
                </a:lnTo>
                <a:cubicBezTo>
                  <a:pt x="10994" y="3727"/>
                  <a:pt x="10988" y="3725"/>
                  <a:pt x="10983" y="3720"/>
                </a:cubicBezTo>
                <a:lnTo>
                  <a:pt x="10983" y="1556"/>
                </a:lnTo>
                <a:cubicBezTo>
                  <a:pt x="11231" y="1393"/>
                  <a:pt x="11531" y="1346"/>
                  <a:pt x="11810" y="1420"/>
                </a:cubicBezTo>
                <a:lnTo>
                  <a:pt x="11810" y="1738"/>
                </a:lnTo>
                <a:cubicBezTo>
                  <a:pt x="12212" y="2139"/>
                  <a:pt x="12862" y="2139"/>
                  <a:pt x="13265" y="1738"/>
                </a:cubicBezTo>
                <a:lnTo>
                  <a:pt x="13265" y="415"/>
                </a:lnTo>
                <a:cubicBezTo>
                  <a:pt x="12996" y="682"/>
                  <a:pt x="12620" y="772"/>
                  <a:pt x="12278" y="681"/>
                </a:cubicBezTo>
                <a:lnTo>
                  <a:pt x="12278" y="363"/>
                </a:lnTo>
                <a:cubicBezTo>
                  <a:pt x="11925" y="14"/>
                  <a:pt x="11382" y="-34"/>
                  <a:pt x="10983" y="227"/>
                </a:cubicBezTo>
                <a:lnTo>
                  <a:pt x="10983" y="182"/>
                </a:lnTo>
                <a:cubicBezTo>
                  <a:pt x="10983" y="175"/>
                  <a:pt x="10988" y="171"/>
                  <a:pt x="10988" y="165"/>
                </a:cubicBezTo>
                <a:cubicBezTo>
                  <a:pt x="10988" y="73"/>
                  <a:pt x="10915" y="0"/>
                  <a:pt x="10823" y="0"/>
                </a:cubicBezTo>
                <a:close/>
                <a:moveTo>
                  <a:pt x="10789" y="8179"/>
                </a:moveTo>
                <a:lnTo>
                  <a:pt x="6030" y="12649"/>
                </a:lnTo>
                <a:cubicBezTo>
                  <a:pt x="6029" y="12650"/>
                  <a:pt x="6030" y="12654"/>
                  <a:pt x="6030" y="12654"/>
                </a:cubicBezTo>
                <a:lnTo>
                  <a:pt x="822" y="12654"/>
                </a:lnTo>
                <a:cubicBezTo>
                  <a:pt x="812" y="12654"/>
                  <a:pt x="803" y="12658"/>
                  <a:pt x="793" y="12660"/>
                </a:cubicBezTo>
                <a:cubicBezTo>
                  <a:pt x="750" y="12673"/>
                  <a:pt x="713" y="12710"/>
                  <a:pt x="713" y="12757"/>
                </a:cubicBezTo>
                <a:lnTo>
                  <a:pt x="713" y="20282"/>
                </a:lnTo>
                <a:cubicBezTo>
                  <a:pt x="713" y="20285"/>
                  <a:pt x="716" y="20288"/>
                  <a:pt x="719" y="20288"/>
                </a:cubicBezTo>
                <a:lnTo>
                  <a:pt x="645" y="20288"/>
                </a:lnTo>
                <a:cubicBezTo>
                  <a:pt x="290" y="20288"/>
                  <a:pt x="0" y="20577"/>
                  <a:pt x="0" y="20930"/>
                </a:cubicBezTo>
                <a:cubicBezTo>
                  <a:pt x="0" y="21283"/>
                  <a:pt x="290" y="21566"/>
                  <a:pt x="645" y="21566"/>
                </a:cubicBezTo>
                <a:lnTo>
                  <a:pt x="20955" y="21566"/>
                </a:lnTo>
                <a:cubicBezTo>
                  <a:pt x="21310" y="21566"/>
                  <a:pt x="21600" y="21283"/>
                  <a:pt x="21600" y="20930"/>
                </a:cubicBezTo>
                <a:cubicBezTo>
                  <a:pt x="21600" y="20577"/>
                  <a:pt x="21310" y="20288"/>
                  <a:pt x="20955" y="20288"/>
                </a:cubicBezTo>
                <a:lnTo>
                  <a:pt x="20875" y="20288"/>
                </a:lnTo>
                <a:cubicBezTo>
                  <a:pt x="20878" y="20288"/>
                  <a:pt x="20881" y="20285"/>
                  <a:pt x="20881" y="20282"/>
                </a:cubicBezTo>
                <a:lnTo>
                  <a:pt x="20881" y="12757"/>
                </a:lnTo>
                <a:cubicBezTo>
                  <a:pt x="20881" y="12710"/>
                  <a:pt x="20851" y="12673"/>
                  <a:pt x="20807" y="12660"/>
                </a:cubicBezTo>
                <a:cubicBezTo>
                  <a:pt x="20797" y="12658"/>
                  <a:pt x="20789" y="12654"/>
                  <a:pt x="20778" y="12654"/>
                </a:cubicBezTo>
                <a:lnTo>
                  <a:pt x="15570" y="12654"/>
                </a:lnTo>
                <a:cubicBezTo>
                  <a:pt x="15570" y="12654"/>
                  <a:pt x="15565" y="12650"/>
                  <a:pt x="15564" y="12649"/>
                </a:cubicBezTo>
                <a:lnTo>
                  <a:pt x="10794" y="8179"/>
                </a:lnTo>
                <a:cubicBezTo>
                  <a:pt x="10792" y="8177"/>
                  <a:pt x="10791" y="8177"/>
                  <a:pt x="10789" y="8179"/>
                </a:cubicBezTo>
                <a:close/>
                <a:moveTo>
                  <a:pt x="10589" y="10939"/>
                </a:moveTo>
                <a:cubicBezTo>
                  <a:pt x="10592" y="10939"/>
                  <a:pt x="10595" y="10942"/>
                  <a:pt x="10595" y="10945"/>
                </a:cubicBezTo>
                <a:lnTo>
                  <a:pt x="10595" y="12217"/>
                </a:lnTo>
                <a:cubicBezTo>
                  <a:pt x="10563" y="12239"/>
                  <a:pt x="10537" y="12266"/>
                  <a:pt x="10515" y="12297"/>
                </a:cubicBezTo>
                <a:cubicBezTo>
                  <a:pt x="10514" y="12298"/>
                  <a:pt x="10509" y="12302"/>
                  <a:pt x="10509" y="12302"/>
                </a:cubicBezTo>
                <a:lnTo>
                  <a:pt x="9984" y="12302"/>
                </a:lnTo>
                <a:cubicBezTo>
                  <a:pt x="9984" y="12302"/>
                  <a:pt x="9978" y="12305"/>
                  <a:pt x="9978" y="12308"/>
                </a:cubicBezTo>
                <a:lnTo>
                  <a:pt x="9978" y="12706"/>
                </a:lnTo>
                <a:cubicBezTo>
                  <a:pt x="9978" y="12708"/>
                  <a:pt x="9978" y="12711"/>
                  <a:pt x="9978" y="12711"/>
                </a:cubicBezTo>
                <a:lnTo>
                  <a:pt x="10509" y="12711"/>
                </a:lnTo>
                <a:cubicBezTo>
                  <a:pt x="10509" y="12711"/>
                  <a:pt x="10514" y="12716"/>
                  <a:pt x="10515" y="12717"/>
                </a:cubicBezTo>
                <a:cubicBezTo>
                  <a:pt x="10580" y="12807"/>
                  <a:pt x="10687" y="12865"/>
                  <a:pt x="10806" y="12865"/>
                </a:cubicBezTo>
                <a:cubicBezTo>
                  <a:pt x="10950" y="12865"/>
                  <a:pt x="11074" y="12783"/>
                  <a:pt x="11131" y="12660"/>
                </a:cubicBezTo>
                <a:cubicBezTo>
                  <a:pt x="11152" y="12615"/>
                  <a:pt x="11165" y="12560"/>
                  <a:pt x="11165" y="12507"/>
                </a:cubicBezTo>
                <a:cubicBezTo>
                  <a:pt x="11165" y="12387"/>
                  <a:pt x="11107" y="12282"/>
                  <a:pt x="11017" y="12217"/>
                </a:cubicBezTo>
                <a:cubicBezTo>
                  <a:pt x="11015" y="12216"/>
                  <a:pt x="11011" y="12219"/>
                  <a:pt x="11011" y="12217"/>
                </a:cubicBezTo>
                <a:lnTo>
                  <a:pt x="11011" y="10945"/>
                </a:lnTo>
                <a:cubicBezTo>
                  <a:pt x="11011" y="10942"/>
                  <a:pt x="11013" y="10939"/>
                  <a:pt x="11017" y="10939"/>
                </a:cubicBezTo>
                <a:cubicBezTo>
                  <a:pt x="11871" y="11046"/>
                  <a:pt x="12534" y="11775"/>
                  <a:pt x="12534" y="12654"/>
                </a:cubicBezTo>
                <a:cubicBezTo>
                  <a:pt x="12534" y="12654"/>
                  <a:pt x="12534" y="12660"/>
                  <a:pt x="12534" y="12660"/>
                </a:cubicBezTo>
                <a:cubicBezTo>
                  <a:pt x="12530" y="13789"/>
                  <a:pt x="11436" y="14660"/>
                  <a:pt x="10247" y="14296"/>
                </a:cubicBezTo>
                <a:cubicBezTo>
                  <a:pt x="9533" y="14077"/>
                  <a:pt x="9066" y="13398"/>
                  <a:pt x="9066" y="12654"/>
                </a:cubicBezTo>
                <a:cubicBezTo>
                  <a:pt x="9066" y="11769"/>
                  <a:pt x="9729" y="11041"/>
                  <a:pt x="10589" y="10939"/>
                </a:cubicBezTo>
                <a:close/>
                <a:moveTo>
                  <a:pt x="2122" y="14955"/>
                </a:moveTo>
                <a:lnTo>
                  <a:pt x="3571" y="14955"/>
                </a:lnTo>
                <a:cubicBezTo>
                  <a:pt x="3575" y="14955"/>
                  <a:pt x="3577" y="14957"/>
                  <a:pt x="3577" y="14960"/>
                </a:cubicBezTo>
                <a:cubicBezTo>
                  <a:pt x="3577" y="14960"/>
                  <a:pt x="3577" y="16403"/>
                  <a:pt x="3577" y="16403"/>
                </a:cubicBezTo>
                <a:cubicBezTo>
                  <a:pt x="3577" y="16406"/>
                  <a:pt x="3575" y="16409"/>
                  <a:pt x="3571" y="16409"/>
                </a:cubicBezTo>
                <a:lnTo>
                  <a:pt x="2122" y="16409"/>
                </a:lnTo>
                <a:cubicBezTo>
                  <a:pt x="2119" y="16409"/>
                  <a:pt x="2117" y="16406"/>
                  <a:pt x="2117" y="16403"/>
                </a:cubicBezTo>
                <a:lnTo>
                  <a:pt x="2117" y="14960"/>
                </a:lnTo>
                <a:cubicBezTo>
                  <a:pt x="2117" y="14957"/>
                  <a:pt x="2119" y="14955"/>
                  <a:pt x="2122" y="14955"/>
                </a:cubicBezTo>
                <a:close/>
                <a:moveTo>
                  <a:pt x="4946" y="14955"/>
                </a:moveTo>
                <a:lnTo>
                  <a:pt x="6396" y="14955"/>
                </a:lnTo>
                <a:cubicBezTo>
                  <a:pt x="6399" y="14955"/>
                  <a:pt x="6401" y="14957"/>
                  <a:pt x="6401" y="14960"/>
                </a:cubicBezTo>
                <a:cubicBezTo>
                  <a:pt x="6401" y="14960"/>
                  <a:pt x="6401" y="16403"/>
                  <a:pt x="6401" y="16403"/>
                </a:cubicBezTo>
                <a:cubicBezTo>
                  <a:pt x="6401" y="16406"/>
                  <a:pt x="6399" y="16409"/>
                  <a:pt x="6396" y="16409"/>
                </a:cubicBezTo>
                <a:lnTo>
                  <a:pt x="4946" y="16409"/>
                </a:lnTo>
                <a:cubicBezTo>
                  <a:pt x="4943" y="16409"/>
                  <a:pt x="4941" y="16406"/>
                  <a:pt x="4941" y="16403"/>
                </a:cubicBezTo>
                <a:lnTo>
                  <a:pt x="4941" y="14960"/>
                </a:lnTo>
                <a:cubicBezTo>
                  <a:pt x="4941" y="14957"/>
                  <a:pt x="4943" y="14955"/>
                  <a:pt x="4946" y="14955"/>
                </a:cubicBezTo>
                <a:close/>
                <a:moveTo>
                  <a:pt x="15204" y="14955"/>
                </a:moveTo>
                <a:lnTo>
                  <a:pt x="16654" y="14955"/>
                </a:lnTo>
                <a:cubicBezTo>
                  <a:pt x="16657" y="14955"/>
                  <a:pt x="16659" y="14957"/>
                  <a:pt x="16659" y="14960"/>
                </a:cubicBezTo>
                <a:cubicBezTo>
                  <a:pt x="16659" y="14960"/>
                  <a:pt x="16659" y="16403"/>
                  <a:pt x="16659" y="16403"/>
                </a:cubicBezTo>
                <a:cubicBezTo>
                  <a:pt x="16659" y="16406"/>
                  <a:pt x="16657" y="16409"/>
                  <a:pt x="16654" y="16409"/>
                </a:cubicBezTo>
                <a:lnTo>
                  <a:pt x="15204" y="16409"/>
                </a:lnTo>
                <a:cubicBezTo>
                  <a:pt x="15201" y="16409"/>
                  <a:pt x="15199" y="16406"/>
                  <a:pt x="15199" y="16403"/>
                </a:cubicBezTo>
                <a:lnTo>
                  <a:pt x="15199" y="14960"/>
                </a:lnTo>
                <a:cubicBezTo>
                  <a:pt x="15199" y="14957"/>
                  <a:pt x="15201" y="14955"/>
                  <a:pt x="15204" y="14955"/>
                </a:cubicBezTo>
                <a:close/>
                <a:moveTo>
                  <a:pt x="18023" y="14955"/>
                </a:moveTo>
                <a:lnTo>
                  <a:pt x="19472" y="14955"/>
                </a:lnTo>
                <a:cubicBezTo>
                  <a:pt x="19475" y="14955"/>
                  <a:pt x="19478" y="14957"/>
                  <a:pt x="19478" y="14960"/>
                </a:cubicBezTo>
                <a:cubicBezTo>
                  <a:pt x="19478" y="14960"/>
                  <a:pt x="19478" y="16403"/>
                  <a:pt x="19478" y="16403"/>
                </a:cubicBezTo>
                <a:cubicBezTo>
                  <a:pt x="19478" y="16406"/>
                  <a:pt x="19475" y="16409"/>
                  <a:pt x="19472" y="16409"/>
                </a:cubicBezTo>
                <a:lnTo>
                  <a:pt x="18023" y="16409"/>
                </a:lnTo>
                <a:cubicBezTo>
                  <a:pt x="18020" y="16409"/>
                  <a:pt x="18023" y="16406"/>
                  <a:pt x="18023" y="16403"/>
                </a:cubicBezTo>
                <a:lnTo>
                  <a:pt x="18023" y="14960"/>
                </a:lnTo>
                <a:cubicBezTo>
                  <a:pt x="18023" y="14957"/>
                  <a:pt x="18020" y="14955"/>
                  <a:pt x="18023" y="14955"/>
                </a:cubicBezTo>
                <a:close/>
                <a:moveTo>
                  <a:pt x="10732" y="16261"/>
                </a:moveTo>
                <a:cubicBezTo>
                  <a:pt x="11345" y="16223"/>
                  <a:pt x="11855" y="16708"/>
                  <a:pt x="11855" y="17312"/>
                </a:cubicBezTo>
                <a:lnTo>
                  <a:pt x="11855" y="20282"/>
                </a:lnTo>
                <a:cubicBezTo>
                  <a:pt x="11855" y="20285"/>
                  <a:pt x="11858" y="20288"/>
                  <a:pt x="11861" y="20288"/>
                </a:cubicBezTo>
                <a:cubicBezTo>
                  <a:pt x="11861" y="20288"/>
                  <a:pt x="9739" y="20288"/>
                  <a:pt x="9739" y="20288"/>
                </a:cubicBezTo>
                <a:cubicBezTo>
                  <a:pt x="9742" y="20288"/>
                  <a:pt x="9745" y="20285"/>
                  <a:pt x="9745" y="20282"/>
                </a:cubicBezTo>
                <a:lnTo>
                  <a:pt x="9745" y="17352"/>
                </a:lnTo>
                <a:cubicBezTo>
                  <a:pt x="9745" y="16789"/>
                  <a:pt x="10168" y="16296"/>
                  <a:pt x="10732" y="16261"/>
                </a:cubicBezTo>
                <a:close/>
                <a:moveTo>
                  <a:pt x="2122" y="17545"/>
                </a:moveTo>
                <a:lnTo>
                  <a:pt x="3571" y="17545"/>
                </a:lnTo>
                <a:cubicBezTo>
                  <a:pt x="3575" y="17545"/>
                  <a:pt x="3577" y="17547"/>
                  <a:pt x="3577" y="17550"/>
                </a:cubicBezTo>
                <a:cubicBezTo>
                  <a:pt x="3577" y="17550"/>
                  <a:pt x="3577" y="18993"/>
                  <a:pt x="3577" y="18993"/>
                </a:cubicBezTo>
                <a:cubicBezTo>
                  <a:pt x="3577" y="18996"/>
                  <a:pt x="3575" y="18999"/>
                  <a:pt x="3571" y="18999"/>
                </a:cubicBezTo>
                <a:lnTo>
                  <a:pt x="2122" y="18999"/>
                </a:lnTo>
                <a:cubicBezTo>
                  <a:pt x="2119" y="18999"/>
                  <a:pt x="2117" y="18996"/>
                  <a:pt x="2117" y="18993"/>
                </a:cubicBezTo>
                <a:lnTo>
                  <a:pt x="2117" y="17550"/>
                </a:lnTo>
                <a:cubicBezTo>
                  <a:pt x="2117" y="17547"/>
                  <a:pt x="2119" y="17545"/>
                  <a:pt x="2122" y="17545"/>
                </a:cubicBezTo>
                <a:close/>
                <a:moveTo>
                  <a:pt x="4946" y="17545"/>
                </a:moveTo>
                <a:lnTo>
                  <a:pt x="6396" y="17545"/>
                </a:lnTo>
                <a:cubicBezTo>
                  <a:pt x="6399" y="17545"/>
                  <a:pt x="6401" y="17547"/>
                  <a:pt x="6401" y="17550"/>
                </a:cubicBezTo>
                <a:cubicBezTo>
                  <a:pt x="6401" y="17550"/>
                  <a:pt x="6401" y="18993"/>
                  <a:pt x="6401" y="18993"/>
                </a:cubicBezTo>
                <a:cubicBezTo>
                  <a:pt x="6401" y="18996"/>
                  <a:pt x="6399" y="18999"/>
                  <a:pt x="6396" y="18999"/>
                </a:cubicBezTo>
                <a:lnTo>
                  <a:pt x="4946" y="18999"/>
                </a:lnTo>
                <a:cubicBezTo>
                  <a:pt x="4943" y="18999"/>
                  <a:pt x="4941" y="18996"/>
                  <a:pt x="4941" y="18993"/>
                </a:cubicBezTo>
                <a:lnTo>
                  <a:pt x="4941" y="17550"/>
                </a:lnTo>
                <a:cubicBezTo>
                  <a:pt x="4941" y="17547"/>
                  <a:pt x="4943" y="17545"/>
                  <a:pt x="4946" y="17545"/>
                </a:cubicBezTo>
                <a:close/>
                <a:moveTo>
                  <a:pt x="15204" y="17545"/>
                </a:moveTo>
                <a:lnTo>
                  <a:pt x="16654" y="17545"/>
                </a:lnTo>
                <a:cubicBezTo>
                  <a:pt x="16657" y="17545"/>
                  <a:pt x="16659" y="17547"/>
                  <a:pt x="16659" y="17550"/>
                </a:cubicBezTo>
                <a:cubicBezTo>
                  <a:pt x="16659" y="17550"/>
                  <a:pt x="16659" y="18993"/>
                  <a:pt x="16659" y="18993"/>
                </a:cubicBezTo>
                <a:cubicBezTo>
                  <a:pt x="16659" y="18996"/>
                  <a:pt x="16657" y="18999"/>
                  <a:pt x="16654" y="18999"/>
                </a:cubicBezTo>
                <a:lnTo>
                  <a:pt x="15204" y="18999"/>
                </a:lnTo>
                <a:cubicBezTo>
                  <a:pt x="15201" y="18999"/>
                  <a:pt x="15199" y="18996"/>
                  <a:pt x="15199" y="18993"/>
                </a:cubicBezTo>
                <a:lnTo>
                  <a:pt x="15199" y="17550"/>
                </a:lnTo>
                <a:cubicBezTo>
                  <a:pt x="15199" y="17547"/>
                  <a:pt x="15201" y="17545"/>
                  <a:pt x="15204" y="17545"/>
                </a:cubicBezTo>
                <a:close/>
                <a:moveTo>
                  <a:pt x="18023" y="17545"/>
                </a:moveTo>
                <a:lnTo>
                  <a:pt x="19472" y="17545"/>
                </a:lnTo>
                <a:cubicBezTo>
                  <a:pt x="19475" y="17545"/>
                  <a:pt x="19478" y="17547"/>
                  <a:pt x="19478" y="17550"/>
                </a:cubicBezTo>
                <a:cubicBezTo>
                  <a:pt x="19478" y="17550"/>
                  <a:pt x="19478" y="18993"/>
                  <a:pt x="19478" y="18993"/>
                </a:cubicBezTo>
                <a:cubicBezTo>
                  <a:pt x="19478" y="18996"/>
                  <a:pt x="19475" y="18999"/>
                  <a:pt x="19472" y="18999"/>
                </a:cubicBezTo>
                <a:lnTo>
                  <a:pt x="18023" y="18999"/>
                </a:lnTo>
                <a:cubicBezTo>
                  <a:pt x="18020" y="18999"/>
                  <a:pt x="18023" y="18996"/>
                  <a:pt x="18023" y="18993"/>
                </a:cubicBezTo>
                <a:lnTo>
                  <a:pt x="18023" y="17550"/>
                </a:lnTo>
                <a:cubicBezTo>
                  <a:pt x="18023" y="17547"/>
                  <a:pt x="18020" y="17545"/>
                  <a:pt x="18023" y="17545"/>
                </a:cubicBezTo>
                <a:close/>
                <a:moveTo>
                  <a:pt x="18023" y="17545"/>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76" name="AutoShape 17">
            <a:extLst>
              <a:ext uri="{FF2B5EF4-FFF2-40B4-BE49-F238E27FC236}">
                <a16:creationId xmlns:a16="http://schemas.microsoft.com/office/drawing/2014/main" id="{54990A41-200B-4E5F-90DD-8ECA0E99CFE5}"/>
              </a:ext>
            </a:extLst>
          </p:cNvPr>
          <p:cNvSpPr>
            <a:spLocks/>
          </p:cNvSpPr>
          <p:nvPr/>
        </p:nvSpPr>
        <p:spPr bwMode="auto">
          <a:xfrm>
            <a:off x="964149" y="1819276"/>
            <a:ext cx="453057" cy="390955"/>
          </a:xfrm>
          <a:custGeom>
            <a:avLst/>
            <a:gdLst/>
            <a:ahLst/>
            <a:cxnLst/>
            <a:rect l="0" t="0" r="r" b="b"/>
            <a:pathLst>
              <a:path w="18431" h="21600">
                <a:moveTo>
                  <a:pt x="13196" y="0"/>
                </a:moveTo>
                <a:cubicBezTo>
                  <a:pt x="13196" y="0"/>
                  <a:pt x="11582" y="104"/>
                  <a:pt x="11512" y="769"/>
                </a:cubicBezTo>
                <a:cubicBezTo>
                  <a:pt x="11512" y="769"/>
                  <a:pt x="13083" y="1277"/>
                  <a:pt x="13844" y="2685"/>
                </a:cubicBezTo>
                <a:cubicBezTo>
                  <a:pt x="13844" y="2685"/>
                  <a:pt x="14828" y="1972"/>
                  <a:pt x="15675" y="2535"/>
                </a:cubicBezTo>
                <a:cubicBezTo>
                  <a:pt x="16522" y="3098"/>
                  <a:pt x="19660" y="9696"/>
                  <a:pt x="15528" y="16964"/>
                </a:cubicBezTo>
                <a:cubicBezTo>
                  <a:pt x="15528" y="16964"/>
                  <a:pt x="15436" y="18015"/>
                  <a:pt x="15367" y="18246"/>
                </a:cubicBezTo>
                <a:cubicBezTo>
                  <a:pt x="15298" y="18476"/>
                  <a:pt x="16799" y="16689"/>
                  <a:pt x="17192" y="15767"/>
                </a:cubicBezTo>
                <a:cubicBezTo>
                  <a:pt x="17584" y="14846"/>
                  <a:pt x="21437" y="1945"/>
                  <a:pt x="13196" y="0"/>
                </a:cubicBezTo>
                <a:close/>
                <a:moveTo>
                  <a:pt x="9097" y="705"/>
                </a:moveTo>
                <a:cubicBezTo>
                  <a:pt x="7273" y="571"/>
                  <a:pt x="5756" y="1111"/>
                  <a:pt x="5756" y="1111"/>
                </a:cubicBezTo>
                <a:cubicBezTo>
                  <a:pt x="5756" y="1111"/>
                  <a:pt x="11702" y="426"/>
                  <a:pt x="12919" y="6901"/>
                </a:cubicBezTo>
                <a:cubicBezTo>
                  <a:pt x="14137" y="13375"/>
                  <a:pt x="12919" y="20332"/>
                  <a:pt x="12919" y="20332"/>
                </a:cubicBezTo>
                <a:lnTo>
                  <a:pt x="14435" y="19464"/>
                </a:lnTo>
                <a:cubicBezTo>
                  <a:pt x="14435" y="19464"/>
                  <a:pt x="17206" y="10865"/>
                  <a:pt x="14275" y="4366"/>
                </a:cubicBezTo>
                <a:cubicBezTo>
                  <a:pt x="13051" y="1653"/>
                  <a:pt x="10921" y="839"/>
                  <a:pt x="9097" y="705"/>
                </a:cubicBezTo>
                <a:close/>
                <a:moveTo>
                  <a:pt x="5949" y="1382"/>
                </a:moveTo>
                <a:cubicBezTo>
                  <a:pt x="2124" y="1687"/>
                  <a:pt x="1285" y="6967"/>
                  <a:pt x="1028" y="10191"/>
                </a:cubicBezTo>
                <a:cubicBezTo>
                  <a:pt x="1028" y="10191"/>
                  <a:pt x="8942" y="9586"/>
                  <a:pt x="10324" y="12093"/>
                </a:cubicBezTo>
                <a:cubicBezTo>
                  <a:pt x="11657" y="14511"/>
                  <a:pt x="10465" y="21002"/>
                  <a:pt x="10465" y="21002"/>
                </a:cubicBezTo>
                <a:lnTo>
                  <a:pt x="12335" y="20439"/>
                </a:lnTo>
                <a:cubicBezTo>
                  <a:pt x="12335" y="20439"/>
                  <a:pt x="13113" y="13527"/>
                  <a:pt x="12784" y="10718"/>
                </a:cubicBezTo>
                <a:cubicBezTo>
                  <a:pt x="12455" y="7910"/>
                  <a:pt x="13182" y="3013"/>
                  <a:pt x="7780" y="1574"/>
                </a:cubicBezTo>
                <a:cubicBezTo>
                  <a:pt x="7104" y="1394"/>
                  <a:pt x="6495" y="1338"/>
                  <a:pt x="5949" y="1382"/>
                </a:cubicBezTo>
                <a:close/>
                <a:moveTo>
                  <a:pt x="5711" y="6025"/>
                </a:moveTo>
                <a:cubicBezTo>
                  <a:pt x="6323" y="6019"/>
                  <a:pt x="6946" y="6111"/>
                  <a:pt x="7015" y="6495"/>
                </a:cubicBezTo>
                <a:cubicBezTo>
                  <a:pt x="7154" y="7263"/>
                  <a:pt x="6906" y="7827"/>
                  <a:pt x="6906" y="7827"/>
                </a:cubicBezTo>
                <a:cubicBezTo>
                  <a:pt x="6906" y="7827"/>
                  <a:pt x="4526" y="7724"/>
                  <a:pt x="4388" y="7442"/>
                </a:cubicBezTo>
                <a:cubicBezTo>
                  <a:pt x="4249" y="7161"/>
                  <a:pt x="4503" y="6139"/>
                  <a:pt x="4503" y="6139"/>
                </a:cubicBezTo>
                <a:cubicBezTo>
                  <a:pt x="4503" y="6139"/>
                  <a:pt x="5099" y="6031"/>
                  <a:pt x="5711" y="6025"/>
                </a:cubicBezTo>
                <a:close/>
                <a:moveTo>
                  <a:pt x="424" y="10967"/>
                </a:moveTo>
                <a:cubicBezTo>
                  <a:pt x="424" y="10967"/>
                  <a:pt x="-163" y="14212"/>
                  <a:pt x="45" y="16957"/>
                </a:cubicBezTo>
                <a:cubicBezTo>
                  <a:pt x="253" y="19701"/>
                  <a:pt x="393" y="19990"/>
                  <a:pt x="861" y="20240"/>
                </a:cubicBezTo>
                <a:cubicBezTo>
                  <a:pt x="1328" y="20489"/>
                  <a:pt x="4393" y="21600"/>
                  <a:pt x="6315" y="21600"/>
                </a:cubicBezTo>
                <a:cubicBezTo>
                  <a:pt x="8237" y="21600"/>
                  <a:pt x="9187" y="21507"/>
                  <a:pt x="9187" y="21507"/>
                </a:cubicBezTo>
                <a:cubicBezTo>
                  <a:pt x="9187" y="21507"/>
                  <a:pt x="9513" y="20812"/>
                  <a:pt x="9617" y="15361"/>
                </a:cubicBezTo>
                <a:cubicBezTo>
                  <a:pt x="9681" y="11991"/>
                  <a:pt x="7664" y="11815"/>
                  <a:pt x="7664" y="11815"/>
                </a:cubicBezTo>
                <a:cubicBezTo>
                  <a:pt x="7664" y="11815"/>
                  <a:pt x="3921" y="10756"/>
                  <a:pt x="424" y="10967"/>
                </a:cubicBezTo>
                <a:close/>
                <a:moveTo>
                  <a:pt x="424" y="1096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77" name="AutoShape 4">
            <a:extLst>
              <a:ext uri="{FF2B5EF4-FFF2-40B4-BE49-F238E27FC236}">
                <a16:creationId xmlns:a16="http://schemas.microsoft.com/office/drawing/2014/main" id="{B4E9BF2D-7206-4D93-9A2D-C9F1F4F3A722}"/>
              </a:ext>
            </a:extLst>
          </p:cNvPr>
          <p:cNvSpPr>
            <a:spLocks/>
          </p:cNvSpPr>
          <p:nvPr/>
        </p:nvSpPr>
        <p:spPr bwMode="auto">
          <a:xfrm>
            <a:off x="4745221" y="1837532"/>
            <a:ext cx="311770" cy="330200"/>
          </a:xfrm>
          <a:custGeom>
            <a:avLst/>
            <a:gdLst/>
            <a:ahLst/>
            <a:cxnLst/>
            <a:rect l="0" t="0" r="r" b="b"/>
            <a:pathLst>
              <a:path w="21600" h="21600">
                <a:moveTo>
                  <a:pt x="823" y="17681"/>
                </a:moveTo>
                <a:lnTo>
                  <a:pt x="2423" y="17681"/>
                </a:lnTo>
                <a:cubicBezTo>
                  <a:pt x="2517" y="18137"/>
                  <a:pt x="2908" y="18479"/>
                  <a:pt x="3377" y="18479"/>
                </a:cubicBezTo>
                <a:cubicBezTo>
                  <a:pt x="3846" y="18479"/>
                  <a:pt x="4237" y="18137"/>
                  <a:pt x="4332" y="17681"/>
                </a:cubicBezTo>
                <a:lnTo>
                  <a:pt x="8320" y="17681"/>
                </a:lnTo>
                <a:cubicBezTo>
                  <a:pt x="8415" y="18137"/>
                  <a:pt x="8806" y="18479"/>
                  <a:pt x="9274" y="18479"/>
                </a:cubicBezTo>
                <a:cubicBezTo>
                  <a:pt x="9743" y="18479"/>
                  <a:pt x="10134" y="18137"/>
                  <a:pt x="10229" y="17681"/>
                </a:cubicBezTo>
                <a:lnTo>
                  <a:pt x="11257" y="17681"/>
                </a:lnTo>
                <a:cubicBezTo>
                  <a:pt x="11352" y="18137"/>
                  <a:pt x="11743" y="18479"/>
                  <a:pt x="12212" y="18479"/>
                </a:cubicBezTo>
                <a:cubicBezTo>
                  <a:pt x="12680" y="18479"/>
                  <a:pt x="13071" y="18137"/>
                  <a:pt x="13166" y="17681"/>
                </a:cubicBezTo>
                <a:lnTo>
                  <a:pt x="14194" y="17681"/>
                </a:lnTo>
                <a:cubicBezTo>
                  <a:pt x="14289" y="18137"/>
                  <a:pt x="14680" y="18479"/>
                  <a:pt x="15149" y="18479"/>
                </a:cubicBezTo>
                <a:cubicBezTo>
                  <a:pt x="15618" y="18479"/>
                  <a:pt x="16009" y="18137"/>
                  <a:pt x="16103" y="17681"/>
                </a:cubicBezTo>
                <a:lnTo>
                  <a:pt x="17131" y="17681"/>
                </a:lnTo>
                <a:cubicBezTo>
                  <a:pt x="17226" y="18137"/>
                  <a:pt x="17617" y="18479"/>
                  <a:pt x="18086" y="18479"/>
                </a:cubicBezTo>
                <a:cubicBezTo>
                  <a:pt x="18555" y="18479"/>
                  <a:pt x="18946" y="18137"/>
                  <a:pt x="19040" y="17681"/>
                </a:cubicBezTo>
                <a:lnTo>
                  <a:pt x="20777" y="17681"/>
                </a:lnTo>
                <a:lnTo>
                  <a:pt x="20777" y="20749"/>
                </a:lnTo>
                <a:lnTo>
                  <a:pt x="823" y="20749"/>
                </a:lnTo>
                <a:cubicBezTo>
                  <a:pt x="823" y="20749"/>
                  <a:pt x="823" y="17681"/>
                  <a:pt x="823" y="17681"/>
                </a:cubicBezTo>
                <a:close/>
                <a:moveTo>
                  <a:pt x="823" y="13235"/>
                </a:moveTo>
                <a:lnTo>
                  <a:pt x="2423" y="13235"/>
                </a:lnTo>
                <a:cubicBezTo>
                  <a:pt x="2517" y="13691"/>
                  <a:pt x="2908" y="14034"/>
                  <a:pt x="3377" y="14034"/>
                </a:cubicBezTo>
                <a:cubicBezTo>
                  <a:pt x="3846" y="14034"/>
                  <a:pt x="4237" y="13691"/>
                  <a:pt x="4332" y="13235"/>
                </a:cubicBezTo>
                <a:lnTo>
                  <a:pt x="5360" y="13235"/>
                </a:lnTo>
                <a:cubicBezTo>
                  <a:pt x="5454" y="13691"/>
                  <a:pt x="5845" y="14034"/>
                  <a:pt x="6314" y="14034"/>
                </a:cubicBezTo>
                <a:cubicBezTo>
                  <a:pt x="6783" y="14034"/>
                  <a:pt x="7174" y="13691"/>
                  <a:pt x="7269" y="13235"/>
                </a:cubicBezTo>
                <a:lnTo>
                  <a:pt x="8297" y="13235"/>
                </a:lnTo>
                <a:cubicBezTo>
                  <a:pt x="8391" y="13691"/>
                  <a:pt x="8782" y="14034"/>
                  <a:pt x="9251" y="14034"/>
                </a:cubicBezTo>
                <a:cubicBezTo>
                  <a:pt x="9720" y="14034"/>
                  <a:pt x="10111" y="13691"/>
                  <a:pt x="10206" y="13235"/>
                </a:cubicBezTo>
                <a:lnTo>
                  <a:pt x="11257" y="13235"/>
                </a:lnTo>
                <a:cubicBezTo>
                  <a:pt x="11352" y="13691"/>
                  <a:pt x="11743" y="14034"/>
                  <a:pt x="12212" y="14034"/>
                </a:cubicBezTo>
                <a:cubicBezTo>
                  <a:pt x="12680" y="14034"/>
                  <a:pt x="13072" y="13691"/>
                  <a:pt x="13166" y="13235"/>
                </a:cubicBezTo>
                <a:lnTo>
                  <a:pt x="14194" y="13235"/>
                </a:lnTo>
                <a:cubicBezTo>
                  <a:pt x="14289" y="13691"/>
                  <a:pt x="14680" y="14034"/>
                  <a:pt x="15149" y="14034"/>
                </a:cubicBezTo>
                <a:cubicBezTo>
                  <a:pt x="15618" y="14034"/>
                  <a:pt x="16009" y="13691"/>
                  <a:pt x="16103" y="13235"/>
                </a:cubicBezTo>
                <a:lnTo>
                  <a:pt x="20777" y="13235"/>
                </a:lnTo>
                <a:lnTo>
                  <a:pt x="20777" y="17255"/>
                </a:lnTo>
                <a:lnTo>
                  <a:pt x="19040" y="17255"/>
                </a:lnTo>
                <a:cubicBezTo>
                  <a:pt x="18946" y="16799"/>
                  <a:pt x="18555" y="16457"/>
                  <a:pt x="18086" y="16457"/>
                </a:cubicBezTo>
                <a:cubicBezTo>
                  <a:pt x="17617" y="16457"/>
                  <a:pt x="17226" y="16799"/>
                  <a:pt x="17131" y="17255"/>
                </a:cubicBezTo>
                <a:lnTo>
                  <a:pt x="16103" y="17255"/>
                </a:lnTo>
                <a:cubicBezTo>
                  <a:pt x="16009" y="16799"/>
                  <a:pt x="15618" y="16457"/>
                  <a:pt x="15149" y="16457"/>
                </a:cubicBezTo>
                <a:cubicBezTo>
                  <a:pt x="14680" y="16457"/>
                  <a:pt x="14289" y="16799"/>
                  <a:pt x="14194" y="17255"/>
                </a:cubicBezTo>
                <a:lnTo>
                  <a:pt x="13166" y="17255"/>
                </a:lnTo>
                <a:cubicBezTo>
                  <a:pt x="13072" y="16799"/>
                  <a:pt x="12680" y="16457"/>
                  <a:pt x="12212" y="16457"/>
                </a:cubicBezTo>
                <a:cubicBezTo>
                  <a:pt x="11743" y="16457"/>
                  <a:pt x="11352" y="16799"/>
                  <a:pt x="11257" y="17255"/>
                </a:cubicBezTo>
                <a:lnTo>
                  <a:pt x="10229" y="17255"/>
                </a:lnTo>
                <a:cubicBezTo>
                  <a:pt x="10134" y="16799"/>
                  <a:pt x="9743" y="16457"/>
                  <a:pt x="9274" y="16457"/>
                </a:cubicBezTo>
                <a:cubicBezTo>
                  <a:pt x="8805" y="16457"/>
                  <a:pt x="8414" y="16799"/>
                  <a:pt x="8320" y="17255"/>
                </a:cubicBezTo>
                <a:lnTo>
                  <a:pt x="4332" y="17255"/>
                </a:lnTo>
                <a:cubicBezTo>
                  <a:pt x="4237" y="16799"/>
                  <a:pt x="3846" y="16457"/>
                  <a:pt x="3377" y="16457"/>
                </a:cubicBezTo>
                <a:cubicBezTo>
                  <a:pt x="2908" y="16457"/>
                  <a:pt x="2517" y="16799"/>
                  <a:pt x="2423" y="17255"/>
                </a:cubicBezTo>
                <a:lnTo>
                  <a:pt x="823" y="17255"/>
                </a:lnTo>
                <a:cubicBezTo>
                  <a:pt x="823" y="17255"/>
                  <a:pt x="823" y="13235"/>
                  <a:pt x="823" y="13235"/>
                </a:cubicBezTo>
                <a:close/>
                <a:moveTo>
                  <a:pt x="823" y="8790"/>
                </a:moveTo>
                <a:lnTo>
                  <a:pt x="2423" y="8790"/>
                </a:lnTo>
                <a:cubicBezTo>
                  <a:pt x="2517" y="9246"/>
                  <a:pt x="2908" y="9588"/>
                  <a:pt x="3377" y="9588"/>
                </a:cubicBezTo>
                <a:cubicBezTo>
                  <a:pt x="3846" y="9588"/>
                  <a:pt x="4237" y="9246"/>
                  <a:pt x="4332" y="8790"/>
                </a:cubicBezTo>
                <a:lnTo>
                  <a:pt x="5360" y="8790"/>
                </a:lnTo>
                <a:cubicBezTo>
                  <a:pt x="5454" y="9246"/>
                  <a:pt x="5845" y="9588"/>
                  <a:pt x="6314" y="9588"/>
                </a:cubicBezTo>
                <a:cubicBezTo>
                  <a:pt x="6783" y="9588"/>
                  <a:pt x="7174" y="9246"/>
                  <a:pt x="7269" y="8790"/>
                </a:cubicBezTo>
                <a:lnTo>
                  <a:pt x="8297" y="8790"/>
                </a:lnTo>
                <a:cubicBezTo>
                  <a:pt x="8391" y="9246"/>
                  <a:pt x="8783" y="9588"/>
                  <a:pt x="9251" y="9588"/>
                </a:cubicBezTo>
                <a:cubicBezTo>
                  <a:pt x="9720" y="9588"/>
                  <a:pt x="10111" y="9246"/>
                  <a:pt x="10206" y="8790"/>
                </a:cubicBezTo>
                <a:lnTo>
                  <a:pt x="14194" y="8790"/>
                </a:lnTo>
                <a:cubicBezTo>
                  <a:pt x="14289" y="9246"/>
                  <a:pt x="14680" y="9588"/>
                  <a:pt x="15149" y="9588"/>
                </a:cubicBezTo>
                <a:cubicBezTo>
                  <a:pt x="15618" y="9588"/>
                  <a:pt x="16008" y="9246"/>
                  <a:pt x="16103" y="8790"/>
                </a:cubicBezTo>
                <a:lnTo>
                  <a:pt x="17131" y="8790"/>
                </a:lnTo>
                <a:cubicBezTo>
                  <a:pt x="17226" y="9246"/>
                  <a:pt x="17617" y="9588"/>
                  <a:pt x="18086" y="9588"/>
                </a:cubicBezTo>
                <a:cubicBezTo>
                  <a:pt x="18555" y="9588"/>
                  <a:pt x="18946" y="9246"/>
                  <a:pt x="19040" y="8790"/>
                </a:cubicBezTo>
                <a:lnTo>
                  <a:pt x="20777" y="8790"/>
                </a:lnTo>
                <a:lnTo>
                  <a:pt x="20777" y="12810"/>
                </a:lnTo>
                <a:lnTo>
                  <a:pt x="16103" y="12810"/>
                </a:lnTo>
                <a:cubicBezTo>
                  <a:pt x="16009" y="12354"/>
                  <a:pt x="15618" y="12012"/>
                  <a:pt x="15149" y="12012"/>
                </a:cubicBezTo>
                <a:cubicBezTo>
                  <a:pt x="14680" y="12012"/>
                  <a:pt x="14289" y="12354"/>
                  <a:pt x="14194" y="12810"/>
                </a:cubicBezTo>
                <a:lnTo>
                  <a:pt x="13166" y="12810"/>
                </a:lnTo>
                <a:cubicBezTo>
                  <a:pt x="13071" y="12354"/>
                  <a:pt x="12680" y="12012"/>
                  <a:pt x="12212" y="12012"/>
                </a:cubicBezTo>
                <a:cubicBezTo>
                  <a:pt x="11743" y="12012"/>
                  <a:pt x="11352" y="12354"/>
                  <a:pt x="11257" y="12810"/>
                </a:cubicBezTo>
                <a:lnTo>
                  <a:pt x="10206" y="12810"/>
                </a:lnTo>
                <a:cubicBezTo>
                  <a:pt x="10111" y="12354"/>
                  <a:pt x="9720" y="12012"/>
                  <a:pt x="9251" y="12012"/>
                </a:cubicBezTo>
                <a:cubicBezTo>
                  <a:pt x="8783" y="12012"/>
                  <a:pt x="8392" y="12354"/>
                  <a:pt x="8297" y="12810"/>
                </a:cubicBezTo>
                <a:lnTo>
                  <a:pt x="7269" y="12810"/>
                </a:lnTo>
                <a:cubicBezTo>
                  <a:pt x="7174" y="12354"/>
                  <a:pt x="6783" y="12012"/>
                  <a:pt x="6314" y="12012"/>
                </a:cubicBezTo>
                <a:cubicBezTo>
                  <a:pt x="5845" y="12012"/>
                  <a:pt x="5454" y="12354"/>
                  <a:pt x="5360" y="12810"/>
                </a:cubicBezTo>
                <a:lnTo>
                  <a:pt x="4332" y="12810"/>
                </a:lnTo>
                <a:cubicBezTo>
                  <a:pt x="4237" y="12354"/>
                  <a:pt x="3846" y="12012"/>
                  <a:pt x="3377" y="12012"/>
                </a:cubicBezTo>
                <a:cubicBezTo>
                  <a:pt x="2908" y="12012"/>
                  <a:pt x="2517" y="12354"/>
                  <a:pt x="2423" y="12810"/>
                </a:cubicBezTo>
                <a:lnTo>
                  <a:pt x="823" y="12810"/>
                </a:lnTo>
                <a:cubicBezTo>
                  <a:pt x="823" y="12810"/>
                  <a:pt x="823" y="8790"/>
                  <a:pt x="823" y="8790"/>
                </a:cubicBezTo>
                <a:close/>
                <a:moveTo>
                  <a:pt x="823" y="4345"/>
                </a:moveTo>
                <a:lnTo>
                  <a:pt x="2423" y="4345"/>
                </a:lnTo>
                <a:cubicBezTo>
                  <a:pt x="2517" y="4801"/>
                  <a:pt x="2908" y="5143"/>
                  <a:pt x="3377" y="5143"/>
                </a:cubicBezTo>
                <a:cubicBezTo>
                  <a:pt x="3846" y="5143"/>
                  <a:pt x="4237" y="4801"/>
                  <a:pt x="4332" y="4345"/>
                </a:cubicBezTo>
                <a:lnTo>
                  <a:pt x="5360" y="4345"/>
                </a:lnTo>
                <a:cubicBezTo>
                  <a:pt x="5454" y="4801"/>
                  <a:pt x="5845" y="5143"/>
                  <a:pt x="6314" y="5143"/>
                </a:cubicBezTo>
                <a:cubicBezTo>
                  <a:pt x="6783" y="5143"/>
                  <a:pt x="7174" y="4801"/>
                  <a:pt x="7269" y="4345"/>
                </a:cubicBezTo>
                <a:lnTo>
                  <a:pt x="8297" y="4345"/>
                </a:lnTo>
                <a:cubicBezTo>
                  <a:pt x="8391" y="4801"/>
                  <a:pt x="8783" y="5143"/>
                  <a:pt x="9251" y="5143"/>
                </a:cubicBezTo>
                <a:cubicBezTo>
                  <a:pt x="9720" y="5143"/>
                  <a:pt x="10111" y="4801"/>
                  <a:pt x="10206" y="4345"/>
                </a:cubicBezTo>
                <a:lnTo>
                  <a:pt x="11234" y="4345"/>
                </a:lnTo>
                <a:cubicBezTo>
                  <a:pt x="11329" y="4801"/>
                  <a:pt x="11720" y="5143"/>
                  <a:pt x="12189" y="5143"/>
                </a:cubicBezTo>
                <a:cubicBezTo>
                  <a:pt x="12658" y="5143"/>
                  <a:pt x="13049" y="4801"/>
                  <a:pt x="13143" y="4345"/>
                </a:cubicBezTo>
                <a:lnTo>
                  <a:pt x="17131" y="4345"/>
                </a:lnTo>
                <a:cubicBezTo>
                  <a:pt x="17226" y="4801"/>
                  <a:pt x="17617" y="5143"/>
                  <a:pt x="18086" y="5143"/>
                </a:cubicBezTo>
                <a:cubicBezTo>
                  <a:pt x="18555" y="5143"/>
                  <a:pt x="18946" y="4801"/>
                  <a:pt x="19040" y="4345"/>
                </a:cubicBezTo>
                <a:lnTo>
                  <a:pt x="20777" y="4345"/>
                </a:lnTo>
                <a:lnTo>
                  <a:pt x="20777" y="8365"/>
                </a:lnTo>
                <a:lnTo>
                  <a:pt x="19040" y="8365"/>
                </a:lnTo>
                <a:cubicBezTo>
                  <a:pt x="18946" y="7909"/>
                  <a:pt x="18555" y="7567"/>
                  <a:pt x="18086" y="7567"/>
                </a:cubicBezTo>
                <a:cubicBezTo>
                  <a:pt x="17617" y="7567"/>
                  <a:pt x="17226" y="7909"/>
                  <a:pt x="17131" y="8365"/>
                </a:cubicBezTo>
                <a:lnTo>
                  <a:pt x="16103" y="8365"/>
                </a:lnTo>
                <a:cubicBezTo>
                  <a:pt x="16008" y="7909"/>
                  <a:pt x="15618" y="7567"/>
                  <a:pt x="15149" y="7567"/>
                </a:cubicBezTo>
                <a:cubicBezTo>
                  <a:pt x="14680" y="7567"/>
                  <a:pt x="14289" y="7909"/>
                  <a:pt x="14194" y="8365"/>
                </a:cubicBezTo>
                <a:lnTo>
                  <a:pt x="10206" y="8365"/>
                </a:lnTo>
                <a:cubicBezTo>
                  <a:pt x="10111" y="7909"/>
                  <a:pt x="9720" y="7567"/>
                  <a:pt x="9251" y="7567"/>
                </a:cubicBezTo>
                <a:cubicBezTo>
                  <a:pt x="8783" y="7567"/>
                  <a:pt x="8391" y="7909"/>
                  <a:pt x="8297" y="8365"/>
                </a:cubicBezTo>
                <a:lnTo>
                  <a:pt x="7269" y="8365"/>
                </a:lnTo>
                <a:cubicBezTo>
                  <a:pt x="7174" y="7909"/>
                  <a:pt x="6783" y="7567"/>
                  <a:pt x="6314" y="7567"/>
                </a:cubicBezTo>
                <a:cubicBezTo>
                  <a:pt x="5845" y="7567"/>
                  <a:pt x="5454" y="7909"/>
                  <a:pt x="5360" y="8365"/>
                </a:cubicBezTo>
                <a:lnTo>
                  <a:pt x="4332" y="8365"/>
                </a:lnTo>
                <a:cubicBezTo>
                  <a:pt x="4237" y="7909"/>
                  <a:pt x="3846" y="7567"/>
                  <a:pt x="3377" y="7567"/>
                </a:cubicBezTo>
                <a:cubicBezTo>
                  <a:pt x="2908" y="7567"/>
                  <a:pt x="2517" y="7909"/>
                  <a:pt x="2423" y="8365"/>
                </a:cubicBezTo>
                <a:lnTo>
                  <a:pt x="823" y="8365"/>
                </a:lnTo>
                <a:cubicBezTo>
                  <a:pt x="823" y="8365"/>
                  <a:pt x="823" y="4345"/>
                  <a:pt x="823" y="4345"/>
                </a:cubicBezTo>
                <a:close/>
                <a:moveTo>
                  <a:pt x="823" y="851"/>
                </a:moveTo>
                <a:lnTo>
                  <a:pt x="20777" y="851"/>
                </a:lnTo>
                <a:lnTo>
                  <a:pt x="20777" y="3919"/>
                </a:lnTo>
                <a:lnTo>
                  <a:pt x="19040" y="3919"/>
                </a:lnTo>
                <a:cubicBezTo>
                  <a:pt x="18946" y="3463"/>
                  <a:pt x="18555" y="3121"/>
                  <a:pt x="18086" y="3121"/>
                </a:cubicBezTo>
                <a:cubicBezTo>
                  <a:pt x="17617" y="3121"/>
                  <a:pt x="17226" y="3463"/>
                  <a:pt x="17131" y="3919"/>
                </a:cubicBezTo>
                <a:lnTo>
                  <a:pt x="13143" y="3919"/>
                </a:lnTo>
                <a:cubicBezTo>
                  <a:pt x="13049" y="3463"/>
                  <a:pt x="12658" y="3121"/>
                  <a:pt x="12189" y="3121"/>
                </a:cubicBezTo>
                <a:cubicBezTo>
                  <a:pt x="11720" y="3121"/>
                  <a:pt x="11329" y="3463"/>
                  <a:pt x="11234" y="3919"/>
                </a:cubicBezTo>
                <a:lnTo>
                  <a:pt x="10206" y="3919"/>
                </a:lnTo>
                <a:cubicBezTo>
                  <a:pt x="10111" y="3463"/>
                  <a:pt x="9720" y="3121"/>
                  <a:pt x="9251" y="3121"/>
                </a:cubicBezTo>
                <a:cubicBezTo>
                  <a:pt x="8783" y="3121"/>
                  <a:pt x="8391" y="3463"/>
                  <a:pt x="8297" y="3919"/>
                </a:cubicBezTo>
                <a:lnTo>
                  <a:pt x="7269" y="3919"/>
                </a:lnTo>
                <a:cubicBezTo>
                  <a:pt x="7174" y="3463"/>
                  <a:pt x="6783" y="3121"/>
                  <a:pt x="6314" y="3121"/>
                </a:cubicBezTo>
                <a:cubicBezTo>
                  <a:pt x="5845" y="3121"/>
                  <a:pt x="5454" y="3463"/>
                  <a:pt x="5360" y="3919"/>
                </a:cubicBezTo>
                <a:lnTo>
                  <a:pt x="4332" y="3919"/>
                </a:lnTo>
                <a:cubicBezTo>
                  <a:pt x="4237" y="3463"/>
                  <a:pt x="3846" y="3121"/>
                  <a:pt x="3377" y="3121"/>
                </a:cubicBezTo>
                <a:cubicBezTo>
                  <a:pt x="2908" y="3121"/>
                  <a:pt x="2517" y="3463"/>
                  <a:pt x="2423" y="3919"/>
                </a:cubicBezTo>
                <a:lnTo>
                  <a:pt x="823" y="3919"/>
                </a:lnTo>
                <a:cubicBezTo>
                  <a:pt x="823" y="3919"/>
                  <a:pt x="823" y="851"/>
                  <a:pt x="823" y="851"/>
                </a:cubicBezTo>
                <a:close/>
                <a:moveTo>
                  <a:pt x="0" y="21600"/>
                </a:moveTo>
                <a:lnTo>
                  <a:pt x="21600" y="21600"/>
                </a:lnTo>
                <a:lnTo>
                  <a:pt x="21600" y="0"/>
                </a:lnTo>
                <a:lnTo>
                  <a:pt x="0" y="0"/>
                </a:lnTo>
                <a:cubicBezTo>
                  <a:pt x="0" y="0"/>
                  <a:pt x="0" y="21600"/>
                  <a:pt x="0" y="21600"/>
                </a:cubicBezTo>
                <a:close/>
                <a:moveTo>
                  <a:pt x="0" y="2160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78" name="AutoShape 21">
            <a:extLst>
              <a:ext uri="{FF2B5EF4-FFF2-40B4-BE49-F238E27FC236}">
                <a16:creationId xmlns:a16="http://schemas.microsoft.com/office/drawing/2014/main" id="{3982C7F9-EAD4-4AC1-A6D1-6BF1A24ECF4E}"/>
              </a:ext>
            </a:extLst>
          </p:cNvPr>
          <p:cNvSpPr>
            <a:spLocks/>
          </p:cNvSpPr>
          <p:nvPr/>
        </p:nvSpPr>
        <p:spPr bwMode="auto">
          <a:xfrm>
            <a:off x="8375556" y="1845900"/>
            <a:ext cx="351076" cy="288529"/>
          </a:xfrm>
          <a:custGeom>
            <a:avLst/>
            <a:gdLst/>
            <a:ahLst/>
            <a:cxnLst/>
            <a:rect l="0" t="0" r="r" b="b"/>
            <a:pathLst>
              <a:path w="21600" h="21600">
                <a:moveTo>
                  <a:pt x="6845" y="13817"/>
                </a:moveTo>
                <a:cubicBezTo>
                  <a:pt x="7017" y="10494"/>
                  <a:pt x="8724" y="7875"/>
                  <a:pt x="10800" y="7875"/>
                </a:cubicBezTo>
                <a:cubicBezTo>
                  <a:pt x="12876" y="7875"/>
                  <a:pt x="14583" y="10494"/>
                  <a:pt x="14754" y="13817"/>
                </a:cubicBezTo>
                <a:cubicBezTo>
                  <a:pt x="14754" y="13817"/>
                  <a:pt x="6845" y="13817"/>
                  <a:pt x="6845" y="13817"/>
                </a:cubicBezTo>
                <a:close/>
                <a:moveTo>
                  <a:pt x="10800" y="0"/>
                </a:moveTo>
                <a:cubicBezTo>
                  <a:pt x="6066" y="0"/>
                  <a:pt x="2197" y="6149"/>
                  <a:pt x="2019" y="13817"/>
                </a:cubicBezTo>
                <a:lnTo>
                  <a:pt x="0" y="13817"/>
                </a:lnTo>
                <a:lnTo>
                  <a:pt x="0" y="21600"/>
                </a:lnTo>
                <a:lnTo>
                  <a:pt x="3148" y="21600"/>
                </a:lnTo>
                <a:cubicBezTo>
                  <a:pt x="3148" y="20167"/>
                  <a:pt x="3148" y="18734"/>
                  <a:pt x="3148" y="17301"/>
                </a:cubicBezTo>
                <a:cubicBezTo>
                  <a:pt x="3148" y="16667"/>
                  <a:pt x="3749" y="16667"/>
                  <a:pt x="3749" y="17301"/>
                </a:cubicBezTo>
                <a:cubicBezTo>
                  <a:pt x="3749" y="18734"/>
                  <a:pt x="3749" y="20167"/>
                  <a:pt x="3749" y="21600"/>
                </a:cubicBezTo>
                <a:lnTo>
                  <a:pt x="6932" y="21600"/>
                </a:lnTo>
                <a:cubicBezTo>
                  <a:pt x="6932" y="20167"/>
                  <a:pt x="6932" y="18734"/>
                  <a:pt x="6932" y="17301"/>
                </a:cubicBezTo>
                <a:cubicBezTo>
                  <a:pt x="6932" y="16667"/>
                  <a:pt x="7534" y="16667"/>
                  <a:pt x="7534" y="17301"/>
                </a:cubicBezTo>
                <a:cubicBezTo>
                  <a:pt x="7534" y="18734"/>
                  <a:pt x="7534" y="20167"/>
                  <a:pt x="7534" y="21600"/>
                </a:cubicBezTo>
                <a:lnTo>
                  <a:pt x="10717" y="21600"/>
                </a:lnTo>
                <a:cubicBezTo>
                  <a:pt x="10717" y="20167"/>
                  <a:pt x="10717" y="18734"/>
                  <a:pt x="10717" y="17301"/>
                </a:cubicBezTo>
                <a:cubicBezTo>
                  <a:pt x="10717" y="16667"/>
                  <a:pt x="11319" y="16667"/>
                  <a:pt x="11319" y="17301"/>
                </a:cubicBezTo>
                <a:cubicBezTo>
                  <a:pt x="11319" y="18734"/>
                  <a:pt x="11319" y="20167"/>
                  <a:pt x="11319" y="21600"/>
                </a:cubicBezTo>
                <a:lnTo>
                  <a:pt x="14502" y="21600"/>
                </a:lnTo>
                <a:cubicBezTo>
                  <a:pt x="14502" y="20167"/>
                  <a:pt x="14502" y="18734"/>
                  <a:pt x="14502" y="17301"/>
                </a:cubicBezTo>
                <a:cubicBezTo>
                  <a:pt x="14502" y="16667"/>
                  <a:pt x="15104" y="16667"/>
                  <a:pt x="15104" y="17301"/>
                </a:cubicBezTo>
                <a:cubicBezTo>
                  <a:pt x="15104" y="18734"/>
                  <a:pt x="15104" y="20167"/>
                  <a:pt x="15104" y="21600"/>
                </a:cubicBezTo>
                <a:lnTo>
                  <a:pt x="18287" y="21600"/>
                </a:lnTo>
                <a:cubicBezTo>
                  <a:pt x="18287" y="20167"/>
                  <a:pt x="18287" y="18734"/>
                  <a:pt x="18287" y="17301"/>
                </a:cubicBezTo>
                <a:cubicBezTo>
                  <a:pt x="18287" y="16667"/>
                  <a:pt x="18888" y="16667"/>
                  <a:pt x="18888" y="17301"/>
                </a:cubicBezTo>
                <a:cubicBezTo>
                  <a:pt x="18888" y="18734"/>
                  <a:pt x="18888" y="20167"/>
                  <a:pt x="18888" y="21600"/>
                </a:cubicBezTo>
                <a:lnTo>
                  <a:pt x="21600" y="21600"/>
                </a:lnTo>
                <a:lnTo>
                  <a:pt x="21600" y="13817"/>
                </a:lnTo>
                <a:lnTo>
                  <a:pt x="19580" y="13817"/>
                </a:lnTo>
                <a:cubicBezTo>
                  <a:pt x="19403" y="6149"/>
                  <a:pt x="15533" y="0"/>
                  <a:pt x="10800" y="0"/>
                </a:cubicBezTo>
                <a:close/>
                <a:moveTo>
                  <a:pt x="10800"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79" name="AutoShape 31">
            <a:extLst>
              <a:ext uri="{FF2B5EF4-FFF2-40B4-BE49-F238E27FC236}">
                <a16:creationId xmlns:a16="http://schemas.microsoft.com/office/drawing/2014/main" id="{C009D612-71C3-4CB4-95D0-3D5A320DB1E0}"/>
              </a:ext>
            </a:extLst>
          </p:cNvPr>
          <p:cNvSpPr>
            <a:spLocks/>
          </p:cNvSpPr>
          <p:nvPr/>
        </p:nvSpPr>
        <p:spPr bwMode="auto">
          <a:xfrm>
            <a:off x="4761945" y="3041650"/>
            <a:ext cx="323073" cy="285750"/>
          </a:xfrm>
          <a:custGeom>
            <a:avLst/>
            <a:gdLst/>
            <a:ahLst/>
            <a:cxnLst/>
            <a:rect l="0" t="0" r="r" b="b"/>
            <a:pathLst>
              <a:path w="21600" h="21600">
                <a:moveTo>
                  <a:pt x="19367" y="3379"/>
                </a:moveTo>
                <a:lnTo>
                  <a:pt x="2092" y="3379"/>
                </a:lnTo>
                <a:lnTo>
                  <a:pt x="2092" y="2045"/>
                </a:lnTo>
                <a:lnTo>
                  <a:pt x="19367" y="2045"/>
                </a:lnTo>
                <a:cubicBezTo>
                  <a:pt x="19367" y="2045"/>
                  <a:pt x="19367" y="3379"/>
                  <a:pt x="19367" y="3379"/>
                </a:cubicBezTo>
                <a:close/>
                <a:moveTo>
                  <a:pt x="19003" y="8843"/>
                </a:moveTo>
                <a:lnTo>
                  <a:pt x="15761" y="8843"/>
                </a:lnTo>
                <a:lnTo>
                  <a:pt x="15761" y="6464"/>
                </a:lnTo>
                <a:lnTo>
                  <a:pt x="19003" y="6464"/>
                </a:lnTo>
                <a:cubicBezTo>
                  <a:pt x="19003" y="6464"/>
                  <a:pt x="19003" y="8843"/>
                  <a:pt x="19003" y="8843"/>
                </a:cubicBezTo>
                <a:close/>
                <a:moveTo>
                  <a:pt x="19003" y="13556"/>
                </a:moveTo>
                <a:lnTo>
                  <a:pt x="15761" y="13556"/>
                </a:lnTo>
                <a:lnTo>
                  <a:pt x="15761" y="11177"/>
                </a:lnTo>
                <a:lnTo>
                  <a:pt x="19003" y="11177"/>
                </a:lnTo>
                <a:cubicBezTo>
                  <a:pt x="19003" y="11177"/>
                  <a:pt x="19003" y="13556"/>
                  <a:pt x="19003" y="13556"/>
                </a:cubicBezTo>
                <a:close/>
                <a:moveTo>
                  <a:pt x="19003" y="18268"/>
                </a:moveTo>
                <a:lnTo>
                  <a:pt x="15761" y="18268"/>
                </a:lnTo>
                <a:lnTo>
                  <a:pt x="15761" y="15890"/>
                </a:lnTo>
                <a:lnTo>
                  <a:pt x="19003" y="15890"/>
                </a:lnTo>
                <a:cubicBezTo>
                  <a:pt x="19003" y="15890"/>
                  <a:pt x="19003" y="18268"/>
                  <a:pt x="19003" y="18268"/>
                </a:cubicBezTo>
                <a:close/>
                <a:moveTo>
                  <a:pt x="12730" y="6892"/>
                </a:moveTo>
                <a:lnTo>
                  <a:pt x="2607" y="6892"/>
                </a:lnTo>
                <a:lnTo>
                  <a:pt x="2607" y="6464"/>
                </a:lnTo>
                <a:lnTo>
                  <a:pt x="12730" y="6464"/>
                </a:lnTo>
                <a:cubicBezTo>
                  <a:pt x="12730" y="6464"/>
                  <a:pt x="12730" y="6892"/>
                  <a:pt x="12730" y="6892"/>
                </a:cubicBezTo>
                <a:close/>
                <a:moveTo>
                  <a:pt x="12730" y="8843"/>
                </a:moveTo>
                <a:lnTo>
                  <a:pt x="2607" y="8843"/>
                </a:lnTo>
                <a:lnTo>
                  <a:pt x="2607" y="8415"/>
                </a:lnTo>
                <a:lnTo>
                  <a:pt x="12730" y="8415"/>
                </a:lnTo>
                <a:cubicBezTo>
                  <a:pt x="12730" y="8415"/>
                  <a:pt x="12730" y="8843"/>
                  <a:pt x="12730" y="8843"/>
                </a:cubicBezTo>
                <a:close/>
                <a:moveTo>
                  <a:pt x="12730" y="11604"/>
                </a:moveTo>
                <a:lnTo>
                  <a:pt x="2607" y="11604"/>
                </a:lnTo>
                <a:lnTo>
                  <a:pt x="2607" y="11177"/>
                </a:lnTo>
                <a:lnTo>
                  <a:pt x="12730" y="11177"/>
                </a:lnTo>
                <a:cubicBezTo>
                  <a:pt x="12730" y="11177"/>
                  <a:pt x="12730" y="11604"/>
                  <a:pt x="12730" y="11604"/>
                </a:cubicBezTo>
                <a:close/>
                <a:moveTo>
                  <a:pt x="2607" y="13556"/>
                </a:moveTo>
                <a:lnTo>
                  <a:pt x="2607" y="13128"/>
                </a:lnTo>
                <a:lnTo>
                  <a:pt x="7668" y="13128"/>
                </a:lnTo>
                <a:lnTo>
                  <a:pt x="7668" y="13556"/>
                </a:lnTo>
                <a:cubicBezTo>
                  <a:pt x="7668" y="13556"/>
                  <a:pt x="2607" y="13556"/>
                  <a:pt x="2607" y="13556"/>
                </a:cubicBezTo>
                <a:close/>
                <a:moveTo>
                  <a:pt x="12730" y="16317"/>
                </a:moveTo>
                <a:lnTo>
                  <a:pt x="2607" y="16317"/>
                </a:lnTo>
                <a:lnTo>
                  <a:pt x="2607" y="15890"/>
                </a:lnTo>
                <a:lnTo>
                  <a:pt x="12730" y="15890"/>
                </a:lnTo>
                <a:cubicBezTo>
                  <a:pt x="12730" y="15890"/>
                  <a:pt x="12730" y="16317"/>
                  <a:pt x="12730" y="16317"/>
                </a:cubicBezTo>
                <a:close/>
                <a:moveTo>
                  <a:pt x="12730" y="18268"/>
                </a:moveTo>
                <a:lnTo>
                  <a:pt x="8507" y="18268"/>
                </a:lnTo>
                <a:lnTo>
                  <a:pt x="8507" y="17841"/>
                </a:lnTo>
                <a:lnTo>
                  <a:pt x="12730" y="17841"/>
                </a:lnTo>
                <a:cubicBezTo>
                  <a:pt x="12730" y="17841"/>
                  <a:pt x="12730" y="18268"/>
                  <a:pt x="12730" y="18268"/>
                </a:cubicBezTo>
                <a:close/>
                <a:moveTo>
                  <a:pt x="6829" y="18268"/>
                </a:moveTo>
                <a:lnTo>
                  <a:pt x="2607" y="18268"/>
                </a:lnTo>
                <a:lnTo>
                  <a:pt x="2607" y="17841"/>
                </a:lnTo>
                <a:lnTo>
                  <a:pt x="6829" y="17841"/>
                </a:lnTo>
                <a:cubicBezTo>
                  <a:pt x="6829" y="17841"/>
                  <a:pt x="6829" y="18268"/>
                  <a:pt x="6829" y="18268"/>
                </a:cubicBezTo>
                <a:close/>
                <a:moveTo>
                  <a:pt x="21600" y="0"/>
                </a:moveTo>
                <a:lnTo>
                  <a:pt x="0" y="0"/>
                </a:lnTo>
                <a:lnTo>
                  <a:pt x="0" y="21600"/>
                </a:lnTo>
                <a:lnTo>
                  <a:pt x="21600" y="21600"/>
                </a:lnTo>
                <a:cubicBezTo>
                  <a:pt x="21600" y="21600"/>
                  <a:pt x="21600" y="0"/>
                  <a:pt x="21600" y="0"/>
                </a:cubicBezTo>
                <a:close/>
                <a:moveTo>
                  <a:pt x="21600"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81" name="AutoShape 2">
            <a:extLst>
              <a:ext uri="{FF2B5EF4-FFF2-40B4-BE49-F238E27FC236}">
                <a16:creationId xmlns:a16="http://schemas.microsoft.com/office/drawing/2014/main" id="{7D118266-4D49-4474-BE65-3396FDF8ED56}"/>
              </a:ext>
            </a:extLst>
          </p:cNvPr>
          <p:cNvSpPr>
            <a:spLocks/>
          </p:cNvSpPr>
          <p:nvPr/>
        </p:nvSpPr>
        <p:spPr bwMode="auto">
          <a:xfrm>
            <a:off x="931894" y="4147502"/>
            <a:ext cx="460170" cy="464820"/>
          </a:xfrm>
          <a:custGeom>
            <a:avLst/>
            <a:gdLst/>
            <a:ahLst/>
            <a:cxnLst/>
            <a:rect l="0" t="0" r="r" b="b"/>
            <a:pathLst>
              <a:path w="21493" h="21495">
                <a:moveTo>
                  <a:pt x="6333" y="0"/>
                </a:moveTo>
                <a:cubicBezTo>
                  <a:pt x="6099" y="0"/>
                  <a:pt x="5935" y="433"/>
                  <a:pt x="5935" y="652"/>
                </a:cubicBezTo>
                <a:lnTo>
                  <a:pt x="5935" y="2924"/>
                </a:lnTo>
                <a:cubicBezTo>
                  <a:pt x="5935" y="3143"/>
                  <a:pt x="6099" y="3179"/>
                  <a:pt x="6333" y="3179"/>
                </a:cubicBezTo>
                <a:lnTo>
                  <a:pt x="7061" y="3179"/>
                </a:lnTo>
                <a:cubicBezTo>
                  <a:pt x="7132" y="3378"/>
                  <a:pt x="7214" y="3611"/>
                  <a:pt x="7074" y="3818"/>
                </a:cubicBezTo>
                <a:cubicBezTo>
                  <a:pt x="7041" y="3868"/>
                  <a:pt x="7090" y="3873"/>
                  <a:pt x="7147" y="3849"/>
                </a:cubicBezTo>
                <a:cubicBezTo>
                  <a:pt x="7373" y="3756"/>
                  <a:pt x="7681" y="3576"/>
                  <a:pt x="7730" y="3179"/>
                </a:cubicBezTo>
                <a:lnTo>
                  <a:pt x="8903" y="3179"/>
                </a:lnTo>
                <a:lnTo>
                  <a:pt x="8903" y="4458"/>
                </a:lnTo>
                <a:cubicBezTo>
                  <a:pt x="8903" y="4677"/>
                  <a:pt x="9213" y="4570"/>
                  <a:pt x="9446" y="4570"/>
                </a:cubicBezTo>
                <a:lnTo>
                  <a:pt x="12499" y="4570"/>
                </a:lnTo>
                <a:cubicBezTo>
                  <a:pt x="12556" y="4967"/>
                  <a:pt x="12861" y="5192"/>
                  <a:pt x="13082" y="5284"/>
                </a:cubicBezTo>
                <a:cubicBezTo>
                  <a:pt x="13140" y="5308"/>
                  <a:pt x="13188" y="5191"/>
                  <a:pt x="13155" y="5141"/>
                </a:cubicBezTo>
                <a:cubicBezTo>
                  <a:pt x="13022" y="4943"/>
                  <a:pt x="13093" y="4768"/>
                  <a:pt x="13162" y="4570"/>
                </a:cubicBezTo>
                <a:lnTo>
                  <a:pt x="13837" y="4570"/>
                </a:lnTo>
                <a:cubicBezTo>
                  <a:pt x="14070" y="4570"/>
                  <a:pt x="14202" y="4676"/>
                  <a:pt x="14202" y="4458"/>
                </a:cubicBezTo>
                <a:lnTo>
                  <a:pt x="14202" y="2186"/>
                </a:lnTo>
                <a:cubicBezTo>
                  <a:pt x="14202" y="1967"/>
                  <a:pt x="14070" y="1589"/>
                  <a:pt x="13837" y="1589"/>
                </a:cubicBezTo>
                <a:lnTo>
                  <a:pt x="11022" y="1589"/>
                </a:lnTo>
                <a:lnTo>
                  <a:pt x="11022" y="652"/>
                </a:lnTo>
                <a:cubicBezTo>
                  <a:pt x="11022" y="433"/>
                  <a:pt x="10951" y="0"/>
                  <a:pt x="10717" y="0"/>
                </a:cubicBezTo>
                <a:lnTo>
                  <a:pt x="6333" y="0"/>
                </a:lnTo>
                <a:close/>
                <a:moveTo>
                  <a:pt x="6571" y="993"/>
                </a:moveTo>
                <a:lnTo>
                  <a:pt x="10386" y="993"/>
                </a:lnTo>
                <a:lnTo>
                  <a:pt x="10386" y="1192"/>
                </a:lnTo>
                <a:lnTo>
                  <a:pt x="6571" y="1192"/>
                </a:lnTo>
                <a:cubicBezTo>
                  <a:pt x="6571" y="1192"/>
                  <a:pt x="6571" y="993"/>
                  <a:pt x="6571" y="993"/>
                </a:cubicBezTo>
                <a:close/>
                <a:moveTo>
                  <a:pt x="6571" y="1589"/>
                </a:moveTo>
                <a:lnTo>
                  <a:pt x="10386" y="1589"/>
                </a:lnTo>
                <a:lnTo>
                  <a:pt x="10386" y="1788"/>
                </a:lnTo>
                <a:cubicBezTo>
                  <a:pt x="10386" y="1788"/>
                  <a:pt x="6571" y="1788"/>
                  <a:pt x="6571" y="1788"/>
                </a:cubicBezTo>
                <a:lnTo>
                  <a:pt x="6571" y="1589"/>
                </a:lnTo>
                <a:close/>
                <a:moveTo>
                  <a:pt x="9750" y="2583"/>
                </a:moveTo>
                <a:lnTo>
                  <a:pt x="13566" y="2583"/>
                </a:lnTo>
                <a:cubicBezTo>
                  <a:pt x="13566" y="2583"/>
                  <a:pt x="13566" y="2782"/>
                  <a:pt x="13566" y="2782"/>
                </a:cubicBezTo>
                <a:lnTo>
                  <a:pt x="9750" y="2782"/>
                </a:lnTo>
                <a:lnTo>
                  <a:pt x="9750" y="2583"/>
                </a:lnTo>
                <a:close/>
                <a:moveTo>
                  <a:pt x="9750" y="3179"/>
                </a:moveTo>
                <a:lnTo>
                  <a:pt x="13566" y="3179"/>
                </a:lnTo>
                <a:cubicBezTo>
                  <a:pt x="13566" y="3179"/>
                  <a:pt x="13566" y="3378"/>
                  <a:pt x="13566" y="3378"/>
                </a:cubicBezTo>
                <a:lnTo>
                  <a:pt x="9750" y="3378"/>
                </a:lnTo>
                <a:lnTo>
                  <a:pt x="9750" y="3179"/>
                </a:lnTo>
                <a:close/>
                <a:moveTo>
                  <a:pt x="5240" y="4371"/>
                </a:moveTo>
                <a:cubicBezTo>
                  <a:pt x="4110" y="4371"/>
                  <a:pt x="3183" y="5231"/>
                  <a:pt x="3180" y="6290"/>
                </a:cubicBezTo>
                <a:cubicBezTo>
                  <a:pt x="3178" y="7366"/>
                  <a:pt x="4088" y="8232"/>
                  <a:pt x="5226" y="8233"/>
                </a:cubicBezTo>
                <a:cubicBezTo>
                  <a:pt x="6384" y="8234"/>
                  <a:pt x="7308" y="7372"/>
                  <a:pt x="7306" y="6296"/>
                </a:cubicBezTo>
                <a:cubicBezTo>
                  <a:pt x="7302" y="5229"/>
                  <a:pt x="6384" y="4371"/>
                  <a:pt x="5240" y="4371"/>
                </a:cubicBezTo>
                <a:close/>
                <a:moveTo>
                  <a:pt x="16295" y="4371"/>
                </a:moveTo>
                <a:cubicBezTo>
                  <a:pt x="15146" y="4371"/>
                  <a:pt x="14206" y="5244"/>
                  <a:pt x="14202" y="6321"/>
                </a:cubicBezTo>
                <a:cubicBezTo>
                  <a:pt x="14200" y="7415"/>
                  <a:pt x="15130" y="8294"/>
                  <a:pt x="16288" y="8295"/>
                </a:cubicBezTo>
                <a:cubicBezTo>
                  <a:pt x="17465" y="8296"/>
                  <a:pt x="18404" y="7420"/>
                  <a:pt x="18401" y="6327"/>
                </a:cubicBezTo>
                <a:cubicBezTo>
                  <a:pt x="18397" y="5243"/>
                  <a:pt x="17457" y="4371"/>
                  <a:pt x="16295" y="4371"/>
                </a:cubicBezTo>
                <a:close/>
                <a:moveTo>
                  <a:pt x="4246" y="8345"/>
                </a:moveTo>
                <a:cubicBezTo>
                  <a:pt x="4180" y="8345"/>
                  <a:pt x="4113" y="8353"/>
                  <a:pt x="4047" y="8363"/>
                </a:cubicBezTo>
                <a:cubicBezTo>
                  <a:pt x="3613" y="8431"/>
                  <a:pt x="3264" y="8661"/>
                  <a:pt x="2941" y="8922"/>
                </a:cubicBezTo>
                <a:cubicBezTo>
                  <a:pt x="1242" y="10299"/>
                  <a:pt x="329" y="12067"/>
                  <a:pt x="7" y="14125"/>
                </a:cubicBezTo>
                <a:cubicBezTo>
                  <a:pt x="-44" y="14444"/>
                  <a:pt x="190" y="14761"/>
                  <a:pt x="517" y="14864"/>
                </a:cubicBezTo>
                <a:cubicBezTo>
                  <a:pt x="1017" y="15021"/>
                  <a:pt x="1454" y="14728"/>
                  <a:pt x="1544" y="14175"/>
                </a:cubicBezTo>
                <a:cubicBezTo>
                  <a:pt x="1654" y="13489"/>
                  <a:pt x="1847" y="12829"/>
                  <a:pt x="2173" y="12207"/>
                </a:cubicBezTo>
                <a:cubicBezTo>
                  <a:pt x="2383" y="11806"/>
                  <a:pt x="2641" y="11423"/>
                  <a:pt x="2875" y="11033"/>
                </a:cubicBezTo>
                <a:cubicBezTo>
                  <a:pt x="2895" y="11042"/>
                  <a:pt x="2913" y="11049"/>
                  <a:pt x="2935" y="11058"/>
                </a:cubicBezTo>
                <a:cubicBezTo>
                  <a:pt x="2936" y="11080"/>
                  <a:pt x="2941" y="11104"/>
                  <a:pt x="2941" y="11126"/>
                </a:cubicBezTo>
                <a:cubicBezTo>
                  <a:pt x="2941" y="11791"/>
                  <a:pt x="2942" y="12455"/>
                  <a:pt x="2941" y="13119"/>
                </a:cubicBezTo>
                <a:cubicBezTo>
                  <a:pt x="2939" y="15501"/>
                  <a:pt x="2935" y="17884"/>
                  <a:pt x="2935" y="20266"/>
                </a:cubicBezTo>
                <a:cubicBezTo>
                  <a:pt x="2935" y="20855"/>
                  <a:pt x="3379" y="21288"/>
                  <a:pt x="3961" y="21278"/>
                </a:cubicBezTo>
                <a:cubicBezTo>
                  <a:pt x="4614" y="21268"/>
                  <a:pt x="4986" y="20761"/>
                  <a:pt x="4981" y="20259"/>
                </a:cubicBezTo>
                <a:cubicBezTo>
                  <a:pt x="4962" y="18662"/>
                  <a:pt x="4975" y="17064"/>
                  <a:pt x="4975" y="15466"/>
                </a:cubicBezTo>
                <a:cubicBezTo>
                  <a:pt x="4975" y="15396"/>
                  <a:pt x="4975" y="15324"/>
                  <a:pt x="4975" y="15255"/>
                </a:cubicBezTo>
                <a:cubicBezTo>
                  <a:pt x="5216" y="15255"/>
                  <a:pt x="5425" y="15255"/>
                  <a:pt x="5657" y="15255"/>
                </a:cubicBezTo>
                <a:cubicBezTo>
                  <a:pt x="5657" y="15666"/>
                  <a:pt x="5657" y="16063"/>
                  <a:pt x="5657" y="16466"/>
                </a:cubicBezTo>
                <a:cubicBezTo>
                  <a:pt x="5657" y="17728"/>
                  <a:pt x="5656" y="18991"/>
                  <a:pt x="5657" y="20253"/>
                </a:cubicBezTo>
                <a:cubicBezTo>
                  <a:pt x="5658" y="20927"/>
                  <a:pt x="6223" y="21386"/>
                  <a:pt x="6889" y="21259"/>
                </a:cubicBezTo>
                <a:cubicBezTo>
                  <a:pt x="7385" y="21164"/>
                  <a:pt x="7697" y="20785"/>
                  <a:pt x="7697" y="20272"/>
                </a:cubicBezTo>
                <a:cubicBezTo>
                  <a:pt x="7698" y="17336"/>
                  <a:pt x="7697" y="14397"/>
                  <a:pt x="7697" y="11462"/>
                </a:cubicBezTo>
                <a:cubicBezTo>
                  <a:pt x="7697" y="11383"/>
                  <a:pt x="7697" y="11308"/>
                  <a:pt x="7697" y="11182"/>
                </a:cubicBezTo>
                <a:cubicBezTo>
                  <a:pt x="7757" y="11240"/>
                  <a:pt x="7771" y="11247"/>
                  <a:pt x="7783" y="11263"/>
                </a:cubicBezTo>
                <a:cubicBezTo>
                  <a:pt x="7814" y="11303"/>
                  <a:pt x="7847" y="11345"/>
                  <a:pt x="7876" y="11387"/>
                </a:cubicBezTo>
                <a:cubicBezTo>
                  <a:pt x="8467" y="12254"/>
                  <a:pt x="8821" y="13205"/>
                  <a:pt x="8989" y="14218"/>
                </a:cubicBezTo>
                <a:cubicBezTo>
                  <a:pt x="9065" y="14679"/>
                  <a:pt x="9417" y="14959"/>
                  <a:pt x="9856" y="14901"/>
                </a:cubicBezTo>
                <a:cubicBezTo>
                  <a:pt x="10303" y="14842"/>
                  <a:pt x="10573" y="14483"/>
                  <a:pt x="10499" y="14026"/>
                </a:cubicBezTo>
                <a:cubicBezTo>
                  <a:pt x="10288" y="12711"/>
                  <a:pt x="9806" y="11495"/>
                  <a:pt x="9002" y="10394"/>
                </a:cubicBezTo>
                <a:cubicBezTo>
                  <a:pt x="8503" y="9709"/>
                  <a:pt x="7876" y="9137"/>
                  <a:pt x="7200" y="8612"/>
                </a:cubicBezTo>
                <a:cubicBezTo>
                  <a:pt x="6968" y="8431"/>
                  <a:pt x="6693" y="8345"/>
                  <a:pt x="6392" y="8345"/>
                </a:cubicBezTo>
                <a:cubicBezTo>
                  <a:pt x="5676" y="8343"/>
                  <a:pt x="4962" y="8343"/>
                  <a:pt x="4246" y="8345"/>
                </a:cubicBezTo>
                <a:close/>
                <a:moveTo>
                  <a:pt x="15122" y="8345"/>
                </a:moveTo>
                <a:cubicBezTo>
                  <a:pt x="15056" y="8345"/>
                  <a:pt x="14990" y="8353"/>
                  <a:pt x="14924" y="8363"/>
                </a:cubicBezTo>
                <a:cubicBezTo>
                  <a:pt x="14481" y="8432"/>
                  <a:pt x="14125" y="8668"/>
                  <a:pt x="13798" y="8935"/>
                </a:cubicBezTo>
                <a:cubicBezTo>
                  <a:pt x="12070" y="10333"/>
                  <a:pt x="11145" y="12126"/>
                  <a:pt x="10817" y="14218"/>
                </a:cubicBezTo>
                <a:cubicBezTo>
                  <a:pt x="10765" y="14542"/>
                  <a:pt x="11001" y="14871"/>
                  <a:pt x="11333" y="14976"/>
                </a:cubicBezTo>
                <a:cubicBezTo>
                  <a:pt x="11842" y="15135"/>
                  <a:pt x="12289" y="14836"/>
                  <a:pt x="12380" y="14274"/>
                </a:cubicBezTo>
                <a:cubicBezTo>
                  <a:pt x="12492" y="13577"/>
                  <a:pt x="12691" y="12902"/>
                  <a:pt x="13023" y="12269"/>
                </a:cubicBezTo>
                <a:cubicBezTo>
                  <a:pt x="13236" y="11861"/>
                  <a:pt x="13493" y="11473"/>
                  <a:pt x="13731" y="11077"/>
                </a:cubicBezTo>
                <a:cubicBezTo>
                  <a:pt x="13752" y="11085"/>
                  <a:pt x="13769" y="11093"/>
                  <a:pt x="13791" y="11101"/>
                </a:cubicBezTo>
                <a:cubicBezTo>
                  <a:pt x="13793" y="11125"/>
                  <a:pt x="13798" y="11147"/>
                  <a:pt x="13798" y="11170"/>
                </a:cubicBezTo>
                <a:cubicBezTo>
                  <a:pt x="13798" y="11839"/>
                  <a:pt x="13798" y="12506"/>
                  <a:pt x="13798" y="13175"/>
                </a:cubicBezTo>
                <a:lnTo>
                  <a:pt x="12691" y="16422"/>
                </a:lnTo>
                <a:lnTo>
                  <a:pt x="13798" y="16422"/>
                </a:lnTo>
                <a:cubicBezTo>
                  <a:pt x="13796" y="17767"/>
                  <a:pt x="13791" y="19114"/>
                  <a:pt x="13791" y="20458"/>
                </a:cubicBezTo>
                <a:cubicBezTo>
                  <a:pt x="13791" y="21057"/>
                  <a:pt x="14239" y="21506"/>
                  <a:pt x="14831" y="21495"/>
                </a:cubicBezTo>
                <a:cubicBezTo>
                  <a:pt x="15494" y="21485"/>
                  <a:pt x="15877" y="20962"/>
                  <a:pt x="15871" y="20452"/>
                </a:cubicBezTo>
                <a:cubicBezTo>
                  <a:pt x="15854" y="19110"/>
                  <a:pt x="15862" y="17765"/>
                  <a:pt x="15864" y="16422"/>
                </a:cubicBezTo>
                <a:lnTo>
                  <a:pt x="16560" y="16422"/>
                </a:lnTo>
                <a:cubicBezTo>
                  <a:pt x="16560" y="16481"/>
                  <a:pt x="16560" y="16544"/>
                  <a:pt x="16560" y="16602"/>
                </a:cubicBezTo>
                <a:cubicBezTo>
                  <a:pt x="16560" y="17885"/>
                  <a:pt x="16557" y="19169"/>
                  <a:pt x="16560" y="20452"/>
                </a:cubicBezTo>
                <a:cubicBezTo>
                  <a:pt x="16562" y="21137"/>
                  <a:pt x="17135" y="21600"/>
                  <a:pt x="17811" y="21470"/>
                </a:cubicBezTo>
                <a:cubicBezTo>
                  <a:pt x="18316" y="21373"/>
                  <a:pt x="18633" y="20986"/>
                  <a:pt x="18633" y="20464"/>
                </a:cubicBezTo>
                <a:cubicBezTo>
                  <a:pt x="18633" y="19118"/>
                  <a:pt x="18633" y="17769"/>
                  <a:pt x="18633" y="16422"/>
                </a:cubicBezTo>
                <a:lnTo>
                  <a:pt x="20004" y="16422"/>
                </a:lnTo>
                <a:lnTo>
                  <a:pt x="18633" y="13175"/>
                </a:lnTo>
                <a:cubicBezTo>
                  <a:pt x="18632" y="12621"/>
                  <a:pt x="18633" y="12071"/>
                  <a:pt x="18633" y="11517"/>
                </a:cubicBezTo>
                <a:cubicBezTo>
                  <a:pt x="18633" y="11437"/>
                  <a:pt x="18633" y="11353"/>
                  <a:pt x="18633" y="11226"/>
                </a:cubicBezTo>
                <a:cubicBezTo>
                  <a:pt x="18693" y="11284"/>
                  <a:pt x="18714" y="11297"/>
                  <a:pt x="18726" y="11313"/>
                </a:cubicBezTo>
                <a:cubicBezTo>
                  <a:pt x="18757" y="11354"/>
                  <a:pt x="18781" y="11394"/>
                  <a:pt x="18812" y="11437"/>
                </a:cubicBezTo>
                <a:cubicBezTo>
                  <a:pt x="19413" y="12317"/>
                  <a:pt x="19774" y="13282"/>
                  <a:pt x="19944" y="14311"/>
                </a:cubicBezTo>
                <a:cubicBezTo>
                  <a:pt x="20022" y="14780"/>
                  <a:pt x="20379" y="15066"/>
                  <a:pt x="20825" y="15007"/>
                </a:cubicBezTo>
                <a:cubicBezTo>
                  <a:pt x="21279" y="14948"/>
                  <a:pt x="21556" y="14584"/>
                  <a:pt x="21481" y="14119"/>
                </a:cubicBezTo>
                <a:cubicBezTo>
                  <a:pt x="21266" y="12782"/>
                  <a:pt x="20775" y="11545"/>
                  <a:pt x="19958" y="10425"/>
                </a:cubicBezTo>
                <a:cubicBezTo>
                  <a:pt x="19452" y="9729"/>
                  <a:pt x="18816" y="9153"/>
                  <a:pt x="18129" y="8618"/>
                </a:cubicBezTo>
                <a:cubicBezTo>
                  <a:pt x="17893" y="8434"/>
                  <a:pt x="17615" y="8346"/>
                  <a:pt x="17308" y="8345"/>
                </a:cubicBezTo>
                <a:cubicBezTo>
                  <a:pt x="16579" y="8344"/>
                  <a:pt x="15849" y="8343"/>
                  <a:pt x="15122" y="8345"/>
                </a:cubicBezTo>
                <a:close/>
                <a:moveTo>
                  <a:pt x="15122" y="8345"/>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82" name="AutoShape 11">
            <a:extLst>
              <a:ext uri="{FF2B5EF4-FFF2-40B4-BE49-F238E27FC236}">
                <a16:creationId xmlns:a16="http://schemas.microsoft.com/office/drawing/2014/main" id="{313B9FA8-C0EA-4E69-BB29-6C3A23B40361}"/>
              </a:ext>
            </a:extLst>
          </p:cNvPr>
          <p:cNvSpPr>
            <a:spLocks/>
          </p:cNvSpPr>
          <p:nvPr/>
        </p:nvSpPr>
        <p:spPr bwMode="auto">
          <a:xfrm>
            <a:off x="8341515" y="5417344"/>
            <a:ext cx="465181" cy="325120"/>
          </a:xfrm>
          <a:custGeom>
            <a:avLst/>
            <a:gdLst/>
            <a:ahLst/>
            <a:cxnLst/>
            <a:rect l="0" t="0" r="r" b="b"/>
            <a:pathLst>
              <a:path w="21385" h="21465">
                <a:moveTo>
                  <a:pt x="10769" y="0"/>
                </a:moveTo>
                <a:cubicBezTo>
                  <a:pt x="8471" y="0"/>
                  <a:pt x="6593" y="1094"/>
                  <a:pt x="6584" y="2441"/>
                </a:cubicBezTo>
                <a:cubicBezTo>
                  <a:pt x="6581" y="3810"/>
                  <a:pt x="8432" y="4911"/>
                  <a:pt x="10749" y="4912"/>
                </a:cubicBezTo>
                <a:cubicBezTo>
                  <a:pt x="13103" y="4913"/>
                  <a:pt x="14991" y="3821"/>
                  <a:pt x="14985" y="2453"/>
                </a:cubicBezTo>
                <a:cubicBezTo>
                  <a:pt x="14977" y="1096"/>
                  <a:pt x="13095" y="0"/>
                  <a:pt x="10769" y="0"/>
                </a:cubicBezTo>
                <a:close/>
                <a:moveTo>
                  <a:pt x="8631" y="5014"/>
                </a:moveTo>
                <a:cubicBezTo>
                  <a:pt x="8497" y="5014"/>
                  <a:pt x="8363" y="5026"/>
                  <a:pt x="8230" y="5038"/>
                </a:cubicBezTo>
                <a:cubicBezTo>
                  <a:pt x="7343" y="5125"/>
                  <a:pt x="6644" y="5416"/>
                  <a:pt x="5988" y="5750"/>
                </a:cubicBezTo>
                <a:cubicBezTo>
                  <a:pt x="2532" y="7500"/>
                  <a:pt x="670" y="9749"/>
                  <a:pt x="14" y="12367"/>
                </a:cubicBezTo>
                <a:cubicBezTo>
                  <a:pt x="-90" y="12773"/>
                  <a:pt x="387" y="13177"/>
                  <a:pt x="1052" y="13307"/>
                </a:cubicBezTo>
                <a:cubicBezTo>
                  <a:pt x="2069" y="13507"/>
                  <a:pt x="2957" y="13130"/>
                  <a:pt x="3140" y="12427"/>
                </a:cubicBezTo>
                <a:cubicBezTo>
                  <a:pt x="3364" y="11555"/>
                  <a:pt x="3762" y="10712"/>
                  <a:pt x="4425" y="9920"/>
                </a:cubicBezTo>
                <a:cubicBezTo>
                  <a:pt x="4853" y="9410"/>
                  <a:pt x="5368" y="8928"/>
                  <a:pt x="5844" y="8432"/>
                </a:cubicBezTo>
                <a:cubicBezTo>
                  <a:pt x="5886" y="8442"/>
                  <a:pt x="5923" y="8451"/>
                  <a:pt x="5967" y="8462"/>
                </a:cubicBezTo>
                <a:cubicBezTo>
                  <a:pt x="5972" y="8491"/>
                  <a:pt x="5988" y="8518"/>
                  <a:pt x="5988" y="8546"/>
                </a:cubicBezTo>
                <a:cubicBezTo>
                  <a:pt x="5988" y="9383"/>
                  <a:pt x="5989" y="10222"/>
                  <a:pt x="5988" y="11059"/>
                </a:cubicBezTo>
                <a:lnTo>
                  <a:pt x="3767" y="15121"/>
                </a:lnTo>
                <a:lnTo>
                  <a:pt x="5978" y="15121"/>
                </a:lnTo>
                <a:cubicBezTo>
                  <a:pt x="5975" y="16804"/>
                  <a:pt x="5967" y="18490"/>
                  <a:pt x="5967" y="20172"/>
                </a:cubicBezTo>
                <a:cubicBezTo>
                  <a:pt x="5967" y="20921"/>
                  <a:pt x="6871" y="21475"/>
                  <a:pt x="8055" y="21462"/>
                </a:cubicBezTo>
                <a:cubicBezTo>
                  <a:pt x="9382" y="21449"/>
                  <a:pt x="10144" y="20804"/>
                  <a:pt x="10132" y="20166"/>
                </a:cubicBezTo>
                <a:cubicBezTo>
                  <a:pt x="10099" y="18487"/>
                  <a:pt x="10107" y="16802"/>
                  <a:pt x="10111" y="15121"/>
                </a:cubicBezTo>
                <a:lnTo>
                  <a:pt x="11499" y="15121"/>
                </a:lnTo>
                <a:cubicBezTo>
                  <a:pt x="11499" y="15195"/>
                  <a:pt x="11499" y="15271"/>
                  <a:pt x="11499" y="15344"/>
                </a:cubicBezTo>
                <a:cubicBezTo>
                  <a:pt x="11499" y="16949"/>
                  <a:pt x="11495" y="18555"/>
                  <a:pt x="11499" y="20160"/>
                </a:cubicBezTo>
                <a:cubicBezTo>
                  <a:pt x="11504" y="21017"/>
                  <a:pt x="12665" y="21600"/>
                  <a:pt x="14018" y="21438"/>
                </a:cubicBezTo>
                <a:cubicBezTo>
                  <a:pt x="15028" y="21316"/>
                  <a:pt x="15653" y="20831"/>
                  <a:pt x="15653" y="20178"/>
                </a:cubicBezTo>
                <a:cubicBezTo>
                  <a:pt x="15655" y="18493"/>
                  <a:pt x="15664" y="16806"/>
                  <a:pt x="15664" y="15121"/>
                </a:cubicBezTo>
                <a:lnTo>
                  <a:pt x="18399" y="15121"/>
                </a:lnTo>
                <a:lnTo>
                  <a:pt x="15664" y="11059"/>
                </a:lnTo>
                <a:cubicBezTo>
                  <a:pt x="15662" y="10366"/>
                  <a:pt x="15664" y="9673"/>
                  <a:pt x="15664" y="8980"/>
                </a:cubicBezTo>
                <a:cubicBezTo>
                  <a:pt x="15664" y="8880"/>
                  <a:pt x="15664" y="8784"/>
                  <a:pt x="15664" y="8624"/>
                </a:cubicBezTo>
                <a:cubicBezTo>
                  <a:pt x="15784" y="8697"/>
                  <a:pt x="15816" y="8707"/>
                  <a:pt x="15838" y="8727"/>
                </a:cubicBezTo>
                <a:cubicBezTo>
                  <a:pt x="15901" y="8778"/>
                  <a:pt x="15953" y="8831"/>
                  <a:pt x="16013" y="8884"/>
                </a:cubicBezTo>
                <a:cubicBezTo>
                  <a:pt x="17216" y="9985"/>
                  <a:pt x="17944" y="11194"/>
                  <a:pt x="18286" y="12482"/>
                </a:cubicBezTo>
                <a:cubicBezTo>
                  <a:pt x="18442" y="13068"/>
                  <a:pt x="19150" y="13423"/>
                  <a:pt x="20044" y="13350"/>
                </a:cubicBezTo>
                <a:cubicBezTo>
                  <a:pt x="20953" y="13275"/>
                  <a:pt x="21510" y="12823"/>
                  <a:pt x="21360" y="12241"/>
                </a:cubicBezTo>
                <a:cubicBezTo>
                  <a:pt x="20930" y="10568"/>
                  <a:pt x="19942" y="9020"/>
                  <a:pt x="18306" y="7618"/>
                </a:cubicBezTo>
                <a:cubicBezTo>
                  <a:pt x="17294" y="6747"/>
                  <a:pt x="16020" y="6021"/>
                  <a:pt x="14646" y="5352"/>
                </a:cubicBezTo>
                <a:cubicBezTo>
                  <a:pt x="14174" y="5122"/>
                  <a:pt x="13614" y="5016"/>
                  <a:pt x="13001" y="5014"/>
                </a:cubicBezTo>
                <a:cubicBezTo>
                  <a:pt x="11543" y="5013"/>
                  <a:pt x="10085" y="5012"/>
                  <a:pt x="8631" y="5014"/>
                </a:cubicBezTo>
                <a:close/>
                <a:moveTo>
                  <a:pt x="8631" y="5014"/>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83" name="AutoShape 26">
            <a:extLst>
              <a:ext uri="{FF2B5EF4-FFF2-40B4-BE49-F238E27FC236}">
                <a16:creationId xmlns:a16="http://schemas.microsoft.com/office/drawing/2014/main" id="{8D7AC6A3-E1C3-4CF4-9FB5-ECD701B7947F}"/>
              </a:ext>
            </a:extLst>
          </p:cNvPr>
          <p:cNvSpPr>
            <a:spLocks/>
          </p:cNvSpPr>
          <p:nvPr/>
        </p:nvSpPr>
        <p:spPr bwMode="auto">
          <a:xfrm>
            <a:off x="4741562" y="5432108"/>
            <a:ext cx="492919" cy="346393"/>
          </a:xfrm>
          <a:custGeom>
            <a:avLst/>
            <a:gdLst/>
            <a:ahLst/>
            <a:cxnLst/>
            <a:rect l="0" t="0" r="r" b="b"/>
            <a:pathLst>
              <a:path w="21479" h="21473">
                <a:moveTo>
                  <a:pt x="5225" y="0"/>
                </a:moveTo>
                <a:cubicBezTo>
                  <a:pt x="4486" y="0"/>
                  <a:pt x="3884" y="494"/>
                  <a:pt x="3884" y="1100"/>
                </a:cubicBezTo>
                <a:cubicBezTo>
                  <a:pt x="3884" y="1477"/>
                  <a:pt x="4116" y="1804"/>
                  <a:pt x="4468" y="2002"/>
                </a:cubicBezTo>
                <a:cubicBezTo>
                  <a:pt x="4280" y="2311"/>
                  <a:pt x="4171" y="2658"/>
                  <a:pt x="4169" y="3026"/>
                </a:cubicBezTo>
                <a:cubicBezTo>
                  <a:pt x="4167" y="4325"/>
                  <a:pt x="5423" y="5372"/>
                  <a:pt x="6994" y="5374"/>
                </a:cubicBezTo>
                <a:cubicBezTo>
                  <a:pt x="8589" y="5374"/>
                  <a:pt x="9859" y="4336"/>
                  <a:pt x="9854" y="3038"/>
                </a:cubicBezTo>
                <a:cubicBezTo>
                  <a:pt x="9849" y="1751"/>
                  <a:pt x="8577" y="714"/>
                  <a:pt x="7001" y="714"/>
                </a:cubicBezTo>
                <a:cubicBezTo>
                  <a:pt x="6825" y="714"/>
                  <a:pt x="6655" y="730"/>
                  <a:pt x="6487" y="755"/>
                </a:cubicBezTo>
                <a:cubicBezTo>
                  <a:pt x="6311" y="318"/>
                  <a:pt x="5816" y="0"/>
                  <a:pt x="5225" y="0"/>
                </a:cubicBezTo>
                <a:close/>
                <a:moveTo>
                  <a:pt x="21318" y="1686"/>
                </a:moveTo>
                <a:cubicBezTo>
                  <a:pt x="21280" y="1685"/>
                  <a:pt x="21238" y="1698"/>
                  <a:pt x="21204" y="1733"/>
                </a:cubicBezTo>
                <a:cubicBezTo>
                  <a:pt x="19364" y="3613"/>
                  <a:pt x="17523" y="5490"/>
                  <a:pt x="15683" y="7370"/>
                </a:cubicBezTo>
                <a:cubicBezTo>
                  <a:pt x="15351" y="7144"/>
                  <a:pt x="14871" y="7128"/>
                  <a:pt x="14406" y="7346"/>
                </a:cubicBezTo>
                <a:cubicBezTo>
                  <a:pt x="13733" y="7662"/>
                  <a:pt x="13035" y="7915"/>
                  <a:pt x="12308" y="8107"/>
                </a:cubicBezTo>
                <a:cubicBezTo>
                  <a:pt x="12278" y="8064"/>
                  <a:pt x="12244" y="8022"/>
                  <a:pt x="12209" y="7978"/>
                </a:cubicBezTo>
                <a:cubicBezTo>
                  <a:pt x="11575" y="7223"/>
                  <a:pt x="10797" y="6580"/>
                  <a:pt x="9947" y="5988"/>
                </a:cubicBezTo>
                <a:cubicBezTo>
                  <a:pt x="9544" y="5708"/>
                  <a:pt x="9033" y="5553"/>
                  <a:pt x="8506" y="5549"/>
                </a:cubicBezTo>
                <a:lnTo>
                  <a:pt x="5760" y="5549"/>
                </a:lnTo>
                <a:cubicBezTo>
                  <a:pt x="5671" y="5549"/>
                  <a:pt x="5577" y="5558"/>
                  <a:pt x="5489" y="5573"/>
                </a:cubicBezTo>
                <a:cubicBezTo>
                  <a:pt x="4900" y="5653"/>
                  <a:pt x="4429" y="5922"/>
                  <a:pt x="3991" y="6234"/>
                </a:cubicBezTo>
                <a:cubicBezTo>
                  <a:pt x="1688" y="7865"/>
                  <a:pt x="448" y="9968"/>
                  <a:pt x="10" y="12410"/>
                </a:cubicBezTo>
                <a:cubicBezTo>
                  <a:pt x="-61" y="12791"/>
                  <a:pt x="259" y="13164"/>
                  <a:pt x="702" y="13288"/>
                </a:cubicBezTo>
                <a:cubicBezTo>
                  <a:pt x="1384" y="13473"/>
                  <a:pt x="1969" y="13126"/>
                  <a:pt x="2093" y="12468"/>
                </a:cubicBezTo>
                <a:cubicBezTo>
                  <a:pt x="2243" y="11654"/>
                  <a:pt x="2513" y="10864"/>
                  <a:pt x="2956" y="10127"/>
                </a:cubicBezTo>
                <a:cubicBezTo>
                  <a:pt x="3239" y="9651"/>
                  <a:pt x="3583" y="9201"/>
                  <a:pt x="3898" y="8739"/>
                </a:cubicBezTo>
                <a:cubicBezTo>
                  <a:pt x="3924" y="8747"/>
                  <a:pt x="3952" y="8758"/>
                  <a:pt x="3983" y="8769"/>
                </a:cubicBezTo>
                <a:cubicBezTo>
                  <a:pt x="3983" y="8794"/>
                  <a:pt x="3991" y="8819"/>
                  <a:pt x="3991" y="8845"/>
                </a:cubicBezTo>
                <a:cubicBezTo>
                  <a:pt x="3991" y="9633"/>
                  <a:pt x="3995" y="10427"/>
                  <a:pt x="3991" y="11215"/>
                </a:cubicBezTo>
                <a:lnTo>
                  <a:pt x="3991" y="11485"/>
                </a:lnTo>
                <a:lnTo>
                  <a:pt x="3983" y="11485"/>
                </a:lnTo>
                <a:lnTo>
                  <a:pt x="3983" y="11602"/>
                </a:lnTo>
                <a:lnTo>
                  <a:pt x="2492" y="15459"/>
                </a:lnTo>
                <a:lnTo>
                  <a:pt x="3976" y="15459"/>
                </a:lnTo>
                <a:cubicBezTo>
                  <a:pt x="3972" y="17054"/>
                  <a:pt x="3969" y="18652"/>
                  <a:pt x="3969" y="20247"/>
                </a:cubicBezTo>
                <a:cubicBezTo>
                  <a:pt x="3969" y="20960"/>
                  <a:pt x="4572" y="21485"/>
                  <a:pt x="5360" y="21471"/>
                </a:cubicBezTo>
                <a:cubicBezTo>
                  <a:pt x="6250" y="21460"/>
                  <a:pt x="6760" y="20845"/>
                  <a:pt x="6751" y="20242"/>
                </a:cubicBezTo>
                <a:cubicBezTo>
                  <a:pt x="6751" y="20100"/>
                  <a:pt x="6751" y="19956"/>
                  <a:pt x="6751" y="19814"/>
                </a:cubicBezTo>
                <a:lnTo>
                  <a:pt x="6751" y="19779"/>
                </a:lnTo>
                <a:cubicBezTo>
                  <a:pt x="6747" y="19343"/>
                  <a:pt x="6740" y="18910"/>
                  <a:pt x="6744" y="18474"/>
                </a:cubicBezTo>
                <a:cubicBezTo>
                  <a:pt x="6740" y="18067"/>
                  <a:pt x="6737" y="17657"/>
                  <a:pt x="6737" y="17250"/>
                </a:cubicBezTo>
                <a:lnTo>
                  <a:pt x="6737" y="15459"/>
                </a:lnTo>
                <a:lnTo>
                  <a:pt x="7672" y="15459"/>
                </a:lnTo>
                <a:lnTo>
                  <a:pt x="7672" y="15670"/>
                </a:lnTo>
                <a:cubicBezTo>
                  <a:pt x="7672" y="17007"/>
                  <a:pt x="7667" y="18348"/>
                  <a:pt x="7672" y="19685"/>
                </a:cubicBezTo>
                <a:lnTo>
                  <a:pt x="7672" y="20236"/>
                </a:lnTo>
                <a:cubicBezTo>
                  <a:pt x="7672" y="21046"/>
                  <a:pt x="8447" y="21600"/>
                  <a:pt x="9355" y="21447"/>
                </a:cubicBezTo>
                <a:cubicBezTo>
                  <a:pt x="10028" y="21331"/>
                  <a:pt x="10447" y="20875"/>
                  <a:pt x="10447" y="20253"/>
                </a:cubicBezTo>
                <a:lnTo>
                  <a:pt x="10447" y="15459"/>
                </a:lnTo>
                <a:lnTo>
                  <a:pt x="12280" y="15459"/>
                </a:lnTo>
                <a:lnTo>
                  <a:pt x="10447" y="11602"/>
                </a:lnTo>
                <a:lnTo>
                  <a:pt x="10447" y="11485"/>
                </a:lnTo>
                <a:lnTo>
                  <a:pt x="10439" y="11485"/>
                </a:lnTo>
                <a:lnTo>
                  <a:pt x="10439" y="8915"/>
                </a:lnTo>
                <a:cubicBezTo>
                  <a:pt x="10524" y="8984"/>
                  <a:pt x="10543" y="8993"/>
                  <a:pt x="10561" y="9014"/>
                </a:cubicBezTo>
                <a:cubicBezTo>
                  <a:pt x="10601" y="9062"/>
                  <a:pt x="10642" y="9110"/>
                  <a:pt x="10682" y="9161"/>
                </a:cubicBezTo>
                <a:cubicBezTo>
                  <a:pt x="10824" y="9346"/>
                  <a:pt x="10957" y="9536"/>
                  <a:pt x="11081" y="9729"/>
                </a:cubicBezTo>
                <a:cubicBezTo>
                  <a:pt x="11210" y="9928"/>
                  <a:pt x="11489" y="10033"/>
                  <a:pt x="11759" y="9986"/>
                </a:cubicBezTo>
                <a:cubicBezTo>
                  <a:pt x="13066" y="9757"/>
                  <a:pt x="14295" y="9357"/>
                  <a:pt x="15469" y="8798"/>
                </a:cubicBezTo>
                <a:cubicBezTo>
                  <a:pt x="16049" y="8525"/>
                  <a:pt x="16233" y="8024"/>
                  <a:pt x="15918" y="7592"/>
                </a:cubicBezTo>
                <a:cubicBezTo>
                  <a:pt x="15915" y="7587"/>
                  <a:pt x="15907" y="7585"/>
                  <a:pt x="15904" y="7580"/>
                </a:cubicBezTo>
                <a:cubicBezTo>
                  <a:pt x="17749" y="5695"/>
                  <a:pt x="19594" y="3811"/>
                  <a:pt x="21440" y="1926"/>
                </a:cubicBezTo>
                <a:cubicBezTo>
                  <a:pt x="21539" y="1824"/>
                  <a:pt x="21434" y="1689"/>
                  <a:pt x="21318" y="1686"/>
                </a:cubicBezTo>
                <a:close/>
                <a:moveTo>
                  <a:pt x="21318" y="1686"/>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Tree>
    <p:extLst>
      <p:ext uri="{BB962C8B-B14F-4D97-AF65-F5344CB8AC3E}">
        <p14:creationId xmlns:p14="http://schemas.microsoft.com/office/powerpoint/2010/main" val="170274787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B5EF-A1D3-4643-A335-AAA9D49B427A}"/>
              </a:ext>
            </a:extLst>
          </p:cNvPr>
          <p:cNvSpPr txBox="1">
            <a:spLocks/>
          </p:cNvSpPr>
          <p:nvPr/>
        </p:nvSpPr>
        <p:spPr>
          <a:xfrm>
            <a:off x="578116" y="447234"/>
            <a:ext cx="6582251" cy="800219"/>
          </a:xfrm>
          <a:prstGeom prst="rect">
            <a:avLst/>
          </a:prstGeom>
        </p:spPr>
        <p:txBody>
          <a:bodyPr/>
          <a:lst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sz="4000" dirty="0">
                <a:sym typeface="Aleo Regular" charset="0"/>
              </a:rPr>
              <a:t>Is there anything to ask?</a:t>
            </a:r>
            <a:endParaRPr lang="en-US" sz="4000" dirty="0"/>
          </a:p>
        </p:txBody>
      </p:sp>
      <p:sp>
        <p:nvSpPr>
          <p:cNvPr id="3" name="AutoShape 25">
            <a:extLst>
              <a:ext uri="{FF2B5EF4-FFF2-40B4-BE49-F238E27FC236}">
                <a16:creationId xmlns:a16="http://schemas.microsoft.com/office/drawing/2014/main" id="{4900B6BE-0E69-4726-8F58-1F8A8282B576}"/>
              </a:ext>
            </a:extLst>
          </p:cNvPr>
          <p:cNvSpPr>
            <a:spLocks/>
          </p:cNvSpPr>
          <p:nvPr/>
        </p:nvSpPr>
        <p:spPr bwMode="auto">
          <a:xfrm>
            <a:off x="367983" y="2537140"/>
            <a:ext cx="2659696" cy="240093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chemeClr val="tx2"/>
          </a:solidFill>
          <a:ln>
            <a:noFill/>
          </a:ln>
          <a:extLst/>
        </p:spPr>
        <p:txBody>
          <a:bodyPr lIns="0" tIns="0" rIns="0" bIns="0"/>
          <a:lstStyle/>
          <a:p>
            <a:endParaRPr lang="pl-PL"/>
          </a:p>
        </p:txBody>
      </p:sp>
      <p:cxnSp>
        <p:nvCxnSpPr>
          <p:cNvPr id="4" name="Straight Connector 3">
            <a:extLst>
              <a:ext uri="{FF2B5EF4-FFF2-40B4-BE49-F238E27FC236}">
                <a16:creationId xmlns:a16="http://schemas.microsoft.com/office/drawing/2014/main" id="{611AAEDB-DE4A-454B-9C40-0D35BF10D15F}"/>
              </a:ext>
            </a:extLst>
          </p:cNvPr>
          <p:cNvCxnSpPr>
            <a:cxnSpLocks/>
          </p:cNvCxnSpPr>
          <p:nvPr/>
        </p:nvCxnSpPr>
        <p:spPr bwMode="auto">
          <a:xfrm>
            <a:off x="3799840" y="2838447"/>
            <a:ext cx="0" cy="1905316"/>
          </a:xfrm>
          <a:prstGeom prst="line">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p:spPr>
      </p:cxnSp>
      <p:sp>
        <p:nvSpPr>
          <p:cNvPr id="6" name="AutoShape 26">
            <a:extLst>
              <a:ext uri="{FF2B5EF4-FFF2-40B4-BE49-F238E27FC236}">
                <a16:creationId xmlns:a16="http://schemas.microsoft.com/office/drawing/2014/main" id="{AE151949-5D47-4A3C-8A17-B0637FA23ED9}"/>
              </a:ext>
            </a:extLst>
          </p:cNvPr>
          <p:cNvSpPr>
            <a:spLocks/>
          </p:cNvSpPr>
          <p:nvPr/>
        </p:nvSpPr>
        <p:spPr bwMode="auto">
          <a:xfrm>
            <a:off x="4602483" y="2537140"/>
            <a:ext cx="2113266" cy="2400935"/>
          </a:xfrm>
          <a:custGeom>
            <a:avLst/>
            <a:gdLst/>
            <a:ahLst/>
            <a:cxnLst/>
            <a:rect l="0" t="0" r="r" b="b"/>
            <a:pathLst>
              <a:path w="21479" h="21473">
                <a:moveTo>
                  <a:pt x="5225" y="0"/>
                </a:moveTo>
                <a:cubicBezTo>
                  <a:pt x="4486" y="0"/>
                  <a:pt x="3884" y="494"/>
                  <a:pt x="3884" y="1100"/>
                </a:cubicBezTo>
                <a:cubicBezTo>
                  <a:pt x="3884" y="1477"/>
                  <a:pt x="4116" y="1804"/>
                  <a:pt x="4468" y="2002"/>
                </a:cubicBezTo>
                <a:cubicBezTo>
                  <a:pt x="4280" y="2311"/>
                  <a:pt x="4171" y="2658"/>
                  <a:pt x="4169" y="3026"/>
                </a:cubicBezTo>
                <a:cubicBezTo>
                  <a:pt x="4167" y="4325"/>
                  <a:pt x="5423" y="5372"/>
                  <a:pt x="6994" y="5374"/>
                </a:cubicBezTo>
                <a:cubicBezTo>
                  <a:pt x="8589" y="5374"/>
                  <a:pt x="9859" y="4336"/>
                  <a:pt x="9854" y="3038"/>
                </a:cubicBezTo>
                <a:cubicBezTo>
                  <a:pt x="9849" y="1751"/>
                  <a:pt x="8577" y="714"/>
                  <a:pt x="7001" y="714"/>
                </a:cubicBezTo>
                <a:cubicBezTo>
                  <a:pt x="6825" y="714"/>
                  <a:pt x="6655" y="730"/>
                  <a:pt x="6487" y="755"/>
                </a:cubicBezTo>
                <a:cubicBezTo>
                  <a:pt x="6311" y="318"/>
                  <a:pt x="5816" y="0"/>
                  <a:pt x="5225" y="0"/>
                </a:cubicBezTo>
                <a:close/>
                <a:moveTo>
                  <a:pt x="21318" y="1686"/>
                </a:moveTo>
                <a:cubicBezTo>
                  <a:pt x="21280" y="1685"/>
                  <a:pt x="21238" y="1698"/>
                  <a:pt x="21204" y="1733"/>
                </a:cubicBezTo>
                <a:cubicBezTo>
                  <a:pt x="19364" y="3613"/>
                  <a:pt x="17523" y="5490"/>
                  <a:pt x="15683" y="7370"/>
                </a:cubicBezTo>
                <a:cubicBezTo>
                  <a:pt x="15351" y="7144"/>
                  <a:pt x="14871" y="7128"/>
                  <a:pt x="14406" y="7346"/>
                </a:cubicBezTo>
                <a:cubicBezTo>
                  <a:pt x="13733" y="7662"/>
                  <a:pt x="13035" y="7915"/>
                  <a:pt x="12308" y="8107"/>
                </a:cubicBezTo>
                <a:cubicBezTo>
                  <a:pt x="12278" y="8064"/>
                  <a:pt x="12244" y="8022"/>
                  <a:pt x="12209" y="7978"/>
                </a:cubicBezTo>
                <a:cubicBezTo>
                  <a:pt x="11575" y="7223"/>
                  <a:pt x="10797" y="6580"/>
                  <a:pt x="9947" y="5988"/>
                </a:cubicBezTo>
                <a:cubicBezTo>
                  <a:pt x="9544" y="5708"/>
                  <a:pt x="9033" y="5553"/>
                  <a:pt x="8506" y="5549"/>
                </a:cubicBezTo>
                <a:lnTo>
                  <a:pt x="5760" y="5549"/>
                </a:lnTo>
                <a:cubicBezTo>
                  <a:pt x="5671" y="5549"/>
                  <a:pt x="5577" y="5558"/>
                  <a:pt x="5489" y="5573"/>
                </a:cubicBezTo>
                <a:cubicBezTo>
                  <a:pt x="4900" y="5653"/>
                  <a:pt x="4429" y="5922"/>
                  <a:pt x="3991" y="6234"/>
                </a:cubicBezTo>
                <a:cubicBezTo>
                  <a:pt x="1688" y="7865"/>
                  <a:pt x="448" y="9968"/>
                  <a:pt x="10" y="12410"/>
                </a:cubicBezTo>
                <a:cubicBezTo>
                  <a:pt x="-61" y="12791"/>
                  <a:pt x="259" y="13164"/>
                  <a:pt x="702" y="13288"/>
                </a:cubicBezTo>
                <a:cubicBezTo>
                  <a:pt x="1384" y="13473"/>
                  <a:pt x="1969" y="13126"/>
                  <a:pt x="2093" y="12468"/>
                </a:cubicBezTo>
                <a:cubicBezTo>
                  <a:pt x="2243" y="11654"/>
                  <a:pt x="2513" y="10864"/>
                  <a:pt x="2956" y="10127"/>
                </a:cubicBezTo>
                <a:cubicBezTo>
                  <a:pt x="3239" y="9651"/>
                  <a:pt x="3583" y="9201"/>
                  <a:pt x="3898" y="8739"/>
                </a:cubicBezTo>
                <a:cubicBezTo>
                  <a:pt x="3924" y="8747"/>
                  <a:pt x="3952" y="8758"/>
                  <a:pt x="3983" y="8769"/>
                </a:cubicBezTo>
                <a:cubicBezTo>
                  <a:pt x="3983" y="8794"/>
                  <a:pt x="3991" y="8819"/>
                  <a:pt x="3991" y="8845"/>
                </a:cubicBezTo>
                <a:cubicBezTo>
                  <a:pt x="3991" y="9633"/>
                  <a:pt x="3995" y="10427"/>
                  <a:pt x="3991" y="11215"/>
                </a:cubicBezTo>
                <a:lnTo>
                  <a:pt x="3991" y="11485"/>
                </a:lnTo>
                <a:lnTo>
                  <a:pt x="3983" y="11485"/>
                </a:lnTo>
                <a:lnTo>
                  <a:pt x="3983" y="11602"/>
                </a:lnTo>
                <a:lnTo>
                  <a:pt x="2492" y="15459"/>
                </a:lnTo>
                <a:lnTo>
                  <a:pt x="3976" y="15459"/>
                </a:lnTo>
                <a:cubicBezTo>
                  <a:pt x="3972" y="17054"/>
                  <a:pt x="3969" y="18652"/>
                  <a:pt x="3969" y="20247"/>
                </a:cubicBezTo>
                <a:cubicBezTo>
                  <a:pt x="3969" y="20960"/>
                  <a:pt x="4572" y="21485"/>
                  <a:pt x="5360" y="21471"/>
                </a:cubicBezTo>
                <a:cubicBezTo>
                  <a:pt x="6250" y="21460"/>
                  <a:pt x="6760" y="20845"/>
                  <a:pt x="6751" y="20242"/>
                </a:cubicBezTo>
                <a:cubicBezTo>
                  <a:pt x="6751" y="20100"/>
                  <a:pt x="6751" y="19956"/>
                  <a:pt x="6751" y="19814"/>
                </a:cubicBezTo>
                <a:lnTo>
                  <a:pt x="6751" y="19779"/>
                </a:lnTo>
                <a:cubicBezTo>
                  <a:pt x="6747" y="19343"/>
                  <a:pt x="6740" y="18910"/>
                  <a:pt x="6744" y="18474"/>
                </a:cubicBezTo>
                <a:cubicBezTo>
                  <a:pt x="6740" y="18067"/>
                  <a:pt x="6737" y="17657"/>
                  <a:pt x="6737" y="17250"/>
                </a:cubicBezTo>
                <a:lnTo>
                  <a:pt x="6737" y="15459"/>
                </a:lnTo>
                <a:lnTo>
                  <a:pt x="7672" y="15459"/>
                </a:lnTo>
                <a:lnTo>
                  <a:pt x="7672" y="15670"/>
                </a:lnTo>
                <a:cubicBezTo>
                  <a:pt x="7672" y="17007"/>
                  <a:pt x="7667" y="18348"/>
                  <a:pt x="7672" y="19685"/>
                </a:cubicBezTo>
                <a:lnTo>
                  <a:pt x="7672" y="20236"/>
                </a:lnTo>
                <a:cubicBezTo>
                  <a:pt x="7672" y="21046"/>
                  <a:pt x="8447" y="21600"/>
                  <a:pt x="9355" y="21447"/>
                </a:cubicBezTo>
                <a:cubicBezTo>
                  <a:pt x="10028" y="21331"/>
                  <a:pt x="10447" y="20875"/>
                  <a:pt x="10447" y="20253"/>
                </a:cubicBezTo>
                <a:lnTo>
                  <a:pt x="10447" y="15459"/>
                </a:lnTo>
                <a:lnTo>
                  <a:pt x="12280" y="15459"/>
                </a:lnTo>
                <a:lnTo>
                  <a:pt x="10447" y="11602"/>
                </a:lnTo>
                <a:lnTo>
                  <a:pt x="10447" y="11485"/>
                </a:lnTo>
                <a:lnTo>
                  <a:pt x="10439" y="11485"/>
                </a:lnTo>
                <a:lnTo>
                  <a:pt x="10439" y="8915"/>
                </a:lnTo>
                <a:cubicBezTo>
                  <a:pt x="10524" y="8984"/>
                  <a:pt x="10543" y="8993"/>
                  <a:pt x="10561" y="9014"/>
                </a:cubicBezTo>
                <a:cubicBezTo>
                  <a:pt x="10601" y="9062"/>
                  <a:pt x="10642" y="9110"/>
                  <a:pt x="10682" y="9161"/>
                </a:cubicBezTo>
                <a:cubicBezTo>
                  <a:pt x="10824" y="9346"/>
                  <a:pt x="10957" y="9536"/>
                  <a:pt x="11081" y="9729"/>
                </a:cubicBezTo>
                <a:cubicBezTo>
                  <a:pt x="11210" y="9928"/>
                  <a:pt x="11489" y="10033"/>
                  <a:pt x="11759" y="9986"/>
                </a:cubicBezTo>
                <a:cubicBezTo>
                  <a:pt x="13066" y="9757"/>
                  <a:pt x="14295" y="9357"/>
                  <a:pt x="15469" y="8798"/>
                </a:cubicBezTo>
                <a:cubicBezTo>
                  <a:pt x="16049" y="8525"/>
                  <a:pt x="16233" y="8024"/>
                  <a:pt x="15918" y="7592"/>
                </a:cubicBezTo>
                <a:cubicBezTo>
                  <a:pt x="15915" y="7587"/>
                  <a:pt x="15907" y="7585"/>
                  <a:pt x="15904" y="7580"/>
                </a:cubicBezTo>
                <a:cubicBezTo>
                  <a:pt x="17749" y="5695"/>
                  <a:pt x="19594" y="3811"/>
                  <a:pt x="21440" y="1926"/>
                </a:cubicBezTo>
                <a:cubicBezTo>
                  <a:pt x="21539" y="1824"/>
                  <a:pt x="21434" y="1689"/>
                  <a:pt x="21318" y="1686"/>
                </a:cubicBezTo>
                <a:close/>
                <a:moveTo>
                  <a:pt x="21318" y="1686"/>
                </a:moveTo>
              </a:path>
            </a:pathLst>
          </a:custGeom>
          <a:solidFill>
            <a:srgbClr val="00B0F0"/>
          </a:solidFill>
          <a:ln>
            <a:noFill/>
          </a:ln>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pic>
        <p:nvPicPr>
          <p:cNvPr id="8" name="Picture 7">
            <a:extLst>
              <a:ext uri="{FF2B5EF4-FFF2-40B4-BE49-F238E27FC236}">
                <a16:creationId xmlns:a16="http://schemas.microsoft.com/office/drawing/2014/main" id="{A16030E5-D0CC-4120-8DFE-316387818E19}"/>
              </a:ext>
            </a:extLst>
          </p:cNvPr>
          <p:cNvPicPr>
            <a:picLocks noChangeAspect="1"/>
          </p:cNvPicPr>
          <p:nvPr/>
        </p:nvPicPr>
        <p:blipFill rotWithShape="1">
          <a:blip r:embed="rId3">
            <a:extLst>
              <a:ext uri="{28A0092B-C50C-407E-A947-70E740481C1C}">
                <a14:useLocalDpi xmlns:a14="http://schemas.microsoft.com/office/drawing/2010/main" val="0"/>
              </a:ext>
            </a:extLst>
          </a:blip>
          <a:srcRect l="23606" t="-27" r="18254" b="4667"/>
          <a:stretch/>
        </p:blipFill>
        <p:spPr>
          <a:xfrm>
            <a:off x="7526122" y="1020063"/>
            <a:ext cx="4379175" cy="5537200"/>
          </a:xfrm>
          <a:prstGeom prst="rect">
            <a:avLst/>
          </a:prstGeom>
        </p:spPr>
      </p:pic>
      <p:cxnSp>
        <p:nvCxnSpPr>
          <p:cNvPr id="9" name="Straight Connector 8">
            <a:extLst>
              <a:ext uri="{FF2B5EF4-FFF2-40B4-BE49-F238E27FC236}">
                <a16:creationId xmlns:a16="http://schemas.microsoft.com/office/drawing/2014/main" id="{8026C53B-8230-44FC-A854-D688F759AC32}"/>
              </a:ext>
            </a:extLst>
          </p:cNvPr>
          <p:cNvCxnSpPr>
            <a:cxnSpLocks/>
          </p:cNvCxnSpPr>
          <p:nvPr/>
        </p:nvCxnSpPr>
        <p:spPr bwMode="auto">
          <a:xfrm>
            <a:off x="7160367" y="0"/>
            <a:ext cx="0" cy="6858000"/>
          </a:xfrm>
          <a:prstGeom prst="line">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p:spPr>
      </p:cxnSp>
    </p:spTree>
    <p:extLst>
      <p:ext uri="{BB962C8B-B14F-4D97-AF65-F5344CB8AC3E}">
        <p14:creationId xmlns:p14="http://schemas.microsoft.com/office/powerpoint/2010/main" val="285374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F1FA87-9DB1-46D9-981B-45D248B2593C}"/>
              </a:ext>
            </a:extLst>
          </p:cNvPr>
          <p:cNvSpPr txBox="1">
            <a:spLocks/>
          </p:cNvSpPr>
          <p:nvPr/>
        </p:nvSpPr>
        <p:spPr>
          <a:xfrm>
            <a:off x="1980196" y="437074"/>
            <a:ext cx="2551164" cy="800219"/>
          </a:xfrm>
          <a:prstGeom prst="rect">
            <a:avLst/>
          </a:prstGeom>
        </p:spPr>
        <p:txBody>
          <a:bodyPr/>
          <a:lst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sym typeface="Aleo Regular" charset="0"/>
              </a:rPr>
              <a:t>	Bunty</a:t>
            </a:r>
            <a:endParaRPr lang="en-US" dirty="0"/>
          </a:p>
        </p:txBody>
      </p:sp>
      <p:sp>
        <p:nvSpPr>
          <p:cNvPr id="4" name="Title 1">
            <a:extLst>
              <a:ext uri="{FF2B5EF4-FFF2-40B4-BE49-F238E27FC236}">
                <a16:creationId xmlns:a16="http://schemas.microsoft.com/office/drawing/2014/main" id="{22115AC7-7F15-401C-B66A-16304CB19849}"/>
              </a:ext>
            </a:extLst>
          </p:cNvPr>
          <p:cNvSpPr txBox="1">
            <a:spLocks/>
          </p:cNvSpPr>
          <p:nvPr/>
        </p:nvSpPr>
        <p:spPr>
          <a:xfrm>
            <a:off x="8074921" y="437074"/>
            <a:ext cx="2136883" cy="800219"/>
          </a:xfrm>
          <a:prstGeom prst="rect">
            <a:avLst/>
          </a:prstGeom>
        </p:spPr>
        <p:txBody>
          <a:bodyPr/>
          <a:lstStyle>
            <a:lvl1pPr algn="l" defTabSz="228600" rtl="0" eaLnBrk="1" fontAlgn="base" hangingPunct="1">
              <a:spcBef>
                <a:spcPct val="0"/>
              </a:spcBef>
              <a:spcAft>
                <a:spcPct val="0"/>
              </a:spcAft>
              <a:defRPr sz="4600" b="1" kern="1200">
                <a:solidFill>
                  <a:srgbClr val="4D4D4D"/>
                </a:solidFill>
                <a:latin typeface="Aleo" panose="020F0502020204030203" pitchFamily="34" charset="0"/>
                <a:ea typeface="+mj-ea"/>
                <a:cs typeface="+mj-cs"/>
                <a:sym typeface="Helvetica" panose="020B0604020202020204" pitchFamily="34" charset="0"/>
              </a:defRPr>
            </a:lvl1pPr>
            <a:lvl2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228600"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sym typeface="Aleo Regular" charset="0"/>
              </a:rPr>
              <a:t>Chintu</a:t>
            </a:r>
          </a:p>
          <a:p>
            <a:endParaRPr lang="en-US" dirty="0"/>
          </a:p>
        </p:txBody>
      </p:sp>
      <p:cxnSp>
        <p:nvCxnSpPr>
          <p:cNvPr id="6" name="Straight Connector 5">
            <a:extLst>
              <a:ext uri="{FF2B5EF4-FFF2-40B4-BE49-F238E27FC236}">
                <a16:creationId xmlns:a16="http://schemas.microsoft.com/office/drawing/2014/main" id="{D6C18E36-4250-4E10-94BC-837DED301894}"/>
              </a:ext>
            </a:extLst>
          </p:cNvPr>
          <p:cNvCxnSpPr/>
          <p:nvPr/>
        </p:nvCxnSpPr>
        <p:spPr bwMode="auto">
          <a:xfrm>
            <a:off x="6177280" y="2791460"/>
            <a:ext cx="0" cy="2641600"/>
          </a:xfrm>
          <a:prstGeom prst="line">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p:spPr>
      </p:cxnSp>
      <p:pic>
        <p:nvPicPr>
          <p:cNvPr id="10" name="Picture 9">
            <a:extLst>
              <a:ext uri="{FF2B5EF4-FFF2-40B4-BE49-F238E27FC236}">
                <a16:creationId xmlns:a16="http://schemas.microsoft.com/office/drawing/2014/main" id="{95164D5C-3E44-4BE0-AF03-0DC31EEFE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381" y="4226246"/>
            <a:ext cx="4412589" cy="2321754"/>
          </a:xfrm>
          <a:prstGeom prst="rect">
            <a:avLst/>
          </a:prstGeom>
        </p:spPr>
      </p:pic>
      <p:pic>
        <p:nvPicPr>
          <p:cNvPr id="12" name="Picture 11">
            <a:extLst>
              <a:ext uri="{FF2B5EF4-FFF2-40B4-BE49-F238E27FC236}">
                <a16:creationId xmlns:a16="http://schemas.microsoft.com/office/drawing/2014/main" id="{C5C61332-1C47-46A7-907B-A33F6B7CD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017" y="4112260"/>
            <a:ext cx="4412603" cy="2435740"/>
          </a:xfrm>
          <a:prstGeom prst="rect">
            <a:avLst/>
          </a:prstGeom>
        </p:spPr>
      </p:pic>
      <p:pic>
        <p:nvPicPr>
          <p:cNvPr id="14" name="Picture 13">
            <a:extLst>
              <a:ext uri="{FF2B5EF4-FFF2-40B4-BE49-F238E27FC236}">
                <a16:creationId xmlns:a16="http://schemas.microsoft.com/office/drawing/2014/main" id="{42A5F492-E9FB-4E85-AE55-4359CAD736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5381" y="1645919"/>
            <a:ext cx="4412583" cy="2421041"/>
          </a:xfrm>
          <a:prstGeom prst="rect">
            <a:avLst/>
          </a:prstGeom>
        </p:spPr>
      </p:pic>
      <p:pic>
        <p:nvPicPr>
          <p:cNvPr id="16" name="Picture 15">
            <a:extLst>
              <a:ext uri="{FF2B5EF4-FFF2-40B4-BE49-F238E27FC236}">
                <a16:creationId xmlns:a16="http://schemas.microsoft.com/office/drawing/2014/main" id="{0732D59E-5A7F-4929-B64E-FF60CE6B2E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018" y="1645920"/>
            <a:ext cx="4412602" cy="2341880"/>
          </a:xfrm>
          <a:prstGeom prst="rect">
            <a:avLst/>
          </a:prstGeom>
        </p:spPr>
      </p:pic>
    </p:spTree>
    <p:extLst>
      <p:ext uri="{BB962C8B-B14F-4D97-AF65-F5344CB8AC3E}">
        <p14:creationId xmlns:p14="http://schemas.microsoft.com/office/powerpoint/2010/main" val="38498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1"/>
          <p:cNvSpPr>
            <a:spLocks/>
          </p:cNvSpPr>
          <p:nvPr/>
        </p:nvSpPr>
        <p:spPr bwMode="auto">
          <a:xfrm>
            <a:off x="2164557" y="1599407"/>
            <a:ext cx="7963694" cy="363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496" y="21600"/>
                </a:moveTo>
                <a:lnTo>
                  <a:pt x="0" y="21600"/>
                </a:lnTo>
                <a:lnTo>
                  <a:pt x="0" y="10951"/>
                </a:lnTo>
                <a:lnTo>
                  <a:pt x="21599" y="10951"/>
                </a:lnTo>
                <a:lnTo>
                  <a:pt x="21599" y="0"/>
                </a:lnTo>
                <a:lnTo>
                  <a:pt x="206" y="0"/>
                </a:lnTo>
              </a:path>
            </a:pathLst>
          </a:custGeom>
          <a:noFill/>
          <a:ln w="63500" cap="flat" cmpd="sng">
            <a:solidFill>
              <a:srgbClr val="B9B9B9"/>
            </a:solidFill>
            <a:prstDash val="solid"/>
            <a:miter lim="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6738" name="AutoShape 2"/>
          <p:cNvSpPr>
            <a:spLocks/>
          </p:cNvSpPr>
          <p:nvPr/>
        </p:nvSpPr>
        <p:spPr bwMode="auto">
          <a:xfrm>
            <a:off x="7057232" y="1186657"/>
            <a:ext cx="794544" cy="79454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39" name="Freeform 38"/>
          <p:cNvSpPr>
            <a:spLocks/>
          </p:cNvSpPr>
          <p:nvPr/>
        </p:nvSpPr>
        <p:spPr bwMode="auto">
          <a:xfrm>
            <a:off x="7248513" y="1335477"/>
            <a:ext cx="603202" cy="641182"/>
          </a:xfrm>
          <a:custGeom>
            <a:avLst/>
            <a:gdLst>
              <a:gd name="connsiteX0" fmla="*/ 581595 w 1206403"/>
              <a:gd name="connsiteY0" fmla="*/ 0 h 1282364"/>
              <a:gd name="connsiteX1" fmla="*/ 1151091 w 1206403"/>
              <a:gd name="connsiteY1" fmla="*/ 251596 h 1282364"/>
              <a:gd name="connsiteX2" fmla="*/ 1166338 w 1206403"/>
              <a:gd name="connsiteY2" fmla="*/ 258948 h 1282364"/>
              <a:gd name="connsiteX3" fmla="*/ 1191861 w 1206403"/>
              <a:gd name="connsiteY3" fmla="*/ 345078 h 1282364"/>
              <a:gd name="connsiteX4" fmla="*/ 973721 w 1206403"/>
              <a:gd name="connsiteY4" fmla="*/ 1058644 h 1282364"/>
              <a:gd name="connsiteX5" fmla="*/ 563645 w 1206403"/>
              <a:gd name="connsiteY5" fmla="*/ 1276783 h 1282364"/>
              <a:gd name="connsiteX6" fmla="*/ 505417 w 1206403"/>
              <a:gd name="connsiteY6" fmla="*/ 1282364 h 1282364"/>
              <a:gd name="connsiteX7" fmla="*/ 0 w 1206403"/>
              <a:gd name="connsiteY7" fmla="*/ 826124 h 1282364"/>
              <a:gd name="connsiteX8" fmla="*/ 749876 w 1206403"/>
              <a:gd name="connsiteY8" fmla="*/ 747177 h 1282364"/>
              <a:gd name="connsiteX9" fmla="*/ 581595 w 1206403"/>
              <a:gd name="connsiteY9" fmla="*/ 0 h 12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6403" h="1282364">
                <a:moveTo>
                  <a:pt x="581595" y="0"/>
                </a:moveTo>
                <a:cubicBezTo>
                  <a:pt x="738764" y="79299"/>
                  <a:pt x="974324" y="169558"/>
                  <a:pt x="1151091" y="251596"/>
                </a:cubicBezTo>
                <a:lnTo>
                  <a:pt x="1166338" y="258948"/>
                </a:lnTo>
                <a:lnTo>
                  <a:pt x="1191861" y="345078"/>
                </a:lnTo>
                <a:cubicBezTo>
                  <a:pt x="1240336" y="595477"/>
                  <a:pt x="1167623" y="864691"/>
                  <a:pt x="973721" y="1058644"/>
                </a:cubicBezTo>
                <a:cubicBezTo>
                  <a:pt x="857350" y="1174985"/>
                  <a:pt x="713884" y="1247698"/>
                  <a:pt x="563645" y="1276783"/>
                </a:cubicBezTo>
                <a:lnTo>
                  <a:pt x="505417" y="1282364"/>
                </a:lnTo>
                <a:lnTo>
                  <a:pt x="0" y="826124"/>
                </a:lnTo>
                <a:cubicBezTo>
                  <a:pt x="0" y="826124"/>
                  <a:pt x="508123" y="1091116"/>
                  <a:pt x="749876" y="747177"/>
                </a:cubicBezTo>
                <a:cubicBezTo>
                  <a:pt x="999584" y="391978"/>
                  <a:pt x="581595" y="0"/>
                  <a:pt x="581595" y="0"/>
                </a:cubicBezTo>
                <a:close/>
              </a:path>
            </a:pathLst>
          </a:custGeom>
          <a:solidFill>
            <a:schemeClr val="accent5">
              <a:lumMod val="75000"/>
            </a:schemeClr>
          </a:solidFill>
          <a:ln>
            <a:noFill/>
          </a:ln>
          <a:effectLst/>
          <a:extLst/>
        </p:spPr>
        <p:txBody>
          <a:bodyPr wrap="square" lIns="0" tIns="0" rIns="0" bIns="0" anchor="ctr">
            <a:noAutofit/>
          </a:bodyP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6740" name="AutoShape 4"/>
          <p:cNvSpPr>
            <a:spLocks/>
          </p:cNvSpPr>
          <p:nvPr/>
        </p:nvSpPr>
        <p:spPr bwMode="auto">
          <a:xfrm>
            <a:off x="7189788" y="1319213"/>
            <a:ext cx="529432" cy="52943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6742" name="AutoShape 6"/>
          <p:cNvSpPr>
            <a:spLocks/>
          </p:cNvSpPr>
          <p:nvPr/>
        </p:nvSpPr>
        <p:spPr bwMode="auto">
          <a:xfrm>
            <a:off x="8889207" y="3015457"/>
            <a:ext cx="794544" cy="79454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44" name="Freeform 43"/>
          <p:cNvSpPr>
            <a:spLocks/>
          </p:cNvSpPr>
          <p:nvPr/>
        </p:nvSpPr>
        <p:spPr bwMode="auto">
          <a:xfrm>
            <a:off x="9138034" y="3176598"/>
            <a:ext cx="545655" cy="628188"/>
          </a:xfrm>
          <a:custGeom>
            <a:avLst/>
            <a:gdLst>
              <a:gd name="connsiteX0" fmla="*/ 498234 w 1091310"/>
              <a:gd name="connsiteY0" fmla="*/ 0 h 1256376"/>
              <a:gd name="connsiteX1" fmla="*/ 1059058 w 1091310"/>
              <a:gd name="connsiteY1" fmla="*/ 260672 h 1256376"/>
              <a:gd name="connsiteX2" fmla="*/ 1076768 w 1091310"/>
              <a:gd name="connsiteY2" fmla="*/ 320436 h 1256376"/>
              <a:gd name="connsiteX3" fmla="*/ 858628 w 1091310"/>
              <a:gd name="connsiteY3" fmla="*/ 1034001 h 1256376"/>
              <a:gd name="connsiteX4" fmla="*/ 448552 w 1091310"/>
              <a:gd name="connsiteY4" fmla="*/ 1252140 h 1256376"/>
              <a:gd name="connsiteX5" fmla="*/ 404354 w 1091310"/>
              <a:gd name="connsiteY5" fmla="*/ 1256376 h 1256376"/>
              <a:gd name="connsiteX6" fmla="*/ 0 w 1091310"/>
              <a:gd name="connsiteY6" fmla="*/ 908207 h 1256376"/>
              <a:gd name="connsiteX7" fmla="*/ 616530 w 1091310"/>
              <a:gd name="connsiteY7" fmla="*/ 724783 h 1256376"/>
              <a:gd name="connsiteX8" fmla="*/ 498234 w 1091310"/>
              <a:gd name="connsiteY8" fmla="*/ 0 h 125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310" h="1256376">
                <a:moveTo>
                  <a:pt x="498234" y="0"/>
                </a:moveTo>
                <a:lnTo>
                  <a:pt x="1059058" y="260672"/>
                </a:lnTo>
                <a:lnTo>
                  <a:pt x="1076768" y="320436"/>
                </a:lnTo>
                <a:cubicBezTo>
                  <a:pt x="1125244" y="570834"/>
                  <a:pt x="1052530" y="840049"/>
                  <a:pt x="858628" y="1034001"/>
                </a:cubicBezTo>
                <a:cubicBezTo>
                  <a:pt x="742256" y="1150342"/>
                  <a:pt x="598790" y="1223055"/>
                  <a:pt x="448552" y="1252140"/>
                </a:cubicBezTo>
                <a:lnTo>
                  <a:pt x="404354" y="1256376"/>
                </a:lnTo>
                <a:lnTo>
                  <a:pt x="0" y="908207"/>
                </a:lnTo>
                <a:cubicBezTo>
                  <a:pt x="0" y="908207"/>
                  <a:pt x="374778" y="1068300"/>
                  <a:pt x="616530" y="724783"/>
                </a:cubicBezTo>
                <a:cubicBezTo>
                  <a:pt x="866238" y="370019"/>
                  <a:pt x="498234" y="0"/>
                  <a:pt x="498234" y="0"/>
                </a:cubicBezTo>
                <a:close/>
              </a:path>
            </a:pathLst>
          </a:custGeom>
          <a:solidFill>
            <a:schemeClr val="accent1">
              <a:lumMod val="75000"/>
            </a:schemeClr>
          </a:solidFill>
          <a:ln>
            <a:noFill/>
          </a:ln>
          <a:effectLst/>
          <a:extLst/>
        </p:spPr>
        <p:txBody>
          <a:bodyPr wrap="square" lIns="0" tIns="0" rIns="0" bIns="0" anchor="ctr">
            <a:noAutofit/>
          </a:bodyP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6744" name="AutoShape 8"/>
          <p:cNvSpPr>
            <a:spLocks/>
          </p:cNvSpPr>
          <p:nvPr/>
        </p:nvSpPr>
        <p:spPr bwMode="auto">
          <a:xfrm>
            <a:off x="9017000" y="3149600"/>
            <a:ext cx="528638" cy="5286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6745" name="AutoShape 9"/>
          <p:cNvSpPr>
            <a:spLocks/>
          </p:cNvSpPr>
          <p:nvPr/>
        </p:nvSpPr>
        <p:spPr bwMode="auto">
          <a:xfrm>
            <a:off x="3104357" y="3015457"/>
            <a:ext cx="794544" cy="79454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46" name="Freeform 45"/>
          <p:cNvSpPr>
            <a:spLocks/>
          </p:cNvSpPr>
          <p:nvPr/>
        </p:nvSpPr>
        <p:spPr bwMode="auto">
          <a:xfrm>
            <a:off x="3287720" y="3174206"/>
            <a:ext cx="611119" cy="631618"/>
          </a:xfrm>
          <a:custGeom>
            <a:avLst/>
            <a:gdLst>
              <a:gd name="connsiteX0" fmla="*/ 610135 w 1222238"/>
              <a:gd name="connsiteY0" fmla="*/ 0 h 1263236"/>
              <a:gd name="connsiteX1" fmla="*/ 1179632 w 1222238"/>
              <a:gd name="connsiteY1" fmla="*/ 271785 h 1263236"/>
              <a:gd name="connsiteX2" fmla="*/ 1193961 w 1222238"/>
              <a:gd name="connsiteY2" fmla="*/ 278869 h 1263236"/>
              <a:gd name="connsiteX3" fmla="*/ 1207696 w 1222238"/>
              <a:gd name="connsiteY3" fmla="*/ 325221 h 1263236"/>
              <a:gd name="connsiteX4" fmla="*/ 989557 w 1222238"/>
              <a:gd name="connsiteY4" fmla="*/ 1038786 h 1263236"/>
              <a:gd name="connsiteX5" fmla="*/ 579481 w 1222238"/>
              <a:gd name="connsiteY5" fmla="*/ 1256925 h 1263236"/>
              <a:gd name="connsiteX6" fmla="*/ 513638 w 1222238"/>
              <a:gd name="connsiteY6" fmla="*/ 1263236 h 1263236"/>
              <a:gd name="connsiteX7" fmla="*/ 0 w 1222238"/>
              <a:gd name="connsiteY7" fmla="*/ 789155 h 1263236"/>
              <a:gd name="connsiteX8" fmla="*/ 747459 w 1222238"/>
              <a:gd name="connsiteY8" fmla="*/ 729569 h 1263236"/>
              <a:gd name="connsiteX9" fmla="*/ 610135 w 1222238"/>
              <a:gd name="connsiteY9" fmla="*/ 0 h 126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238" h="1263236">
                <a:moveTo>
                  <a:pt x="610135" y="0"/>
                </a:moveTo>
                <a:cubicBezTo>
                  <a:pt x="767305" y="79201"/>
                  <a:pt x="1002865" y="185747"/>
                  <a:pt x="1179632" y="271785"/>
                </a:cubicBezTo>
                <a:lnTo>
                  <a:pt x="1193961" y="278869"/>
                </a:lnTo>
                <a:lnTo>
                  <a:pt x="1207696" y="325221"/>
                </a:lnTo>
                <a:cubicBezTo>
                  <a:pt x="1256172" y="575619"/>
                  <a:pt x="1183459" y="844834"/>
                  <a:pt x="989557" y="1038786"/>
                </a:cubicBezTo>
                <a:cubicBezTo>
                  <a:pt x="873185" y="1155127"/>
                  <a:pt x="729720" y="1227840"/>
                  <a:pt x="579481" y="1256925"/>
                </a:cubicBezTo>
                <a:lnTo>
                  <a:pt x="513638" y="1263236"/>
                </a:lnTo>
                <a:lnTo>
                  <a:pt x="0" y="789155"/>
                </a:lnTo>
                <a:cubicBezTo>
                  <a:pt x="0" y="789155"/>
                  <a:pt x="505705" y="1073086"/>
                  <a:pt x="747459" y="729569"/>
                </a:cubicBezTo>
                <a:cubicBezTo>
                  <a:pt x="997167" y="374805"/>
                  <a:pt x="610135" y="0"/>
                  <a:pt x="610135" y="0"/>
                </a:cubicBezTo>
                <a:close/>
              </a:path>
            </a:pathLst>
          </a:custGeom>
          <a:solidFill>
            <a:schemeClr val="bg2">
              <a:lumMod val="75000"/>
            </a:schemeClr>
          </a:solidFill>
          <a:ln>
            <a:noFill/>
          </a:ln>
          <a:effectLst/>
          <a:extLst/>
        </p:spPr>
        <p:txBody>
          <a:bodyPr wrap="square" lIns="0" tIns="0" rIns="0" bIns="0" anchor="ctr">
            <a:noAutofit/>
          </a:bodyP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6747" name="AutoShape 11"/>
          <p:cNvSpPr>
            <a:spLocks/>
          </p:cNvSpPr>
          <p:nvPr/>
        </p:nvSpPr>
        <p:spPr bwMode="auto">
          <a:xfrm>
            <a:off x="3232150" y="3149600"/>
            <a:ext cx="528638" cy="5286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6748" name="AutoShape 12"/>
          <p:cNvSpPr>
            <a:spLocks/>
          </p:cNvSpPr>
          <p:nvPr/>
        </p:nvSpPr>
        <p:spPr bwMode="auto">
          <a:xfrm>
            <a:off x="5720557" y="4787107"/>
            <a:ext cx="794544" cy="79454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48" name="Freeform 47"/>
          <p:cNvSpPr>
            <a:spLocks/>
          </p:cNvSpPr>
          <p:nvPr/>
        </p:nvSpPr>
        <p:spPr bwMode="auto">
          <a:xfrm>
            <a:off x="5930901" y="4937918"/>
            <a:ext cx="584139" cy="638741"/>
          </a:xfrm>
          <a:custGeom>
            <a:avLst/>
            <a:gdLst>
              <a:gd name="connsiteX0" fmla="*/ 552948 w 1168277"/>
              <a:gd name="connsiteY0" fmla="*/ 0 h 1277481"/>
              <a:gd name="connsiteX1" fmla="*/ 1024078 w 1168277"/>
              <a:gd name="connsiteY1" fmla="*/ 225339 h 1277481"/>
              <a:gd name="connsiteX2" fmla="*/ 1135590 w 1168277"/>
              <a:gd name="connsiteY2" fmla="*/ 279866 h 1277481"/>
              <a:gd name="connsiteX3" fmla="*/ 1153735 w 1168277"/>
              <a:gd name="connsiteY3" fmla="*/ 341097 h 1277481"/>
              <a:gd name="connsiteX4" fmla="*/ 935595 w 1168277"/>
              <a:gd name="connsiteY4" fmla="*/ 1054662 h 1277481"/>
              <a:gd name="connsiteX5" fmla="*/ 525519 w 1168277"/>
              <a:gd name="connsiteY5" fmla="*/ 1272802 h 1277481"/>
              <a:gd name="connsiteX6" fmla="*/ 476689 w 1168277"/>
              <a:gd name="connsiteY6" fmla="*/ 1277481 h 1277481"/>
              <a:gd name="connsiteX7" fmla="*/ 0 w 1168277"/>
              <a:gd name="connsiteY7" fmla="*/ 860265 h 1277481"/>
              <a:gd name="connsiteX8" fmla="*/ 693496 w 1168277"/>
              <a:gd name="connsiteY8" fmla="*/ 728907 h 1277481"/>
              <a:gd name="connsiteX9" fmla="*/ 552948 w 1168277"/>
              <a:gd name="connsiteY9" fmla="*/ 0 h 127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8277" h="1277481">
                <a:moveTo>
                  <a:pt x="552948" y="0"/>
                </a:moveTo>
                <a:cubicBezTo>
                  <a:pt x="687665" y="67970"/>
                  <a:pt x="867034" y="150226"/>
                  <a:pt x="1024078" y="225339"/>
                </a:cubicBezTo>
                <a:lnTo>
                  <a:pt x="1135590" y="279866"/>
                </a:lnTo>
                <a:lnTo>
                  <a:pt x="1153735" y="341097"/>
                </a:lnTo>
                <a:cubicBezTo>
                  <a:pt x="1202210" y="591495"/>
                  <a:pt x="1129497" y="860710"/>
                  <a:pt x="935595" y="1054662"/>
                </a:cubicBezTo>
                <a:cubicBezTo>
                  <a:pt x="819224" y="1171003"/>
                  <a:pt x="675758" y="1243716"/>
                  <a:pt x="525519" y="1272802"/>
                </a:cubicBezTo>
                <a:lnTo>
                  <a:pt x="476689" y="1277481"/>
                </a:lnTo>
                <a:lnTo>
                  <a:pt x="0" y="860265"/>
                </a:lnTo>
                <a:cubicBezTo>
                  <a:pt x="0" y="860265"/>
                  <a:pt x="451742" y="1072845"/>
                  <a:pt x="693496" y="728907"/>
                </a:cubicBezTo>
                <a:cubicBezTo>
                  <a:pt x="943204" y="373708"/>
                  <a:pt x="552948" y="0"/>
                  <a:pt x="552948" y="0"/>
                </a:cubicBezTo>
                <a:close/>
              </a:path>
            </a:pathLst>
          </a:custGeom>
          <a:solidFill>
            <a:schemeClr val="accent3">
              <a:lumMod val="75000"/>
              <a:alpha val="50000"/>
            </a:schemeClr>
          </a:solidFill>
          <a:ln>
            <a:noFill/>
          </a:ln>
          <a:effectLst/>
          <a:extLst/>
        </p:spPr>
        <p:txBody>
          <a:bodyPr wrap="square" lIns="0" tIns="0" rIns="0" bIns="0" anchor="ctr">
            <a:noAutofit/>
          </a:bodyP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6750" name="AutoShape 14"/>
          <p:cNvSpPr>
            <a:spLocks/>
          </p:cNvSpPr>
          <p:nvPr/>
        </p:nvSpPr>
        <p:spPr bwMode="auto">
          <a:xfrm>
            <a:off x="5854700" y="4921250"/>
            <a:ext cx="528638" cy="5286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6751" name="AutoShape 15"/>
          <p:cNvSpPr>
            <a:spLocks/>
          </p:cNvSpPr>
          <p:nvPr/>
        </p:nvSpPr>
        <p:spPr bwMode="auto">
          <a:xfrm>
            <a:off x="4199732" y="1523207"/>
            <a:ext cx="133350" cy="1333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tx2"/>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116752" name="AutoShape 16"/>
          <p:cNvSpPr>
            <a:spLocks/>
          </p:cNvSpPr>
          <p:nvPr/>
        </p:nvSpPr>
        <p:spPr bwMode="auto">
          <a:xfrm>
            <a:off x="2113757" y="1523207"/>
            <a:ext cx="133350" cy="1333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rgbClr val="B9B9B9"/>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116753" name="AutoShape 17"/>
          <p:cNvSpPr>
            <a:spLocks/>
          </p:cNvSpPr>
          <p:nvPr/>
        </p:nvSpPr>
        <p:spPr bwMode="auto">
          <a:xfrm>
            <a:off x="6368257" y="3352007"/>
            <a:ext cx="133350" cy="1333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tx2"/>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116754" name="AutoShape 18"/>
          <p:cNvSpPr>
            <a:spLocks/>
          </p:cNvSpPr>
          <p:nvPr/>
        </p:nvSpPr>
        <p:spPr bwMode="auto">
          <a:xfrm>
            <a:off x="8546307" y="5168107"/>
            <a:ext cx="133350" cy="1333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accent5"/>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116755" name="AutoShape 19"/>
          <p:cNvSpPr>
            <a:spLocks/>
          </p:cNvSpPr>
          <p:nvPr/>
        </p:nvSpPr>
        <p:spPr bwMode="auto">
          <a:xfrm>
            <a:off x="3421857" y="5168107"/>
            <a:ext cx="133350" cy="1333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accent5"/>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116756" name="AutoShape 20"/>
          <p:cNvSpPr>
            <a:spLocks/>
          </p:cNvSpPr>
          <p:nvPr/>
        </p:nvSpPr>
        <p:spPr bwMode="auto">
          <a:xfrm>
            <a:off x="10089357" y="5168107"/>
            <a:ext cx="133350" cy="1333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rgbClr val="B9B9B9"/>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116757" name="AutoShape 21"/>
          <p:cNvSpPr>
            <a:spLocks/>
          </p:cNvSpPr>
          <p:nvPr/>
        </p:nvSpPr>
        <p:spPr bwMode="auto">
          <a:xfrm>
            <a:off x="3022600" y="2070100"/>
            <a:ext cx="2489200" cy="393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333333"/>
              </a:solidFill>
              <a:latin typeface="Lato" panose="020F0502020204030203" pitchFamily="34" charset="0"/>
              <a:cs typeface="Gill Sans" charset="0"/>
              <a:sym typeface="Gill Sans" charset="0"/>
            </a:endParaRPr>
          </a:p>
        </p:txBody>
      </p:sp>
      <p:sp>
        <p:nvSpPr>
          <p:cNvPr id="116758" name="AutoShape 22"/>
          <p:cNvSpPr>
            <a:spLocks/>
          </p:cNvSpPr>
          <p:nvPr/>
        </p:nvSpPr>
        <p:spPr bwMode="auto">
          <a:xfrm>
            <a:off x="3028950" y="1727200"/>
            <a:ext cx="24828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5CBEB6"/>
                </a:solidFill>
                <a:latin typeface="Aleo" panose="020F0502020204030203" pitchFamily="34" charset="0"/>
                <a:cs typeface="Gill Sans" charset="0"/>
                <a:sym typeface="Aleo Regular" charset="0"/>
              </a:rPr>
              <a:t>Domain - Education</a:t>
            </a:r>
            <a:endParaRPr lang="en-US" sz="2800" dirty="0">
              <a:solidFill>
                <a:srgbClr val="5CBEB6"/>
              </a:solidFill>
              <a:latin typeface="Lato" panose="020F0502020204030203" pitchFamily="34" charset="0"/>
              <a:cs typeface="Gill Sans" charset="0"/>
              <a:sym typeface="Gill Sans" charset="0"/>
            </a:endParaRPr>
          </a:p>
        </p:txBody>
      </p:sp>
      <p:sp>
        <p:nvSpPr>
          <p:cNvPr id="116760" name="AutoShape 24"/>
          <p:cNvSpPr>
            <a:spLocks/>
          </p:cNvSpPr>
          <p:nvPr/>
        </p:nvSpPr>
        <p:spPr bwMode="auto">
          <a:xfrm>
            <a:off x="5238750" y="3581400"/>
            <a:ext cx="23939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5CBEB6"/>
                </a:solidFill>
                <a:latin typeface="Aleo" panose="020F0502020204030203" pitchFamily="34" charset="0"/>
                <a:cs typeface="Gill Sans" charset="0"/>
                <a:sym typeface="Aleo Regular" charset="0"/>
              </a:rPr>
              <a:t>Target</a:t>
            </a:r>
            <a:endParaRPr lang="en-US" sz="2800" dirty="0">
              <a:solidFill>
                <a:srgbClr val="5CBEB6"/>
              </a:solidFill>
              <a:latin typeface="Lato" panose="020F0502020204030203" pitchFamily="34" charset="0"/>
              <a:cs typeface="Gill Sans" charset="0"/>
              <a:sym typeface="Gill Sans" charset="0"/>
            </a:endParaRPr>
          </a:p>
        </p:txBody>
      </p:sp>
      <p:sp>
        <p:nvSpPr>
          <p:cNvPr id="116761" name="AutoShape 25"/>
          <p:cNvSpPr>
            <a:spLocks/>
          </p:cNvSpPr>
          <p:nvPr/>
        </p:nvSpPr>
        <p:spPr bwMode="auto">
          <a:xfrm>
            <a:off x="6257528" y="2082800"/>
            <a:ext cx="23939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7D3F65"/>
                </a:solidFill>
                <a:latin typeface="Aleo" panose="020F0502020204030203" pitchFamily="34" charset="0"/>
                <a:ea typeface="Aleo Regular" charset="0"/>
                <a:cs typeface="Aleo Regular" charset="0"/>
                <a:sym typeface="Aleo Regular" charset="0"/>
              </a:rPr>
              <a:t>Gather Data</a:t>
            </a:r>
            <a:endParaRPr lang="en-US" sz="2800" dirty="0">
              <a:solidFill>
                <a:srgbClr val="7D3F65"/>
              </a:solidFill>
              <a:latin typeface="Lato" panose="020F0502020204030203" pitchFamily="34" charset="0"/>
              <a:cs typeface="Gill Sans" charset="0"/>
              <a:sym typeface="Gill Sans" charset="0"/>
            </a:endParaRPr>
          </a:p>
        </p:txBody>
      </p:sp>
      <p:sp>
        <p:nvSpPr>
          <p:cNvPr id="116762" name="AutoShape 26"/>
          <p:cNvSpPr>
            <a:spLocks/>
          </p:cNvSpPr>
          <p:nvPr/>
        </p:nvSpPr>
        <p:spPr bwMode="auto">
          <a:xfrm>
            <a:off x="8382907" y="3898900"/>
            <a:ext cx="17970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37485D"/>
                </a:solidFill>
                <a:latin typeface="Aleo" panose="020F0502020204030203" pitchFamily="34" charset="0"/>
                <a:ea typeface="Aleo Regular" charset="0"/>
                <a:cs typeface="Aleo Regular" charset="0"/>
                <a:sym typeface="Aleo Regular" charset="0"/>
              </a:rPr>
              <a:t>Analyze</a:t>
            </a:r>
            <a:endParaRPr lang="en-US" sz="2800" dirty="0">
              <a:solidFill>
                <a:srgbClr val="37485D"/>
              </a:solidFill>
              <a:latin typeface="Lato" panose="020F0502020204030203" pitchFamily="34" charset="0"/>
              <a:cs typeface="Gill Sans" charset="0"/>
              <a:sym typeface="Gill Sans" charset="0"/>
            </a:endParaRPr>
          </a:p>
        </p:txBody>
      </p:sp>
      <p:sp>
        <p:nvSpPr>
          <p:cNvPr id="116763" name="AutoShape 27"/>
          <p:cNvSpPr>
            <a:spLocks/>
          </p:cNvSpPr>
          <p:nvPr/>
        </p:nvSpPr>
        <p:spPr bwMode="auto">
          <a:xfrm>
            <a:off x="5219303" y="5683250"/>
            <a:ext cx="17970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E59428"/>
                </a:solidFill>
                <a:latin typeface="Aleo" panose="020F0502020204030203" pitchFamily="34" charset="0"/>
                <a:cs typeface="Gill Sans" charset="0"/>
                <a:sym typeface="Aleo Regular" charset="0"/>
              </a:rPr>
              <a:t>Prediction</a:t>
            </a:r>
            <a:endParaRPr lang="en-US" sz="2800" dirty="0">
              <a:solidFill>
                <a:srgbClr val="E59428"/>
              </a:solidFill>
              <a:latin typeface="Lato" panose="020F0502020204030203" pitchFamily="34" charset="0"/>
              <a:cs typeface="Gill Sans" charset="0"/>
              <a:sym typeface="Gill Sans" charset="0"/>
            </a:endParaRPr>
          </a:p>
        </p:txBody>
      </p:sp>
      <p:sp>
        <p:nvSpPr>
          <p:cNvPr id="116764" name="AutoShape 28"/>
          <p:cNvSpPr>
            <a:spLocks/>
          </p:cNvSpPr>
          <p:nvPr/>
        </p:nvSpPr>
        <p:spPr bwMode="auto">
          <a:xfrm>
            <a:off x="2605883" y="3867150"/>
            <a:ext cx="17970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5CBEB6"/>
                </a:solidFill>
                <a:latin typeface="Aleo" panose="020F0502020204030203" pitchFamily="34" charset="0"/>
                <a:ea typeface="Aleo Regular" charset="0"/>
                <a:cs typeface="Aleo Regular" charset="0"/>
                <a:sym typeface="Aleo Regular" charset="0"/>
              </a:rPr>
              <a:t>Factors Affecting</a:t>
            </a:r>
          </a:p>
        </p:txBody>
      </p:sp>
      <p:sp>
        <p:nvSpPr>
          <p:cNvPr id="116766" name="AutoShape 30"/>
          <p:cNvSpPr>
            <a:spLocks/>
          </p:cNvSpPr>
          <p:nvPr/>
        </p:nvSpPr>
        <p:spPr bwMode="auto">
          <a:xfrm>
            <a:off x="2298700" y="5429250"/>
            <a:ext cx="23939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7D3F65"/>
                </a:solidFill>
                <a:latin typeface="Aleo" panose="020F0502020204030203" pitchFamily="34" charset="0"/>
                <a:cs typeface="Gill Sans" charset="0"/>
                <a:sym typeface="Aleo Regular" charset="0"/>
              </a:rPr>
              <a:t>Model Creation</a:t>
            </a:r>
            <a:endParaRPr lang="en-US" sz="2800" dirty="0">
              <a:solidFill>
                <a:srgbClr val="7D3F65"/>
              </a:solidFill>
              <a:latin typeface="Lato" panose="020F0502020204030203" pitchFamily="34" charset="0"/>
              <a:cs typeface="Gill Sans" charset="0"/>
              <a:sym typeface="Gill Sans" charset="0"/>
            </a:endParaRPr>
          </a:p>
        </p:txBody>
      </p:sp>
      <p:sp>
        <p:nvSpPr>
          <p:cNvPr id="116768" name="AutoShape 32"/>
          <p:cNvSpPr>
            <a:spLocks/>
          </p:cNvSpPr>
          <p:nvPr/>
        </p:nvSpPr>
        <p:spPr bwMode="auto">
          <a:xfrm>
            <a:off x="7409997" y="5429250"/>
            <a:ext cx="23939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650" b="1" dirty="0">
                <a:solidFill>
                  <a:srgbClr val="7D3F65"/>
                </a:solidFill>
                <a:latin typeface="Aleo" panose="020F0502020204030203" pitchFamily="34" charset="0"/>
                <a:cs typeface="Gill Sans" charset="0"/>
                <a:sym typeface="Aleo Regular" charset="0"/>
              </a:rPr>
              <a:t>Solution</a:t>
            </a:r>
            <a:endParaRPr lang="en-US" sz="2800" dirty="0">
              <a:solidFill>
                <a:srgbClr val="7D3F65"/>
              </a:solidFill>
              <a:latin typeface="Lato" panose="020F0502020204030203" pitchFamily="34" charset="0"/>
              <a:cs typeface="Gill Sans" charset="0"/>
              <a:sym typeface="Gill Sans" charset="0"/>
            </a:endParaRPr>
          </a:p>
        </p:txBody>
      </p:sp>
      <p:sp>
        <p:nvSpPr>
          <p:cNvPr id="116769" name="AutoShape 33"/>
          <p:cNvSpPr>
            <a:spLocks/>
          </p:cNvSpPr>
          <p:nvPr/>
        </p:nvSpPr>
        <p:spPr bwMode="auto">
          <a:xfrm>
            <a:off x="3359150" y="3282950"/>
            <a:ext cx="311944" cy="273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901" y="11002"/>
                </a:moveTo>
                <a:lnTo>
                  <a:pt x="8077" y="11002"/>
                </a:lnTo>
                <a:lnTo>
                  <a:pt x="8077" y="13471"/>
                </a:lnTo>
                <a:lnTo>
                  <a:pt x="9901" y="13471"/>
                </a:lnTo>
                <a:cubicBezTo>
                  <a:pt x="9901" y="13471"/>
                  <a:pt x="9901" y="11002"/>
                  <a:pt x="9901" y="11002"/>
                </a:cubicBezTo>
                <a:close/>
                <a:moveTo>
                  <a:pt x="7319" y="6637"/>
                </a:moveTo>
                <a:lnTo>
                  <a:pt x="5495" y="6637"/>
                </a:lnTo>
                <a:lnTo>
                  <a:pt x="5495" y="13471"/>
                </a:lnTo>
                <a:lnTo>
                  <a:pt x="7319" y="13471"/>
                </a:lnTo>
                <a:cubicBezTo>
                  <a:pt x="7319" y="13471"/>
                  <a:pt x="7319" y="6637"/>
                  <a:pt x="7319" y="6637"/>
                </a:cubicBezTo>
                <a:close/>
                <a:moveTo>
                  <a:pt x="4737" y="13471"/>
                </a:moveTo>
                <a:lnTo>
                  <a:pt x="2913" y="13471"/>
                </a:lnTo>
                <a:lnTo>
                  <a:pt x="2913" y="9004"/>
                </a:lnTo>
                <a:lnTo>
                  <a:pt x="4737" y="9004"/>
                </a:lnTo>
                <a:cubicBezTo>
                  <a:pt x="4737" y="9004"/>
                  <a:pt x="4737" y="13471"/>
                  <a:pt x="4737" y="13471"/>
                </a:cubicBezTo>
                <a:close/>
                <a:moveTo>
                  <a:pt x="10411" y="17792"/>
                </a:moveTo>
                <a:lnTo>
                  <a:pt x="0" y="17792"/>
                </a:lnTo>
                <a:lnTo>
                  <a:pt x="0" y="0"/>
                </a:lnTo>
                <a:lnTo>
                  <a:pt x="17541" y="0"/>
                </a:lnTo>
                <a:lnTo>
                  <a:pt x="17541" y="8207"/>
                </a:lnTo>
                <a:cubicBezTo>
                  <a:pt x="17010" y="7944"/>
                  <a:pt x="16438" y="7769"/>
                  <a:pt x="15838" y="7700"/>
                </a:cubicBezTo>
                <a:lnTo>
                  <a:pt x="15838" y="4240"/>
                </a:lnTo>
                <a:lnTo>
                  <a:pt x="1702" y="4240"/>
                </a:lnTo>
                <a:lnTo>
                  <a:pt x="1702" y="15842"/>
                </a:lnTo>
                <a:lnTo>
                  <a:pt x="9679" y="15842"/>
                </a:lnTo>
                <a:cubicBezTo>
                  <a:pt x="9831" y="16542"/>
                  <a:pt x="10080" y="17199"/>
                  <a:pt x="10411" y="17792"/>
                </a:cubicBezTo>
                <a:close/>
                <a:moveTo>
                  <a:pt x="15262" y="17256"/>
                </a:moveTo>
                <a:cubicBezTo>
                  <a:pt x="13816" y="17256"/>
                  <a:pt x="12640" y="15909"/>
                  <a:pt x="12640" y="14254"/>
                </a:cubicBezTo>
                <a:cubicBezTo>
                  <a:pt x="12640" y="12599"/>
                  <a:pt x="13816" y="11252"/>
                  <a:pt x="15262" y="11252"/>
                </a:cubicBezTo>
                <a:cubicBezTo>
                  <a:pt x="16708" y="11252"/>
                  <a:pt x="17884" y="12599"/>
                  <a:pt x="17884" y="14254"/>
                </a:cubicBezTo>
                <a:cubicBezTo>
                  <a:pt x="17884" y="15909"/>
                  <a:pt x="16708" y="17256"/>
                  <a:pt x="15262" y="17256"/>
                </a:cubicBezTo>
                <a:close/>
                <a:moveTo>
                  <a:pt x="18794" y="16811"/>
                </a:moveTo>
                <a:cubicBezTo>
                  <a:pt x="19204" y="16071"/>
                  <a:pt x="19442" y="15194"/>
                  <a:pt x="19442" y="14254"/>
                </a:cubicBezTo>
                <a:cubicBezTo>
                  <a:pt x="19442" y="11615"/>
                  <a:pt x="17567" y="9468"/>
                  <a:pt x="15262" y="9468"/>
                </a:cubicBezTo>
                <a:cubicBezTo>
                  <a:pt x="12957" y="9468"/>
                  <a:pt x="11082" y="11615"/>
                  <a:pt x="11082" y="14254"/>
                </a:cubicBezTo>
                <a:cubicBezTo>
                  <a:pt x="11082" y="16893"/>
                  <a:pt x="12957" y="19040"/>
                  <a:pt x="15262" y="19040"/>
                </a:cubicBezTo>
                <a:cubicBezTo>
                  <a:pt x="16042" y="19040"/>
                  <a:pt x="16772" y="18794"/>
                  <a:pt x="17398" y="18366"/>
                </a:cubicBezTo>
                <a:lnTo>
                  <a:pt x="20222" y="21599"/>
                </a:lnTo>
                <a:lnTo>
                  <a:pt x="21599" y="20023"/>
                </a:lnTo>
                <a:cubicBezTo>
                  <a:pt x="21599" y="20023"/>
                  <a:pt x="18794" y="16811"/>
                  <a:pt x="18794" y="16811"/>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C0C0C0"/>
                </a:outerShdw>
              </a:effectLst>
              <a:latin typeface="Lato" panose="020F0502020204030203" pitchFamily="34" charset="0"/>
            </a:endParaRPr>
          </a:p>
        </p:txBody>
      </p:sp>
      <p:sp>
        <p:nvSpPr>
          <p:cNvPr id="116770" name="AutoShape 34"/>
          <p:cNvSpPr>
            <a:spLocks/>
          </p:cNvSpPr>
          <p:nvPr/>
        </p:nvSpPr>
        <p:spPr bwMode="auto">
          <a:xfrm>
            <a:off x="7302500" y="1460500"/>
            <a:ext cx="343694" cy="277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2" y="4896"/>
                </a:moveTo>
                <a:lnTo>
                  <a:pt x="20529" y="2117"/>
                </a:lnTo>
                <a:lnTo>
                  <a:pt x="8451" y="2117"/>
                </a:lnTo>
                <a:cubicBezTo>
                  <a:pt x="7989" y="2117"/>
                  <a:pt x="7546" y="1889"/>
                  <a:pt x="7220" y="1484"/>
                </a:cubicBezTo>
                <a:lnTo>
                  <a:pt x="6024" y="0"/>
                </a:lnTo>
                <a:lnTo>
                  <a:pt x="681" y="0"/>
                </a:lnTo>
                <a:lnTo>
                  <a:pt x="1310" y="4896"/>
                </a:lnTo>
                <a:lnTo>
                  <a:pt x="20162" y="4896"/>
                </a:lnTo>
                <a:cubicBezTo>
                  <a:pt x="20162" y="4896"/>
                  <a:pt x="20162" y="4896"/>
                  <a:pt x="20162" y="4896"/>
                </a:cubicBezTo>
                <a:close/>
                <a:moveTo>
                  <a:pt x="20057" y="21600"/>
                </a:moveTo>
                <a:lnTo>
                  <a:pt x="1258" y="21600"/>
                </a:lnTo>
                <a:lnTo>
                  <a:pt x="0" y="7166"/>
                </a:lnTo>
                <a:lnTo>
                  <a:pt x="21599" y="7166"/>
                </a:lnTo>
                <a:cubicBezTo>
                  <a:pt x="21599" y="7166"/>
                  <a:pt x="20057" y="21600"/>
                  <a:pt x="20057" y="21600"/>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C0C0C0"/>
                </a:outerShdw>
              </a:effectLst>
              <a:latin typeface="Lato" panose="020F0502020204030203" pitchFamily="34" charset="0"/>
            </a:endParaRPr>
          </a:p>
        </p:txBody>
      </p:sp>
      <p:sp>
        <p:nvSpPr>
          <p:cNvPr id="116771" name="AutoShape 35"/>
          <p:cNvSpPr>
            <a:spLocks/>
          </p:cNvSpPr>
          <p:nvPr/>
        </p:nvSpPr>
        <p:spPr bwMode="auto">
          <a:xfrm>
            <a:off x="9131300" y="3257550"/>
            <a:ext cx="298450" cy="317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16712" y="795"/>
                </a:lnTo>
                <a:lnTo>
                  <a:pt x="17788" y="1816"/>
                </a:lnTo>
                <a:lnTo>
                  <a:pt x="10438" y="8456"/>
                </a:lnTo>
                <a:lnTo>
                  <a:pt x="7768" y="6084"/>
                </a:lnTo>
                <a:lnTo>
                  <a:pt x="295" y="13084"/>
                </a:lnTo>
                <a:lnTo>
                  <a:pt x="2133" y="14784"/>
                </a:lnTo>
                <a:lnTo>
                  <a:pt x="7691" y="9559"/>
                </a:lnTo>
                <a:lnTo>
                  <a:pt x="10444" y="12008"/>
                </a:lnTo>
                <a:lnTo>
                  <a:pt x="19619" y="3587"/>
                </a:lnTo>
                <a:lnTo>
                  <a:pt x="20664" y="4578"/>
                </a:lnTo>
                <a:cubicBezTo>
                  <a:pt x="20664" y="4578"/>
                  <a:pt x="21599" y="0"/>
                  <a:pt x="21599" y="0"/>
                </a:cubicBezTo>
                <a:close/>
                <a:moveTo>
                  <a:pt x="21487" y="10041"/>
                </a:moveTo>
                <a:lnTo>
                  <a:pt x="15456" y="10041"/>
                </a:lnTo>
                <a:lnTo>
                  <a:pt x="15456" y="21599"/>
                </a:lnTo>
                <a:lnTo>
                  <a:pt x="21487" y="21599"/>
                </a:lnTo>
                <a:cubicBezTo>
                  <a:pt x="21487" y="21599"/>
                  <a:pt x="21487" y="10041"/>
                  <a:pt x="21487" y="10041"/>
                </a:cubicBezTo>
                <a:close/>
                <a:moveTo>
                  <a:pt x="13759" y="13564"/>
                </a:moveTo>
                <a:lnTo>
                  <a:pt x="7728" y="13564"/>
                </a:lnTo>
                <a:lnTo>
                  <a:pt x="7728" y="21599"/>
                </a:lnTo>
                <a:lnTo>
                  <a:pt x="13759" y="21599"/>
                </a:lnTo>
                <a:cubicBezTo>
                  <a:pt x="13759" y="21599"/>
                  <a:pt x="13759" y="13564"/>
                  <a:pt x="13759" y="13564"/>
                </a:cubicBezTo>
                <a:close/>
                <a:moveTo>
                  <a:pt x="5971" y="21599"/>
                </a:moveTo>
                <a:lnTo>
                  <a:pt x="0" y="21599"/>
                </a:lnTo>
                <a:lnTo>
                  <a:pt x="0" y="16151"/>
                </a:lnTo>
                <a:lnTo>
                  <a:pt x="5971" y="16151"/>
                </a:lnTo>
                <a:lnTo>
                  <a:pt x="5971" y="21599"/>
                </a:lnTo>
                <a:cubicBezTo>
                  <a:pt x="5971" y="21599"/>
                  <a:pt x="5971" y="21599"/>
                  <a:pt x="5971" y="21599"/>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C0C0C0"/>
                </a:outerShdw>
              </a:effectLst>
              <a:latin typeface="Lato" panose="020F0502020204030203" pitchFamily="34" charset="0"/>
            </a:endParaRPr>
          </a:p>
        </p:txBody>
      </p:sp>
      <p:sp>
        <p:nvSpPr>
          <p:cNvPr id="116772" name="AutoShape 36"/>
          <p:cNvSpPr>
            <a:spLocks/>
          </p:cNvSpPr>
          <p:nvPr/>
        </p:nvSpPr>
        <p:spPr bwMode="auto">
          <a:xfrm>
            <a:off x="5962650" y="4997450"/>
            <a:ext cx="315119" cy="3548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020" y="8155"/>
                </a:moveTo>
                <a:lnTo>
                  <a:pt x="0" y="8155"/>
                </a:lnTo>
                <a:lnTo>
                  <a:pt x="0" y="9469"/>
                </a:lnTo>
                <a:lnTo>
                  <a:pt x="3020" y="9469"/>
                </a:lnTo>
                <a:cubicBezTo>
                  <a:pt x="3020" y="9469"/>
                  <a:pt x="3020" y="8155"/>
                  <a:pt x="3020" y="8155"/>
                </a:cubicBezTo>
                <a:close/>
                <a:moveTo>
                  <a:pt x="4133" y="12944"/>
                </a:moveTo>
                <a:lnTo>
                  <a:pt x="3526" y="11746"/>
                </a:lnTo>
                <a:lnTo>
                  <a:pt x="861" y="12809"/>
                </a:lnTo>
                <a:lnTo>
                  <a:pt x="1468" y="14007"/>
                </a:lnTo>
                <a:cubicBezTo>
                  <a:pt x="1468" y="14007"/>
                  <a:pt x="4133" y="12944"/>
                  <a:pt x="4133" y="12944"/>
                </a:cubicBezTo>
                <a:close/>
                <a:moveTo>
                  <a:pt x="4380" y="4949"/>
                </a:moveTo>
                <a:lnTo>
                  <a:pt x="2011" y="3442"/>
                </a:lnTo>
                <a:lnTo>
                  <a:pt x="1148" y="4510"/>
                </a:lnTo>
                <a:lnTo>
                  <a:pt x="3517" y="6017"/>
                </a:lnTo>
                <a:cubicBezTo>
                  <a:pt x="3517" y="6017"/>
                  <a:pt x="4380" y="4949"/>
                  <a:pt x="4380" y="4949"/>
                </a:cubicBezTo>
                <a:close/>
                <a:moveTo>
                  <a:pt x="7543" y="2790"/>
                </a:moveTo>
                <a:lnTo>
                  <a:pt x="6240" y="635"/>
                </a:lnTo>
                <a:lnTo>
                  <a:pt x="4935" y="1256"/>
                </a:lnTo>
                <a:lnTo>
                  <a:pt x="6238" y="3411"/>
                </a:lnTo>
                <a:cubicBezTo>
                  <a:pt x="6238" y="3411"/>
                  <a:pt x="7543" y="2790"/>
                  <a:pt x="7543" y="2790"/>
                </a:cubicBezTo>
                <a:close/>
                <a:moveTo>
                  <a:pt x="21600" y="8155"/>
                </a:moveTo>
                <a:lnTo>
                  <a:pt x="18579" y="8155"/>
                </a:lnTo>
                <a:lnTo>
                  <a:pt x="18579" y="9469"/>
                </a:lnTo>
                <a:lnTo>
                  <a:pt x="21600" y="9469"/>
                </a:lnTo>
                <a:cubicBezTo>
                  <a:pt x="21600" y="9469"/>
                  <a:pt x="21600" y="8155"/>
                  <a:pt x="21600" y="8155"/>
                </a:cubicBezTo>
                <a:close/>
                <a:moveTo>
                  <a:pt x="20713" y="12799"/>
                </a:moveTo>
                <a:lnTo>
                  <a:pt x="18047" y="11841"/>
                </a:lnTo>
                <a:lnTo>
                  <a:pt x="17491" y="13059"/>
                </a:lnTo>
                <a:lnTo>
                  <a:pt x="20157" y="14017"/>
                </a:lnTo>
                <a:cubicBezTo>
                  <a:pt x="20157" y="14017"/>
                  <a:pt x="20713" y="12799"/>
                  <a:pt x="20713" y="12799"/>
                </a:cubicBezTo>
                <a:close/>
                <a:moveTo>
                  <a:pt x="20451" y="4510"/>
                </a:moveTo>
                <a:lnTo>
                  <a:pt x="19588" y="3442"/>
                </a:lnTo>
                <a:lnTo>
                  <a:pt x="17219" y="4949"/>
                </a:lnTo>
                <a:lnTo>
                  <a:pt x="18082" y="6017"/>
                </a:lnTo>
                <a:cubicBezTo>
                  <a:pt x="18082" y="6017"/>
                  <a:pt x="20451" y="4510"/>
                  <a:pt x="20451" y="4510"/>
                </a:cubicBezTo>
                <a:close/>
                <a:moveTo>
                  <a:pt x="16664" y="1256"/>
                </a:moveTo>
                <a:lnTo>
                  <a:pt x="15359" y="635"/>
                </a:lnTo>
                <a:lnTo>
                  <a:pt x="14056" y="2790"/>
                </a:lnTo>
                <a:lnTo>
                  <a:pt x="15361" y="3411"/>
                </a:lnTo>
                <a:cubicBezTo>
                  <a:pt x="15361" y="3411"/>
                  <a:pt x="16664" y="1256"/>
                  <a:pt x="16664" y="1256"/>
                </a:cubicBezTo>
                <a:close/>
                <a:moveTo>
                  <a:pt x="11579" y="2364"/>
                </a:moveTo>
                <a:lnTo>
                  <a:pt x="10099" y="2364"/>
                </a:lnTo>
                <a:lnTo>
                  <a:pt x="10099" y="0"/>
                </a:lnTo>
                <a:lnTo>
                  <a:pt x="11579" y="0"/>
                </a:lnTo>
                <a:cubicBezTo>
                  <a:pt x="11579" y="0"/>
                  <a:pt x="11579" y="2364"/>
                  <a:pt x="11579" y="2364"/>
                </a:cubicBezTo>
                <a:close/>
                <a:moveTo>
                  <a:pt x="16986" y="8997"/>
                </a:moveTo>
                <a:cubicBezTo>
                  <a:pt x="16986" y="12264"/>
                  <a:pt x="13820" y="14094"/>
                  <a:pt x="13820" y="16672"/>
                </a:cubicBezTo>
                <a:lnTo>
                  <a:pt x="12378" y="16672"/>
                </a:lnTo>
                <a:cubicBezTo>
                  <a:pt x="12379" y="13495"/>
                  <a:pt x="15518" y="11822"/>
                  <a:pt x="15518" y="8997"/>
                </a:cubicBezTo>
                <a:cubicBezTo>
                  <a:pt x="15518" y="3711"/>
                  <a:pt x="6075" y="3703"/>
                  <a:pt x="6075" y="8997"/>
                </a:cubicBezTo>
                <a:cubicBezTo>
                  <a:pt x="6075" y="11819"/>
                  <a:pt x="9159" y="13421"/>
                  <a:pt x="9230" y="16672"/>
                </a:cubicBezTo>
                <a:lnTo>
                  <a:pt x="7773" y="16672"/>
                </a:lnTo>
                <a:cubicBezTo>
                  <a:pt x="7773" y="14094"/>
                  <a:pt x="4607" y="12264"/>
                  <a:pt x="4607" y="8997"/>
                </a:cubicBezTo>
                <a:cubicBezTo>
                  <a:pt x="4607" y="1977"/>
                  <a:pt x="16986" y="1970"/>
                  <a:pt x="16986" y="8997"/>
                </a:cubicBezTo>
                <a:close/>
                <a:moveTo>
                  <a:pt x="8780" y="20557"/>
                </a:moveTo>
                <a:cubicBezTo>
                  <a:pt x="9839" y="21425"/>
                  <a:pt x="9947" y="21600"/>
                  <a:pt x="10370" y="21600"/>
                </a:cubicBezTo>
                <a:lnTo>
                  <a:pt x="11184" y="21600"/>
                </a:lnTo>
                <a:cubicBezTo>
                  <a:pt x="11597" y="21600"/>
                  <a:pt x="11698" y="21438"/>
                  <a:pt x="12813" y="20557"/>
                </a:cubicBezTo>
                <a:cubicBezTo>
                  <a:pt x="12813" y="20557"/>
                  <a:pt x="8780" y="20557"/>
                  <a:pt x="8780" y="20557"/>
                </a:cubicBezTo>
                <a:close/>
                <a:moveTo>
                  <a:pt x="12841" y="18973"/>
                </a:moveTo>
                <a:lnTo>
                  <a:pt x="8752" y="18973"/>
                </a:lnTo>
                <a:cubicBezTo>
                  <a:pt x="8451" y="18973"/>
                  <a:pt x="8208" y="19189"/>
                  <a:pt x="8208" y="19455"/>
                </a:cubicBezTo>
                <a:cubicBezTo>
                  <a:pt x="8208" y="19722"/>
                  <a:pt x="8451" y="19938"/>
                  <a:pt x="8752" y="19938"/>
                </a:cubicBezTo>
                <a:lnTo>
                  <a:pt x="12841" y="19938"/>
                </a:lnTo>
                <a:cubicBezTo>
                  <a:pt x="13141" y="19938"/>
                  <a:pt x="13384" y="19722"/>
                  <a:pt x="13384" y="19455"/>
                </a:cubicBezTo>
                <a:cubicBezTo>
                  <a:pt x="13384" y="19189"/>
                  <a:pt x="13141" y="18973"/>
                  <a:pt x="12841" y="18973"/>
                </a:cubicBezTo>
                <a:close/>
                <a:moveTo>
                  <a:pt x="12939" y="17367"/>
                </a:moveTo>
                <a:lnTo>
                  <a:pt x="8654" y="17367"/>
                </a:lnTo>
                <a:cubicBezTo>
                  <a:pt x="8354" y="17367"/>
                  <a:pt x="8110" y="17583"/>
                  <a:pt x="8110" y="17849"/>
                </a:cubicBezTo>
                <a:cubicBezTo>
                  <a:pt x="8110" y="18116"/>
                  <a:pt x="8354" y="18332"/>
                  <a:pt x="8654" y="18332"/>
                </a:cubicBezTo>
                <a:lnTo>
                  <a:pt x="12939" y="18332"/>
                </a:lnTo>
                <a:cubicBezTo>
                  <a:pt x="13239" y="18332"/>
                  <a:pt x="13483" y="18116"/>
                  <a:pt x="13483" y="17849"/>
                </a:cubicBezTo>
                <a:cubicBezTo>
                  <a:pt x="13483" y="17583"/>
                  <a:pt x="13239" y="17367"/>
                  <a:pt x="12939" y="17367"/>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C0C0C0"/>
                </a:outerShdw>
              </a:effectLst>
              <a:latin typeface="Lato" panose="020F0502020204030203" pitchFamily="34" charset="0"/>
            </a:endParaRPr>
          </a:p>
        </p:txBody>
      </p:sp>
      <p:sp>
        <p:nvSpPr>
          <p:cNvPr id="2" name="Title 1"/>
          <p:cNvSpPr>
            <a:spLocks noGrp="1"/>
          </p:cNvSpPr>
          <p:nvPr>
            <p:ph type="title"/>
          </p:nvPr>
        </p:nvSpPr>
        <p:spPr>
          <a:xfrm>
            <a:off x="659396" y="437074"/>
            <a:ext cx="6218369" cy="800219"/>
          </a:xfrm>
        </p:spPr>
        <p:txBody>
          <a:bodyPr/>
          <a:lstStyle/>
          <a:p>
            <a:r>
              <a:rPr lang="en-US" dirty="0">
                <a:ea typeface="Aleo Regular" charset="0"/>
                <a:cs typeface="Aleo Regular" charset="0"/>
                <a:sym typeface="Aleo Regular" charset="0"/>
              </a:rPr>
              <a:t>Execution  Summary:</a:t>
            </a:r>
            <a:endParaRPr lang="en-US" dirty="0"/>
          </a:p>
        </p:txBody>
      </p:sp>
    </p:spTree>
    <p:extLst>
      <p:ext uri="{BB962C8B-B14F-4D97-AF65-F5344CB8AC3E}">
        <p14:creationId xmlns:p14="http://schemas.microsoft.com/office/powerpoint/2010/main" val="22744113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Line 1"/>
          <p:cNvSpPr>
            <a:spLocks noChangeShapeType="1"/>
          </p:cNvSpPr>
          <p:nvPr/>
        </p:nvSpPr>
        <p:spPr bwMode="auto">
          <a:xfrm flipH="1">
            <a:off x="3817938" y="1676400"/>
            <a:ext cx="0" cy="4521200"/>
          </a:xfrm>
          <a:prstGeom prst="line">
            <a:avLst/>
          </a:prstGeom>
          <a:noFill/>
          <a:ln w="63500" cap="flat" cmpd="sng">
            <a:solidFill>
              <a:srgbClr val="B7B7B7"/>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09572" name="AutoShape 4"/>
          <p:cNvSpPr>
            <a:spLocks/>
          </p:cNvSpPr>
          <p:nvPr/>
        </p:nvSpPr>
        <p:spPr bwMode="auto">
          <a:xfrm>
            <a:off x="152400" y="1694180"/>
            <a:ext cx="3073400" cy="323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r" defTabSz="412750" fontAlgn="base" hangingPunct="0">
              <a:spcBef>
                <a:spcPct val="0"/>
              </a:spcBef>
              <a:spcAft>
                <a:spcPct val="0"/>
              </a:spcAft>
            </a:pPr>
            <a:r>
              <a:rPr lang="en-US" b="1" dirty="0">
                <a:solidFill>
                  <a:srgbClr val="E59428"/>
                </a:solidFill>
                <a:latin typeface="Aleo" panose="020F0502020204030203" pitchFamily="34" charset="0"/>
                <a:cs typeface="Gill Sans" charset="0"/>
                <a:sym typeface="Aleo Regular" charset="0"/>
              </a:rPr>
              <a:t>Social – Emotional Skills</a:t>
            </a:r>
            <a:endParaRPr lang="en-US" dirty="0">
              <a:solidFill>
                <a:srgbClr val="E59428"/>
              </a:solidFill>
              <a:latin typeface="Lato" panose="020F0502020204030203" pitchFamily="34" charset="0"/>
              <a:cs typeface="Gill Sans" charset="0"/>
              <a:sym typeface="Gill Sans" charset="0"/>
            </a:endParaRPr>
          </a:p>
        </p:txBody>
      </p:sp>
      <p:sp>
        <p:nvSpPr>
          <p:cNvPr id="109574" name="AutoShape 6"/>
          <p:cNvSpPr>
            <a:spLocks/>
          </p:cNvSpPr>
          <p:nvPr/>
        </p:nvSpPr>
        <p:spPr bwMode="auto">
          <a:xfrm>
            <a:off x="-473788" y="2793518"/>
            <a:ext cx="3804047" cy="6850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r" defTabSz="412750" fontAlgn="base" hangingPunct="0">
              <a:spcBef>
                <a:spcPct val="0"/>
              </a:spcBef>
              <a:spcAft>
                <a:spcPct val="0"/>
              </a:spcAft>
            </a:pPr>
            <a:r>
              <a:rPr lang="en-US" sz="1400" b="1" dirty="0">
                <a:solidFill>
                  <a:srgbClr val="7D3F65"/>
                </a:solidFill>
                <a:latin typeface="Aleo" panose="020F0502020204030203" pitchFamily="34" charset="0"/>
                <a:cs typeface="Gill Sans" charset="0"/>
                <a:sym typeface="Aleo Regular" charset="0"/>
              </a:rPr>
              <a:t>Monitoring Student Requirements</a:t>
            </a:r>
            <a:endParaRPr lang="en-US" sz="1400" dirty="0">
              <a:solidFill>
                <a:srgbClr val="7D3F65"/>
              </a:solidFill>
              <a:latin typeface="Lato" panose="020F0502020204030203" pitchFamily="34" charset="0"/>
              <a:cs typeface="Gill Sans" charset="0"/>
              <a:sym typeface="Gill Sans" charset="0"/>
            </a:endParaRPr>
          </a:p>
        </p:txBody>
      </p:sp>
      <p:sp>
        <p:nvSpPr>
          <p:cNvPr id="109576" name="AutoShape 8"/>
          <p:cNvSpPr>
            <a:spLocks/>
          </p:cNvSpPr>
          <p:nvPr/>
        </p:nvSpPr>
        <p:spPr bwMode="auto">
          <a:xfrm>
            <a:off x="194352" y="4289328"/>
            <a:ext cx="3101696" cy="6850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w="12700" cap="flat" cmpd="sng">
            <a:noFill/>
            <a:prstDash val="solid"/>
            <a:miter lim="0"/>
            <a:headEnd/>
            <a:tailEnd/>
          </a:ln>
          <a:effectLst/>
          <a:extLst/>
        </p:spPr>
        <p:txBody>
          <a:bodyPr lIns="25400" tIns="25400" rIns="25400" bIns="25400" anchor="ctr"/>
          <a:lstStyle/>
          <a:p>
            <a:pPr algn="r" defTabSz="412750" fontAlgn="base" hangingPunct="0">
              <a:spcBef>
                <a:spcPct val="0"/>
              </a:spcBef>
              <a:spcAft>
                <a:spcPct val="0"/>
              </a:spcAft>
            </a:pPr>
            <a:r>
              <a:rPr lang="en-US" b="1" dirty="0">
                <a:solidFill>
                  <a:srgbClr val="5CBEB6"/>
                </a:solidFill>
                <a:latin typeface="Aleo" panose="020F0502020204030203" pitchFamily="34" charset="0"/>
                <a:cs typeface="Gill Sans" charset="0"/>
                <a:sym typeface="Aleo Regular" charset="0"/>
              </a:rPr>
              <a:t>Innovating the Curriculum</a:t>
            </a:r>
            <a:endParaRPr lang="en-US" dirty="0">
              <a:solidFill>
                <a:srgbClr val="5CBEB6"/>
              </a:solidFill>
              <a:latin typeface="Lato" panose="020F0502020204030203" pitchFamily="34" charset="0"/>
              <a:cs typeface="Gill Sans" charset="0"/>
              <a:sym typeface="Gill Sans" charset="0"/>
            </a:endParaRPr>
          </a:p>
        </p:txBody>
      </p:sp>
      <p:sp>
        <p:nvSpPr>
          <p:cNvPr id="109578" name="AutoShape 10"/>
          <p:cNvSpPr>
            <a:spLocks/>
          </p:cNvSpPr>
          <p:nvPr/>
        </p:nvSpPr>
        <p:spPr bwMode="auto">
          <a:xfrm>
            <a:off x="101120" y="5691990"/>
            <a:ext cx="3225800" cy="454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r" defTabSz="412750" fontAlgn="base" hangingPunct="0">
              <a:spcBef>
                <a:spcPct val="0"/>
              </a:spcBef>
              <a:spcAft>
                <a:spcPct val="0"/>
              </a:spcAft>
            </a:pPr>
            <a:r>
              <a:rPr lang="en-US" sz="1400" b="1" dirty="0">
                <a:solidFill>
                  <a:srgbClr val="37485D"/>
                </a:solidFill>
                <a:latin typeface="Aleo" panose="020F0502020204030203" pitchFamily="34" charset="0"/>
                <a:cs typeface="Gill Sans" charset="0"/>
                <a:sym typeface="Aleo Regular" charset="0"/>
              </a:rPr>
              <a:t>Measuring Instructor Performance</a:t>
            </a:r>
            <a:endParaRPr lang="en-US" sz="1400" dirty="0">
              <a:solidFill>
                <a:srgbClr val="37485D"/>
              </a:solidFill>
              <a:latin typeface="Lato" panose="020F0502020204030203" pitchFamily="34" charset="0"/>
              <a:cs typeface="Gill Sans" charset="0"/>
              <a:sym typeface="Gill Sans" charset="0"/>
            </a:endParaRPr>
          </a:p>
        </p:txBody>
      </p:sp>
      <p:grpSp>
        <p:nvGrpSpPr>
          <p:cNvPr id="5" name="Group 4"/>
          <p:cNvGrpSpPr/>
          <p:nvPr/>
        </p:nvGrpSpPr>
        <p:grpSpPr>
          <a:xfrm>
            <a:off x="3472259" y="4272036"/>
            <a:ext cx="687388" cy="685007"/>
            <a:chOff x="6946900" y="8470900"/>
            <a:chExt cx="1374775" cy="1370013"/>
          </a:xfrm>
        </p:grpSpPr>
        <p:sp>
          <p:nvSpPr>
            <p:cNvPr id="109581" name="AutoShape 13"/>
            <p:cNvSpPr>
              <a:spLocks/>
            </p:cNvSpPr>
            <p:nvPr/>
          </p:nvSpPr>
          <p:spPr bwMode="auto">
            <a:xfrm>
              <a:off x="6946900" y="8470900"/>
              <a:ext cx="1370013" cy="13700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82" name="AutoShape 14"/>
            <p:cNvSpPr>
              <a:spLocks/>
            </p:cNvSpPr>
            <p:nvPr/>
          </p:nvSpPr>
          <p:spPr bwMode="auto">
            <a:xfrm>
              <a:off x="7459663" y="8763000"/>
              <a:ext cx="862012" cy="1066800"/>
            </a:xfrm>
            <a:custGeom>
              <a:avLst/>
              <a:gdLst>
                <a:gd name="T0" fmla="*/ 9864 w 19729"/>
                <a:gd name="T1" fmla="*/ 10800 h 21600"/>
                <a:gd name="T2" fmla="*/ 9864 w 19729"/>
                <a:gd name="T3" fmla="*/ 10800 h 21600"/>
                <a:gd name="T4" fmla="*/ 9864 w 19729"/>
                <a:gd name="T5" fmla="*/ 10800 h 21600"/>
                <a:gd name="T6" fmla="*/ 9864 w 19729"/>
                <a:gd name="T7" fmla="*/ 10800 h 21600"/>
              </a:gdLst>
              <a:ahLst/>
              <a:cxnLst>
                <a:cxn ang="0">
                  <a:pos x="T0" y="T1"/>
                </a:cxn>
                <a:cxn ang="0">
                  <a:pos x="T2" y="T3"/>
                </a:cxn>
                <a:cxn ang="0">
                  <a:pos x="T4" y="T5"/>
                </a:cxn>
                <a:cxn ang="0">
                  <a:pos x="T6" y="T7"/>
                </a:cxn>
              </a:cxnLst>
              <a:rect l="0" t="0" r="r" b="b"/>
              <a:pathLst>
                <a:path w="19729" h="21600">
                  <a:moveTo>
                    <a:pt x="0" y="15942"/>
                  </a:moveTo>
                  <a:lnTo>
                    <a:pt x="6684" y="21599"/>
                  </a:lnTo>
                  <a:cubicBezTo>
                    <a:pt x="6684" y="21599"/>
                    <a:pt x="12348" y="21288"/>
                    <a:pt x="16875" y="15954"/>
                  </a:cubicBezTo>
                  <a:cubicBezTo>
                    <a:pt x="21600" y="10390"/>
                    <a:pt x="19032" y="4539"/>
                    <a:pt x="19032" y="4539"/>
                  </a:cubicBezTo>
                  <a:lnTo>
                    <a:pt x="8838" y="0"/>
                  </a:lnTo>
                  <a:cubicBezTo>
                    <a:pt x="8838" y="0"/>
                    <a:pt x="15800" y="6663"/>
                    <a:pt x="11076" y="12593"/>
                  </a:cubicBezTo>
                  <a:cubicBezTo>
                    <a:pt x="6503" y="18335"/>
                    <a:pt x="0" y="15942"/>
                    <a:pt x="0" y="15942"/>
                  </a:cubicBezTo>
                  <a:close/>
                </a:path>
              </a:pathLst>
            </a:custGeom>
            <a:solidFill>
              <a:schemeClr val="bg2">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09583" name="AutoShape 15"/>
            <p:cNvSpPr>
              <a:spLocks/>
            </p:cNvSpPr>
            <p:nvPr/>
          </p:nvSpPr>
          <p:spPr bwMode="auto">
            <a:xfrm>
              <a:off x="7175500" y="8699500"/>
              <a:ext cx="914400" cy="9144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84" name="AutoShape 16"/>
            <p:cNvSpPr>
              <a:spLocks/>
            </p:cNvSpPr>
            <p:nvPr/>
          </p:nvSpPr>
          <p:spPr bwMode="auto">
            <a:xfrm>
              <a:off x="7175500" y="8889206"/>
              <a:ext cx="914400" cy="53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grpSp>
      <p:sp>
        <p:nvSpPr>
          <p:cNvPr id="109586" name="AutoShape 18"/>
          <p:cNvSpPr>
            <a:spLocks/>
          </p:cNvSpPr>
          <p:nvPr/>
        </p:nvSpPr>
        <p:spPr bwMode="auto">
          <a:xfrm>
            <a:off x="4488097" y="5600700"/>
            <a:ext cx="6191250" cy="889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just" defTabSz="412750" fontAlgn="base" hangingPunct="0">
              <a:spcBef>
                <a:spcPct val="0"/>
              </a:spcBef>
              <a:spcAft>
                <a:spcPct val="0"/>
              </a:spcAft>
            </a:pPr>
            <a:r>
              <a:rPr lang="en-US" dirty="0">
                <a:latin typeface="+mj-lt"/>
              </a:rPr>
              <a:t>The performance of students depends on the teachers. While there are many assessment techniques that have been used to assess the performance of teachers, it has been mostly manual in nature.</a:t>
            </a:r>
            <a:endParaRPr lang="en-US" dirty="0">
              <a:solidFill>
                <a:srgbClr val="333333"/>
              </a:solidFill>
              <a:latin typeface="+mj-lt"/>
              <a:cs typeface="Gill Sans" charset="0"/>
              <a:sym typeface="Gill Sans" charset="0"/>
            </a:endParaRPr>
          </a:p>
        </p:txBody>
      </p:sp>
      <p:sp>
        <p:nvSpPr>
          <p:cNvPr id="109587" name="AutoShape 19"/>
          <p:cNvSpPr>
            <a:spLocks/>
          </p:cNvSpPr>
          <p:nvPr/>
        </p:nvSpPr>
        <p:spPr bwMode="auto">
          <a:xfrm>
            <a:off x="4467389" y="2921000"/>
            <a:ext cx="6191250" cy="889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just" defTabSz="412750" fontAlgn="base" hangingPunct="0">
              <a:spcBef>
                <a:spcPct val="0"/>
              </a:spcBef>
              <a:spcAft>
                <a:spcPct val="0"/>
              </a:spcAft>
            </a:pPr>
            <a:r>
              <a:rPr lang="en-US" dirty="0">
                <a:latin typeface="Aleo" panose="020B0604020202020204" charset="0"/>
              </a:rPr>
              <a:t>There are several evaluation and assessment techniques that are utilized by educational institutes. However, such traditional methodologies were often unable to capture and encapsulate all the important trends and patterns of student services.</a:t>
            </a:r>
            <a:endParaRPr lang="en-IN" dirty="0">
              <a:latin typeface="Aleo" panose="020B0604020202020204" charset="0"/>
            </a:endParaRPr>
          </a:p>
        </p:txBody>
      </p:sp>
      <p:sp>
        <p:nvSpPr>
          <p:cNvPr id="109588" name="AutoShape 20"/>
          <p:cNvSpPr>
            <a:spLocks/>
          </p:cNvSpPr>
          <p:nvPr/>
        </p:nvSpPr>
        <p:spPr bwMode="auto">
          <a:xfrm>
            <a:off x="4488097" y="4481189"/>
            <a:ext cx="6191250" cy="609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just" defTabSz="412750" fontAlgn="base" hangingPunct="0">
              <a:spcBef>
                <a:spcPct val="0"/>
              </a:spcBef>
              <a:spcAft>
                <a:spcPct val="0"/>
              </a:spcAft>
            </a:pPr>
            <a:r>
              <a:rPr lang="en-US" dirty="0">
                <a:latin typeface="Aleo" panose="020B0604020202020204" charset="0"/>
              </a:rPr>
              <a:t>Various Universities have to keep themselves updated with the demands of the industry so as to provide appropriate courses to their students. Furthermore, it is a challenge for the universities to keep up with the growth of industries.</a:t>
            </a:r>
            <a:endParaRPr lang="en-IN" dirty="0">
              <a:latin typeface="Aleo" panose="020B0604020202020204" charset="0"/>
            </a:endParaRPr>
          </a:p>
        </p:txBody>
      </p:sp>
      <p:sp>
        <p:nvSpPr>
          <p:cNvPr id="109589" name="AutoShape 21"/>
          <p:cNvSpPr>
            <a:spLocks/>
          </p:cNvSpPr>
          <p:nvPr/>
        </p:nvSpPr>
        <p:spPr bwMode="auto">
          <a:xfrm>
            <a:off x="4488097" y="1689398"/>
            <a:ext cx="6191250" cy="609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just" defTabSz="412750" fontAlgn="base" hangingPunct="0">
              <a:spcBef>
                <a:spcPct val="0"/>
              </a:spcBef>
              <a:spcAft>
                <a:spcPct val="0"/>
              </a:spcAft>
            </a:pPr>
            <a:r>
              <a:rPr lang="en-US" dirty="0">
                <a:latin typeface="Aleo" panose="020B0604020202020204" charset="0"/>
              </a:rPr>
              <a:t>Social-Emotional Skill is an important area that needs to be developed through education. Through this, a child learns to acquire a capacity to understand, analyze, express and manage emotions.</a:t>
            </a:r>
            <a:r>
              <a:rPr lang="en-US" dirty="0">
                <a:solidFill>
                  <a:srgbClr val="333333"/>
                </a:solidFill>
                <a:latin typeface="Aleo" panose="020B0604020202020204" charset="0"/>
                <a:ea typeface="Lato Light" panose="020F0302020204030203" pitchFamily="34" charset="0"/>
                <a:cs typeface="Lato Light" panose="020F0302020204030203" pitchFamily="34" charset="0"/>
                <a:sym typeface="Lato Light" panose="020F0302020204030203" pitchFamily="34" charset="0"/>
              </a:rPr>
              <a:t>. </a:t>
            </a:r>
            <a:endParaRPr lang="en-US" sz="2800" dirty="0">
              <a:solidFill>
                <a:srgbClr val="333333"/>
              </a:solidFill>
              <a:latin typeface="Aleo" panose="020B0604020202020204" charset="0"/>
              <a:cs typeface="Gill Sans" charset="0"/>
              <a:sym typeface="Gill Sans" charset="0"/>
            </a:endParaRPr>
          </a:p>
        </p:txBody>
      </p:sp>
      <p:grpSp>
        <p:nvGrpSpPr>
          <p:cNvPr id="4" name="Group 3"/>
          <p:cNvGrpSpPr/>
          <p:nvPr/>
        </p:nvGrpSpPr>
        <p:grpSpPr>
          <a:xfrm>
            <a:off x="3465901" y="2788518"/>
            <a:ext cx="685007" cy="685007"/>
            <a:chOff x="6946900" y="5880100"/>
            <a:chExt cx="1370013" cy="1370013"/>
          </a:xfrm>
        </p:grpSpPr>
        <p:sp>
          <p:nvSpPr>
            <p:cNvPr id="109580" name="AutoShape 12"/>
            <p:cNvSpPr>
              <a:spLocks/>
            </p:cNvSpPr>
            <p:nvPr/>
          </p:nvSpPr>
          <p:spPr bwMode="auto">
            <a:xfrm>
              <a:off x="6946900" y="5880100"/>
              <a:ext cx="1370013" cy="13700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90" name="AutoShape 22"/>
            <p:cNvSpPr>
              <a:spLocks/>
            </p:cNvSpPr>
            <p:nvPr/>
          </p:nvSpPr>
          <p:spPr bwMode="auto">
            <a:xfrm>
              <a:off x="7454900" y="6172200"/>
              <a:ext cx="860425" cy="1066800"/>
            </a:xfrm>
            <a:custGeom>
              <a:avLst/>
              <a:gdLst>
                <a:gd name="T0" fmla="*/ 9864 w 19729"/>
                <a:gd name="T1" fmla="*/ 10800 h 21600"/>
                <a:gd name="T2" fmla="*/ 9864 w 19729"/>
                <a:gd name="T3" fmla="*/ 10800 h 21600"/>
                <a:gd name="T4" fmla="*/ 9864 w 19729"/>
                <a:gd name="T5" fmla="*/ 10800 h 21600"/>
                <a:gd name="T6" fmla="*/ 9864 w 19729"/>
                <a:gd name="T7" fmla="*/ 10800 h 21600"/>
              </a:gdLst>
              <a:ahLst/>
              <a:cxnLst>
                <a:cxn ang="0">
                  <a:pos x="T0" y="T1"/>
                </a:cxn>
                <a:cxn ang="0">
                  <a:pos x="T2" y="T3"/>
                </a:cxn>
                <a:cxn ang="0">
                  <a:pos x="T4" y="T5"/>
                </a:cxn>
                <a:cxn ang="0">
                  <a:pos x="T6" y="T7"/>
                </a:cxn>
              </a:cxnLst>
              <a:rect l="0" t="0" r="r" b="b"/>
              <a:pathLst>
                <a:path w="19729" h="21600">
                  <a:moveTo>
                    <a:pt x="0" y="15942"/>
                  </a:moveTo>
                  <a:lnTo>
                    <a:pt x="6684" y="21599"/>
                  </a:lnTo>
                  <a:cubicBezTo>
                    <a:pt x="6684" y="21599"/>
                    <a:pt x="12348" y="21288"/>
                    <a:pt x="16875" y="15954"/>
                  </a:cubicBezTo>
                  <a:cubicBezTo>
                    <a:pt x="21600" y="10390"/>
                    <a:pt x="19032" y="4539"/>
                    <a:pt x="19032" y="4539"/>
                  </a:cubicBezTo>
                  <a:lnTo>
                    <a:pt x="8838" y="0"/>
                  </a:lnTo>
                  <a:cubicBezTo>
                    <a:pt x="8838" y="0"/>
                    <a:pt x="15800" y="6663"/>
                    <a:pt x="11076" y="12593"/>
                  </a:cubicBezTo>
                  <a:cubicBezTo>
                    <a:pt x="6503" y="18335"/>
                    <a:pt x="0" y="15942"/>
                    <a:pt x="0" y="15942"/>
                  </a:cubicBez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09591" name="AutoShape 23"/>
            <p:cNvSpPr>
              <a:spLocks/>
            </p:cNvSpPr>
            <p:nvPr/>
          </p:nvSpPr>
          <p:spPr bwMode="auto">
            <a:xfrm>
              <a:off x="7175498" y="6108698"/>
              <a:ext cx="799015" cy="72310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92" name="AutoShape 24"/>
            <p:cNvSpPr>
              <a:spLocks/>
            </p:cNvSpPr>
            <p:nvPr/>
          </p:nvSpPr>
          <p:spPr bwMode="auto">
            <a:xfrm>
              <a:off x="7175500" y="6298406"/>
              <a:ext cx="914400" cy="53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grpSp>
      <p:grpSp>
        <p:nvGrpSpPr>
          <p:cNvPr id="3" name="Group 2"/>
          <p:cNvGrpSpPr/>
          <p:nvPr/>
        </p:nvGrpSpPr>
        <p:grpSpPr>
          <a:xfrm>
            <a:off x="3472259" y="1483039"/>
            <a:ext cx="687388" cy="685007"/>
            <a:chOff x="6953250" y="3346450"/>
            <a:chExt cx="1374775" cy="1370013"/>
          </a:xfrm>
        </p:grpSpPr>
        <p:sp>
          <p:nvSpPr>
            <p:cNvPr id="109579" name="AutoShape 11"/>
            <p:cNvSpPr>
              <a:spLocks/>
            </p:cNvSpPr>
            <p:nvPr/>
          </p:nvSpPr>
          <p:spPr bwMode="auto">
            <a:xfrm>
              <a:off x="6953250" y="3346450"/>
              <a:ext cx="1370013" cy="13700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93" name="AutoShape 25"/>
            <p:cNvSpPr>
              <a:spLocks/>
            </p:cNvSpPr>
            <p:nvPr/>
          </p:nvSpPr>
          <p:spPr bwMode="auto">
            <a:xfrm>
              <a:off x="7467600" y="3632200"/>
              <a:ext cx="860425" cy="1066800"/>
            </a:xfrm>
            <a:custGeom>
              <a:avLst/>
              <a:gdLst>
                <a:gd name="T0" fmla="*/ 9864 w 19729"/>
                <a:gd name="T1" fmla="*/ 10800 h 21600"/>
                <a:gd name="T2" fmla="*/ 9864 w 19729"/>
                <a:gd name="T3" fmla="*/ 10800 h 21600"/>
                <a:gd name="T4" fmla="*/ 9864 w 19729"/>
                <a:gd name="T5" fmla="*/ 10800 h 21600"/>
                <a:gd name="T6" fmla="*/ 9864 w 19729"/>
                <a:gd name="T7" fmla="*/ 10800 h 21600"/>
              </a:gdLst>
              <a:ahLst/>
              <a:cxnLst>
                <a:cxn ang="0">
                  <a:pos x="T0" y="T1"/>
                </a:cxn>
                <a:cxn ang="0">
                  <a:pos x="T2" y="T3"/>
                </a:cxn>
                <a:cxn ang="0">
                  <a:pos x="T4" y="T5"/>
                </a:cxn>
                <a:cxn ang="0">
                  <a:pos x="T6" y="T7"/>
                </a:cxn>
              </a:cxnLst>
              <a:rect l="0" t="0" r="r" b="b"/>
              <a:pathLst>
                <a:path w="19729" h="21600">
                  <a:moveTo>
                    <a:pt x="0" y="15942"/>
                  </a:moveTo>
                  <a:lnTo>
                    <a:pt x="6684" y="21599"/>
                  </a:lnTo>
                  <a:cubicBezTo>
                    <a:pt x="6684" y="21599"/>
                    <a:pt x="12348" y="21288"/>
                    <a:pt x="16875" y="15954"/>
                  </a:cubicBezTo>
                  <a:cubicBezTo>
                    <a:pt x="21600" y="10390"/>
                    <a:pt x="19032" y="4539"/>
                    <a:pt x="19032" y="4539"/>
                  </a:cubicBezTo>
                  <a:lnTo>
                    <a:pt x="8838" y="0"/>
                  </a:lnTo>
                  <a:cubicBezTo>
                    <a:pt x="8838" y="0"/>
                    <a:pt x="15800" y="6663"/>
                    <a:pt x="11076" y="12593"/>
                  </a:cubicBezTo>
                  <a:cubicBezTo>
                    <a:pt x="6503" y="18335"/>
                    <a:pt x="0" y="15942"/>
                    <a:pt x="0" y="15942"/>
                  </a:cubicBez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09594" name="AutoShape 26"/>
            <p:cNvSpPr>
              <a:spLocks/>
            </p:cNvSpPr>
            <p:nvPr/>
          </p:nvSpPr>
          <p:spPr bwMode="auto">
            <a:xfrm>
              <a:off x="7181850" y="3581400"/>
              <a:ext cx="914400" cy="9144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95" name="AutoShape 27"/>
            <p:cNvSpPr>
              <a:spLocks/>
            </p:cNvSpPr>
            <p:nvPr/>
          </p:nvSpPr>
          <p:spPr bwMode="auto">
            <a:xfrm>
              <a:off x="7175500" y="3764756"/>
              <a:ext cx="914400" cy="53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grpSp>
      <p:grpSp>
        <p:nvGrpSpPr>
          <p:cNvPr id="6" name="Group 5"/>
          <p:cNvGrpSpPr/>
          <p:nvPr/>
        </p:nvGrpSpPr>
        <p:grpSpPr>
          <a:xfrm>
            <a:off x="3459551" y="5543079"/>
            <a:ext cx="690563" cy="726044"/>
            <a:chOff x="6934200" y="11023600"/>
            <a:chExt cx="1381125" cy="1370013"/>
          </a:xfrm>
        </p:grpSpPr>
        <p:sp>
          <p:nvSpPr>
            <p:cNvPr id="109585" name="AutoShape 17"/>
            <p:cNvSpPr>
              <a:spLocks/>
            </p:cNvSpPr>
            <p:nvPr/>
          </p:nvSpPr>
          <p:spPr bwMode="auto">
            <a:xfrm>
              <a:off x="6934200" y="11023600"/>
              <a:ext cx="1370013" cy="13700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96" name="AutoShape 28"/>
            <p:cNvSpPr>
              <a:spLocks/>
            </p:cNvSpPr>
            <p:nvPr/>
          </p:nvSpPr>
          <p:spPr bwMode="auto">
            <a:xfrm>
              <a:off x="7454900" y="11315700"/>
              <a:ext cx="860425" cy="1066800"/>
            </a:xfrm>
            <a:custGeom>
              <a:avLst/>
              <a:gdLst>
                <a:gd name="T0" fmla="*/ 9864 w 19729"/>
                <a:gd name="T1" fmla="*/ 10800 h 21600"/>
                <a:gd name="T2" fmla="*/ 9864 w 19729"/>
                <a:gd name="T3" fmla="*/ 10800 h 21600"/>
                <a:gd name="T4" fmla="*/ 9864 w 19729"/>
                <a:gd name="T5" fmla="*/ 10800 h 21600"/>
                <a:gd name="T6" fmla="*/ 9864 w 19729"/>
                <a:gd name="T7" fmla="*/ 10800 h 21600"/>
              </a:gdLst>
              <a:ahLst/>
              <a:cxnLst>
                <a:cxn ang="0">
                  <a:pos x="T0" y="T1"/>
                </a:cxn>
                <a:cxn ang="0">
                  <a:pos x="T2" y="T3"/>
                </a:cxn>
                <a:cxn ang="0">
                  <a:pos x="T4" y="T5"/>
                </a:cxn>
                <a:cxn ang="0">
                  <a:pos x="T6" y="T7"/>
                </a:cxn>
              </a:cxnLst>
              <a:rect l="0" t="0" r="r" b="b"/>
              <a:pathLst>
                <a:path w="19729" h="21600">
                  <a:moveTo>
                    <a:pt x="0" y="15942"/>
                  </a:moveTo>
                  <a:lnTo>
                    <a:pt x="6684" y="21599"/>
                  </a:lnTo>
                  <a:cubicBezTo>
                    <a:pt x="6684" y="21599"/>
                    <a:pt x="12348" y="21288"/>
                    <a:pt x="16875" y="15954"/>
                  </a:cubicBezTo>
                  <a:cubicBezTo>
                    <a:pt x="21600" y="10390"/>
                    <a:pt x="19032" y="4539"/>
                    <a:pt x="19032" y="4539"/>
                  </a:cubicBezTo>
                  <a:lnTo>
                    <a:pt x="8838" y="0"/>
                  </a:lnTo>
                  <a:cubicBezTo>
                    <a:pt x="8838" y="0"/>
                    <a:pt x="15800" y="6663"/>
                    <a:pt x="11076" y="12593"/>
                  </a:cubicBezTo>
                  <a:cubicBezTo>
                    <a:pt x="6503" y="18335"/>
                    <a:pt x="0" y="15942"/>
                    <a:pt x="0" y="15942"/>
                  </a:cubicBezTo>
                  <a:close/>
                </a:path>
              </a:pathLst>
            </a:custGeom>
            <a:solidFill>
              <a:schemeClr val="accent1">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09597" name="AutoShape 29"/>
            <p:cNvSpPr>
              <a:spLocks/>
            </p:cNvSpPr>
            <p:nvPr/>
          </p:nvSpPr>
          <p:spPr bwMode="auto">
            <a:xfrm>
              <a:off x="7162800" y="11252200"/>
              <a:ext cx="914399" cy="9143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09598" name="AutoShape 30"/>
            <p:cNvSpPr>
              <a:spLocks/>
            </p:cNvSpPr>
            <p:nvPr/>
          </p:nvSpPr>
          <p:spPr bwMode="auto">
            <a:xfrm>
              <a:off x="7165975" y="11441906"/>
              <a:ext cx="914400" cy="53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grpSp>
      <p:sp>
        <p:nvSpPr>
          <p:cNvPr id="2" name="Title 1"/>
          <p:cNvSpPr>
            <a:spLocks noGrp="1"/>
          </p:cNvSpPr>
          <p:nvPr>
            <p:ph type="title"/>
          </p:nvPr>
        </p:nvSpPr>
        <p:spPr>
          <a:xfrm>
            <a:off x="659396" y="437074"/>
            <a:ext cx="5335115" cy="800219"/>
          </a:xfrm>
        </p:spPr>
        <p:txBody>
          <a:bodyPr/>
          <a:lstStyle/>
          <a:p>
            <a:r>
              <a:rPr lang="en-US" dirty="0">
                <a:ea typeface="Aleo Regular" charset="0"/>
                <a:cs typeface="Aleo Regular" charset="0"/>
                <a:sym typeface="Aleo Regular" charset="0"/>
              </a:rPr>
              <a:t>Role of  Analytics:</a:t>
            </a:r>
            <a:endParaRPr lang="en-US" dirty="0"/>
          </a:p>
        </p:txBody>
      </p:sp>
      <p:sp>
        <p:nvSpPr>
          <p:cNvPr id="36" name="AutoShape 12">
            <a:extLst>
              <a:ext uri="{FF2B5EF4-FFF2-40B4-BE49-F238E27FC236}">
                <a16:creationId xmlns:a16="http://schemas.microsoft.com/office/drawing/2014/main" id="{B41FEBF5-0B0B-4D80-A1CE-C0B517CD8BA1}"/>
              </a:ext>
            </a:extLst>
          </p:cNvPr>
          <p:cNvSpPr>
            <a:spLocks/>
          </p:cNvSpPr>
          <p:nvPr/>
        </p:nvSpPr>
        <p:spPr bwMode="auto">
          <a:xfrm>
            <a:off x="3578302" y="5691990"/>
            <a:ext cx="505615" cy="463153"/>
          </a:xfrm>
          <a:custGeom>
            <a:avLst/>
            <a:gdLst/>
            <a:ahLst/>
            <a:cxnLst/>
            <a:rect l="0" t="0" r="r" b="b"/>
            <a:pathLst>
              <a:path w="20651" h="21600">
                <a:moveTo>
                  <a:pt x="9044" y="0"/>
                </a:moveTo>
                <a:cubicBezTo>
                  <a:pt x="4074" y="0"/>
                  <a:pt x="45" y="3606"/>
                  <a:pt x="45" y="8054"/>
                </a:cubicBezTo>
                <a:cubicBezTo>
                  <a:pt x="45" y="8054"/>
                  <a:pt x="-751" y="12302"/>
                  <a:pt x="4337" y="16786"/>
                </a:cubicBezTo>
                <a:lnTo>
                  <a:pt x="4337" y="21600"/>
                </a:lnTo>
                <a:lnTo>
                  <a:pt x="13909" y="21600"/>
                </a:lnTo>
                <a:lnTo>
                  <a:pt x="13909" y="18265"/>
                </a:lnTo>
                <a:cubicBezTo>
                  <a:pt x="13909" y="17800"/>
                  <a:pt x="14330" y="17423"/>
                  <a:pt x="14850" y="17423"/>
                </a:cubicBezTo>
                <a:lnTo>
                  <a:pt x="17575" y="17423"/>
                </a:lnTo>
                <a:cubicBezTo>
                  <a:pt x="18095" y="17423"/>
                  <a:pt x="18517" y="17046"/>
                  <a:pt x="18517" y="16580"/>
                </a:cubicBezTo>
                <a:lnTo>
                  <a:pt x="18201" y="15042"/>
                </a:lnTo>
                <a:cubicBezTo>
                  <a:pt x="18201" y="15042"/>
                  <a:pt x="17998" y="14332"/>
                  <a:pt x="18912" y="14111"/>
                </a:cubicBezTo>
                <a:lnTo>
                  <a:pt x="18747" y="13410"/>
                </a:lnTo>
                <a:cubicBezTo>
                  <a:pt x="19348" y="13043"/>
                  <a:pt x="19056" y="12797"/>
                  <a:pt x="19056" y="12797"/>
                </a:cubicBezTo>
                <a:cubicBezTo>
                  <a:pt x="18202" y="12079"/>
                  <a:pt x="18793" y="11584"/>
                  <a:pt x="18793" y="11584"/>
                </a:cubicBezTo>
                <a:cubicBezTo>
                  <a:pt x="18793" y="11584"/>
                  <a:pt x="19489" y="11455"/>
                  <a:pt x="20169" y="11377"/>
                </a:cubicBezTo>
                <a:cubicBezTo>
                  <a:pt x="20849" y="11299"/>
                  <a:pt x="20610" y="10788"/>
                  <a:pt x="20610" y="10788"/>
                </a:cubicBezTo>
                <a:cubicBezTo>
                  <a:pt x="20610" y="10788"/>
                  <a:pt x="18043" y="8054"/>
                  <a:pt x="18043" y="8054"/>
                </a:cubicBezTo>
                <a:cubicBezTo>
                  <a:pt x="18043" y="3606"/>
                  <a:pt x="14014" y="0"/>
                  <a:pt x="9044" y="0"/>
                </a:cubicBezTo>
                <a:close/>
                <a:moveTo>
                  <a:pt x="8965" y="937"/>
                </a:moveTo>
                <a:cubicBezTo>
                  <a:pt x="13314" y="937"/>
                  <a:pt x="16838" y="4091"/>
                  <a:pt x="16838" y="7984"/>
                </a:cubicBezTo>
                <a:cubicBezTo>
                  <a:pt x="16838" y="11876"/>
                  <a:pt x="13314" y="15030"/>
                  <a:pt x="8965" y="15030"/>
                </a:cubicBezTo>
                <a:cubicBezTo>
                  <a:pt x="4616" y="15030"/>
                  <a:pt x="1092" y="11876"/>
                  <a:pt x="1092" y="7984"/>
                </a:cubicBezTo>
                <a:cubicBezTo>
                  <a:pt x="1092" y="4091"/>
                  <a:pt x="4616" y="937"/>
                  <a:pt x="8965" y="937"/>
                </a:cubicBezTo>
                <a:close/>
                <a:moveTo>
                  <a:pt x="8636" y="3394"/>
                </a:moveTo>
                <a:lnTo>
                  <a:pt x="8636" y="4372"/>
                </a:lnTo>
                <a:lnTo>
                  <a:pt x="9241" y="4372"/>
                </a:lnTo>
                <a:cubicBezTo>
                  <a:pt x="9241" y="4372"/>
                  <a:pt x="9241" y="3394"/>
                  <a:pt x="9241" y="3394"/>
                </a:cubicBezTo>
                <a:lnTo>
                  <a:pt x="8636" y="3394"/>
                </a:lnTo>
                <a:close/>
                <a:moveTo>
                  <a:pt x="7069" y="3771"/>
                </a:moveTo>
                <a:lnTo>
                  <a:pt x="6529" y="4030"/>
                </a:lnTo>
                <a:lnTo>
                  <a:pt x="7063" y="4920"/>
                </a:lnTo>
                <a:cubicBezTo>
                  <a:pt x="7063" y="4920"/>
                  <a:pt x="7602" y="4666"/>
                  <a:pt x="7602" y="4666"/>
                </a:cubicBezTo>
                <a:lnTo>
                  <a:pt x="7069" y="3771"/>
                </a:lnTo>
                <a:close/>
                <a:moveTo>
                  <a:pt x="10854" y="3771"/>
                </a:moveTo>
                <a:lnTo>
                  <a:pt x="10321" y="4666"/>
                </a:lnTo>
                <a:lnTo>
                  <a:pt x="10861" y="4920"/>
                </a:lnTo>
                <a:cubicBezTo>
                  <a:pt x="10861" y="4920"/>
                  <a:pt x="11394" y="4030"/>
                  <a:pt x="11394" y="4030"/>
                </a:cubicBezTo>
                <a:lnTo>
                  <a:pt x="10854" y="3771"/>
                </a:lnTo>
                <a:close/>
                <a:moveTo>
                  <a:pt x="5410" y="4902"/>
                </a:moveTo>
                <a:cubicBezTo>
                  <a:pt x="5410" y="4902"/>
                  <a:pt x="5055" y="5344"/>
                  <a:pt x="5055" y="5344"/>
                </a:cubicBezTo>
                <a:lnTo>
                  <a:pt x="6029" y="5969"/>
                </a:lnTo>
                <a:lnTo>
                  <a:pt x="6385" y="5527"/>
                </a:lnTo>
                <a:lnTo>
                  <a:pt x="5410" y="4902"/>
                </a:lnTo>
                <a:close/>
                <a:moveTo>
                  <a:pt x="8866" y="4902"/>
                </a:moveTo>
                <a:cubicBezTo>
                  <a:pt x="7594" y="4902"/>
                  <a:pt x="6319" y="5632"/>
                  <a:pt x="6319" y="7088"/>
                </a:cubicBezTo>
                <a:cubicBezTo>
                  <a:pt x="6319" y="8443"/>
                  <a:pt x="7622" y="9201"/>
                  <a:pt x="7622" y="10270"/>
                </a:cubicBezTo>
                <a:lnTo>
                  <a:pt x="8221" y="10270"/>
                </a:lnTo>
                <a:cubicBezTo>
                  <a:pt x="8192" y="8921"/>
                  <a:pt x="6924" y="8258"/>
                  <a:pt x="6924" y="7088"/>
                </a:cubicBezTo>
                <a:cubicBezTo>
                  <a:pt x="6924" y="4892"/>
                  <a:pt x="10802" y="4896"/>
                  <a:pt x="10802" y="7088"/>
                </a:cubicBezTo>
                <a:cubicBezTo>
                  <a:pt x="10802" y="8259"/>
                  <a:pt x="9512" y="8952"/>
                  <a:pt x="9511" y="10270"/>
                </a:cubicBezTo>
                <a:lnTo>
                  <a:pt x="10104" y="10270"/>
                </a:lnTo>
                <a:cubicBezTo>
                  <a:pt x="10104" y="9201"/>
                  <a:pt x="11407" y="8443"/>
                  <a:pt x="11407" y="7088"/>
                </a:cubicBezTo>
                <a:cubicBezTo>
                  <a:pt x="11407" y="5631"/>
                  <a:pt x="10139" y="4902"/>
                  <a:pt x="8866" y="4902"/>
                </a:cubicBezTo>
                <a:close/>
                <a:moveTo>
                  <a:pt x="12559" y="4902"/>
                </a:moveTo>
                <a:lnTo>
                  <a:pt x="11585" y="5527"/>
                </a:lnTo>
                <a:lnTo>
                  <a:pt x="11940" y="5969"/>
                </a:lnTo>
                <a:cubicBezTo>
                  <a:pt x="11940" y="5969"/>
                  <a:pt x="12915" y="5344"/>
                  <a:pt x="12915" y="5344"/>
                </a:cubicBezTo>
                <a:lnTo>
                  <a:pt x="12559" y="4902"/>
                </a:lnTo>
                <a:close/>
                <a:moveTo>
                  <a:pt x="4423" y="6788"/>
                </a:moveTo>
                <a:lnTo>
                  <a:pt x="4423" y="7330"/>
                </a:lnTo>
                <a:lnTo>
                  <a:pt x="5667" y="7330"/>
                </a:lnTo>
                <a:cubicBezTo>
                  <a:pt x="5667" y="7330"/>
                  <a:pt x="5667" y="6788"/>
                  <a:pt x="5667" y="6788"/>
                </a:cubicBezTo>
                <a:lnTo>
                  <a:pt x="4423" y="6788"/>
                </a:lnTo>
                <a:close/>
                <a:moveTo>
                  <a:pt x="12217" y="6788"/>
                </a:moveTo>
                <a:cubicBezTo>
                  <a:pt x="12217" y="6788"/>
                  <a:pt x="12217" y="7330"/>
                  <a:pt x="12217" y="7330"/>
                </a:cubicBezTo>
                <a:lnTo>
                  <a:pt x="13461" y="7330"/>
                </a:lnTo>
                <a:lnTo>
                  <a:pt x="13461" y="6788"/>
                </a:lnTo>
                <a:lnTo>
                  <a:pt x="12217" y="6788"/>
                </a:lnTo>
                <a:close/>
                <a:moveTo>
                  <a:pt x="5937" y="8296"/>
                </a:moveTo>
                <a:cubicBezTo>
                  <a:pt x="5937" y="8296"/>
                  <a:pt x="4844" y="8738"/>
                  <a:pt x="4844" y="8738"/>
                </a:cubicBezTo>
                <a:lnTo>
                  <a:pt x="5094" y="9233"/>
                </a:lnTo>
                <a:lnTo>
                  <a:pt x="6187" y="8791"/>
                </a:lnTo>
                <a:lnTo>
                  <a:pt x="5937" y="8296"/>
                </a:lnTo>
                <a:close/>
                <a:moveTo>
                  <a:pt x="12026" y="8296"/>
                </a:moveTo>
                <a:cubicBezTo>
                  <a:pt x="12026" y="8296"/>
                  <a:pt x="11796" y="8803"/>
                  <a:pt x="11796" y="8803"/>
                </a:cubicBezTo>
                <a:lnTo>
                  <a:pt x="12888" y="9197"/>
                </a:lnTo>
                <a:lnTo>
                  <a:pt x="13119" y="8691"/>
                </a:lnTo>
                <a:lnTo>
                  <a:pt x="12026" y="8296"/>
                </a:lnTo>
                <a:close/>
                <a:moveTo>
                  <a:pt x="8017" y="10558"/>
                </a:moveTo>
                <a:cubicBezTo>
                  <a:pt x="7894" y="10558"/>
                  <a:pt x="7793" y="10648"/>
                  <a:pt x="7793" y="10759"/>
                </a:cubicBezTo>
                <a:cubicBezTo>
                  <a:pt x="7793" y="10869"/>
                  <a:pt x="7894" y="10959"/>
                  <a:pt x="8017" y="10959"/>
                </a:cubicBezTo>
                <a:lnTo>
                  <a:pt x="9781" y="10959"/>
                </a:lnTo>
                <a:cubicBezTo>
                  <a:pt x="9905" y="10959"/>
                  <a:pt x="9998" y="10869"/>
                  <a:pt x="9998" y="10759"/>
                </a:cubicBezTo>
                <a:cubicBezTo>
                  <a:pt x="9998" y="10648"/>
                  <a:pt x="9905" y="10558"/>
                  <a:pt x="9781" y="10558"/>
                </a:cubicBezTo>
                <a:lnTo>
                  <a:pt x="8017" y="10558"/>
                </a:lnTo>
                <a:close/>
                <a:moveTo>
                  <a:pt x="8017" y="11313"/>
                </a:moveTo>
                <a:cubicBezTo>
                  <a:pt x="7894" y="11313"/>
                  <a:pt x="7793" y="11402"/>
                  <a:pt x="7793" y="11513"/>
                </a:cubicBezTo>
                <a:cubicBezTo>
                  <a:pt x="7793" y="11623"/>
                  <a:pt x="7894" y="11713"/>
                  <a:pt x="8017" y="11713"/>
                </a:cubicBezTo>
                <a:lnTo>
                  <a:pt x="9696" y="11713"/>
                </a:lnTo>
                <a:cubicBezTo>
                  <a:pt x="9819" y="11713"/>
                  <a:pt x="9919" y="11623"/>
                  <a:pt x="9919" y="11513"/>
                </a:cubicBezTo>
                <a:cubicBezTo>
                  <a:pt x="9919" y="11402"/>
                  <a:pt x="9819" y="11313"/>
                  <a:pt x="9696" y="11313"/>
                </a:cubicBezTo>
                <a:lnTo>
                  <a:pt x="8017" y="11313"/>
                </a:lnTo>
                <a:close/>
                <a:moveTo>
                  <a:pt x="8109" y="11878"/>
                </a:moveTo>
                <a:cubicBezTo>
                  <a:pt x="8545" y="12238"/>
                  <a:pt x="8594" y="12308"/>
                  <a:pt x="8767" y="12308"/>
                </a:cubicBezTo>
                <a:lnTo>
                  <a:pt x="9103" y="12308"/>
                </a:lnTo>
                <a:cubicBezTo>
                  <a:pt x="9273" y="12308"/>
                  <a:pt x="9310" y="12244"/>
                  <a:pt x="9768" y="11878"/>
                </a:cubicBezTo>
                <a:lnTo>
                  <a:pt x="8109" y="11878"/>
                </a:lnTo>
                <a:close/>
                <a:moveTo>
                  <a:pt x="8109" y="11878"/>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37" name="AutoShape 23">
            <a:extLst>
              <a:ext uri="{FF2B5EF4-FFF2-40B4-BE49-F238E27FC236}">
                <a16:creationId xmlns:a16="http://schemas.microsoft.com/office/drawing/2014/main" id="{DE04810F-9377-4C6A-BB03-44FC0D3D3F4A}"/>
              </a:ext>
            </a:extLst>
          </p:cNvPr>
          <p:cNvSpPr>
            <a:spLocks/>
          </p:cNvSpPr>
          <p:nvPr/>
        </p:nvSpPr>
        <p:spPr bwMode="auto">
          <a:xfrm>
            <a:off x="3570444" y="1615261"/>
            <a:ext cx="491088" cy="373028"/>
          </a:xfrm>
          <a:custGeom>
            <a:avLst/>
            <a:gdLst/>
            <a:ahLst/>
            <a:cxnLst/>
            <a:rect l="0" t="0" r="r" b="b"/>
            <a:pathLst>
              <a:path w="20909" h="21600">
                <a:moveTo>
                  <a:pt x="7820" y="0"/>
                </a:moveTo>
                <a:cubicBezTo>
                  <a:pt x="6794" y="0"/>
                  <a:pt x="5963" y="811"/>
                  <a:pt x="5963" y="1804"/>
                </a:cubicBezTo>
                <a:cubicBezTo>
                  <a:pt x="5963" y="2097"/>
                  <a:pt x="5715" y="2330"/>
                  <a:pt x="5412" y="2330"/>
                </a:cubicBezTo>
                <a:cubicBezTo>
                  <a:pt x="3592" y="2330"/>
                  <a:pt x="2115" y="3766"/>
                  <a:pt x="2115" y="5526"/>
                </a:cubicBezTo>
                <a:cubicBezTo>
                  <a:pt x="2115" y="6379"/>
                  <a:pt x="2454" y="7174"/>
                  <a:pt x="3077" y="7777"/>
                </a:cubicBezTo>
                <a:cubicBezTo>
                  <a:pt x="3701" y="8380"/>
                  <a:pt x="4530" y="8715"/>
                  <a:pt x="5412" y="8715"/>
                </a:cubicBezTo>
                <a:cubicBezTo>
                  <a:pt x="5715" y="8715"/>
                  <a:pt x="5963" y="8955"/>
                  <a:pt x="5963" y="9249"/>
                </a:cubicBezTo>
                <a:cubicBezTo>
                  <a:pt x="5963" y="9542"/>
                  <a:pt x="5715" y="9776"/>
                  <a:pt x="5412" y="9776"/>
                </a:cubicBezTo>
                <a:cubicBezTo>
                  <a:pt x="4668" y="9776"/>
                  <a:pt x="3952" y="9597"/>
                  <a:pt x="3316" y="9263"/>
                </a:cubicBezTo>
                <a:cubicBezTo>
                  <a:pt x="2871" y="9958"/>
                  <a:pt x="2962" y="10883"/>
                  <a:pt x="3584" y="11485"/>
                </a:cubicBezTo>
                <a:cubicBezTo>
                  <a:pt x="3936" y="11825"/>
                  <a:pt x="4400" y="12012"/>
                  <a:pt x="4897" y="12012"/>
                </a:cubicBezTo>
                <a:cubicBezTo>
                  <a:pt x="5394" y="12012"/>
                  <a:pt x="5858" y="11825"/>
                  <a:pt x="6210" y="11485"/>
                </a:cubicBezTo>
                <a:cubicBezTo>
                  <a:pt x="6424" y="11278"/>
                  <a:pt x="6778" y="11278"/>
                  <a:pt x="6993" y="11485"/>
                </a:cubicBezTo>
                <a:cubicBezTo>
                  <a:pt x="7207" y="11693"/>
                  <a:pt x="7207" y="12028"/>
                  <a:pt x="6993" y="12236"/>
                </a:cubicBezTo>
                <a:cubicBezTo>
                  <a:pt x="6416" y="12794"/>
                  <a:pt x="5655" y="13073"/>
                  <a:pt x="4897" y="13073"/>
                </a:cubicBezTo>
                <a:cubicBezTo>
                  <a:pt x="4139" y="13073"/>
                  <a:pt x="3379" y="12794"/>
                  <a:pt x="2801" y="12236"/>
                </a:cubicBezTo>
                <a:cubicBezTo>
                  <a:pt x="1792" y="11259"/>
                  <a:pt x="1665" y="9746"/>
                  <a:pt x="2421" y="8636"/>
                </a:cubicBezTo>
                <a:cubicBezTo>
                  <a:pt x="2381" y="8599"/>
                  <a:pt x="2341" y="8573"/>
                  <a:pt x="2302" y="8535"/>
                </a:cubicBezTo>
                <a:cubicBezTo>
                  <a:pt x="2016" y="8258"/>
                  <a:pt x="1780" y="7942"/>
                  <a:pt x="1586" y="7611"/>
                </a:cubicBezTo>
                <a:cubicBezTo>
                  <a:pt x="789" y="8324"/>
                  <a:pt x="257" y="9264"/>
                  <a:pt x="72" y="10317"/>
                </a:cubicBezTo>
                <a:cubicBezTo>
                  <a:pt x="-150" y="11578"/>
                  <a:pt x="142" y="12844"/>
                  <a:pt x="907" y="13888"/>
                </a:cubicBezTo>
                <a:lnTo>
                  <a:pt x="952" y="13945"/>
                </a:lnTo>
                <a:cubicBezTo>
                  <a:pt x="1055" y="14086"/>
                  <a:pt x="1078" y="14266"/>
                  <a:pt x="1019" y="14429"/>
                </a:cubicBezTo>
                <a:cubicBezTo>
                  <a:pt x="476" y="15923"/>
                  <a:pt x="1109" y="17551"/>
                  <a:pt x="2443" y="18397"/>
                </a:cubicBezTo>
                <a:cubicBezTo>
                  <a:pt x="2562" y="16803"/>
                  <a:pt x="3936" y="15540"/>
                  <a:pt x="5613" y="15540"/>
                </a:cubicBezTo>
                <a:cubicBezTo>
                  <a:pt x="5878" y="15540"/>
                  <a:pt x="6135" y="15574"/>
                  <a:pt x="6381" y="15634"/>
                </a:cubicBezTo>
                <a:cubicBezTo>
                  <a:pt x="6724" y="15614"/>
                  <a:pt x="7000" y="15343"/>
                  <a:pt x="7000" y="15006"/>
                </a:cubicBezTo>
                <a:cubicBezTo>
                  <a:pt x="7000" y="14712"/>
                  <a:pt x="7248" y="14472"/>
                  <a:pt x="7552" y="14472"/>
                </a:cubicBezTo>
                <a:cubicBezTo>
                  <a:pt x="7855" y="14472"/>
                  <a:pt x="8096" y="14712"/>
                  <a:pt x="8096" y="15006"/>
                </a:cubicBezTo>
                <a:cubicBezTo>
                  <a:pt x="8096" y="15474"/>
                  <a:pt x="7900" y="15896"/>
                  <a:pt x="7582" y="16204"/>
                </a:cubicBezTo>
                <a:cubicBezTo>
                  <a:pt x="8320" y="16768"/>
                  <a:pt x="8797" y="17642"/>
                  <a:pt x="8797" y="18620"/>
                </a:cubicBezTo>
                <a:cubicBezTo>
                  <a:pt x="8797" y="18914"/>
                  <a:pt x="8556" y="19147"/>
                  <a:pt x="8253" y="19147"/>
                </a:cubicBezTo>
                <a:cubicBezTo>
                  <a:pt x="7950" y="19147"/>
                  <a:pt x="7701" y="18914"/>
                  <a:pt x="7701" y="18620"/>
                </a:cubicBezTo>
                <a:cubicBezTo>
                  <a:pt x="7701" y="17509"/>
                  <a:pt x="6762" y="16600"/>
                  <a:pt x="5613" y="16600"/>
                </a:cubicBezTo>
                <a:cubicBezTo>
                  <a:pt x="4464" y="16600"/>
                  <a:pt x="3532" y="17509"/>
                  <a:pt x="3532" y="18620"/>
                </a:cubicBezTo>
                <a:cubicBezTo>
                  <a:pt x="3532" y="20264"/>
                  <a:pt x="4913" y="21600"/>
                  <a:pt x="6612" y="21600"/>
                </a:cubicBezTo>
                <a:cubicBezTo>
                  <a:pt x="7436" y="21600"/>
                  <a:pt x="8208" y="21290"/>
                  <a:pt x="8790" y="20727"/>
                </a:cubicBezTo>
                <a:cubicBezTo>
                  <a:pt x="9372" y="20164"/>
                  <a:pt x="9692" y="19417"/>
                  <a:pt x="9692" y="18620"/>
                </a:cubicBezTo>
                <a:lnTo>
                  <a:pt x="9692" y="6580"/>
                </a:lnTo>
                <a:cubicBezTo>
                  <a:pt x="9183" y="6979"/>
                  <a:pt x="8540" y="7222"/>
                  <a:pt x="7835" y="7222"/>
                </a:cubicBezTo>
                <a:cubicBezTo>
                  <a:pt x="6203" y="7222"/>
                  <a:pt x="4875" y="5936"/>
                  <a:pt x="4875" y="4358"/>
                </a:cubicBezTo>
                <a:cubicBezTo>
                  <a:pt x="4875" y="4064"/>
                  <a:pt x="5123" y="3824"/>
                  <a:pt x="5426" y="3824"/>
                </a:cubicBezTo>
                <a:cubicBezTo>
                  <a:pt x="5730" y="3824"/>
                  <a:pt x="5971" y="4064"/>
                  <a:pt x="5971" y="4358"/>
                </a:cubicBezTo>
                <a:cubicBezTo>
                  <a:pt x="5971" y="5350"/>
                  <a:pt x="6809" y="6161"/>
                  <a:pt x="7835" y="6161"/>
                </a:cubicBezTo>
                <a:cubicBezTo>
                  <a:pt x="8861" y="6161"/>
                  <a:pt x="9692" y="5350"/>
                  <a:pt x="9692" y="4358"/>
                </a:cubicBezTo>
                <a:lnTo>
                  <a:pt x="9692" y="1832"/>
                </a:lnTo>
                <a:cubicBezTo>
                  <a:pt x="9692" y="839"/>
                  <a:pt x="8835" y="0"/>
                  <a:pt x="7820" y="0"/>
                </a:cubicBezTo>
                <a:close/>
                <a:moveTo>
                  <a:pt x="13086" y="0"/>
                </a:moveTo>
                <a:cubicBezTo>
                  <a:pt x="12072" y="0"/>
                  <a:pt x="11214" y="839"/>
                  <a:pt x="11214" y="1832"/>
                </a:cubicBezTo>
                <a:lnTo>
                  <a:pt x="11214" y="4358"/>
                </a:lnTo>
                <a:cubicBezTo>
                  <a:pt x="11214" y="5350"/>
                  <a:pt x="12052" y="6161"/>
                  <a:pt x="13078" y="6161"/>
                </a:cubicBezTo>
                <a:cubicBezTo>
                  <a:pt x="14104" y="6161"/>
                  <a:pt x="14935" y="5350"/>
                  <a:pt x="14935" y="4358"/>
                </a:cubicBezTo>
                <a:cubicBezTo>
                  <a:pt x="14935" y="4064"/>
                  <a:pt x="15184" y="3824"/>
                  <a:pt x="15487" y="3824"/>
                </a:cubicBezTo>
                <a:cubicBezTo>
                  <a:pt x="15790" y="3824"/>
                  <a:pt x="16031" y="4064"/>
                  <a:pt x="16031" y="4358"/>
                </a:cubicBezTo>
                <a:cubicBezTo>
                  <a:pt x="16031" y="5936"/>
                  <a:pt x="14710" y="7222"/>
                  <a:pt x="13078" y="7222"/>
                </a:cubicBezTo>
                <a:cubicBezTo>
                  <a:pt x="12373" y="7222"/>
                  <a:pt x="11723" y="6979"/>
                  <a:pt x="11214" y="6580"/>
                </a:cubicBezTo>
                <a:lnTo>
                  <a:pt x="11214" y="18620"/>
                </a:lnTo>
                <a:cubicBezTo>
                  <a:pt x="11214" y="19417"/>
                  <a:pt x="11534" y="20164"/>
                  <a:pt x="12116" y="20727"/>
                </a:cubicBezTo>
                <a:cubicBezTo>
                  <a:pt x="12697" y="21290"/>
                  <a:pt x="13471" y="21600"/>
                  <a:pt x="14294" y="21600"/>
                </a:cubicBezTo>
                <a:cubicBezTo>
                  <a:pt x="15994" y="21600"/>
                  <a:pt x="17374" y="20264"/>
                  <a:pt x="17374" y="18620"/>
                </a:cubicBezTo>
                <a:cubicBezTo>
                  <a:pt x="17374" y="17509"/>
                  <a:pt x="16442" y="16600"/>
                  <a:pt x="15293" y="16600"/>
                </a:cubicBezTo>
                <a:cubicBezTo>
                  <a:pt x="14144" y="16600"/>
                  <a:pt x="13212" y="17509"/>
                  <a:pt x="13212" y="18620"/>
                </a:cubicBezTo>
                <a:cubicBezTo>
                  <a:pt x="13212" y="18914"/>
                  <a:pt x="12964" y="19147"/>
                  <a:pt x="12660" y="19147"/>
                </a:cubicBezTo>
                <a:cubicBezTo>
                  <a:pt x="12357" y="19147"/>
                  <a:pt x="12109" y="18914"/>
                  <a:pt x="12109" y="18620"/>
                </a:cubicBezTo>
                <a:cubicBezTo>
                  <a:pt x="12109" y="17642"/>
                  <a:pt x="12586" y="16768"/>
                  <a:pt x="13324" y="16204"/>
                </a:cubicBezTo>
                <a:cubicBezTo>
                  <a:pt x="13006" y="15896"/>
                  <a:pt x="12810" y="15474"/>
                  <a:pt x="12810" y="15006"/>
                </a:cubicBezTo>
                <a:cubicBezTo>
                  <a:pt x="12810" y="14712"/>
                  <a:pt x="13058" y="14472"/>
                  <a:pt x="13361" y="14472"/>
                </a:cubicBezTo>
                <a:cubicBezTo>
                  <a:pt x="13665" y="14472"/>
                  <a:pt x="13906" y="14712"/>
                  <a:pt x="13906" y="15006"/>
                </a:cubicBezTo>
                <a:cubicBezTo>
                  <a:pt x="13906" y="15343"/>
                  <a:pt x="14182" y="15614"/>
                  <a:pt x="14525" y="15634"/>
                </a:cubicBezTo>
                <a:cubicBezTo>
                  <a:pt x="14771" y="15574"/>
                  <a:pt x="15028" y="15540"/>
                  <a:pt x="15293" y="15540"/>
                </a:cubicBezTo>
                <a:cubicBezTo>
                  <a:pt x="16970" y="15540"/>
                  <a:pt x="18344" y="16803"/>
                  <a:pt x="18463" y="18397"/>
                </a:cubicBezTo>
                <a:cubicBezTo>
                  <a:pt x="19797" y="17551"/>
                  <a:pt x="20430" y="15923"/>
                  <a:pt x="19887" y="14429"/>
                </a:cubicBezTo>
                <a:cubicBezTo>
                  <a:pt x="19828" y="14266"/>
                  <a:pt x="19851" y="14086"/>
                  <a:pt x="19954" y="13945"/>
                </a:cubicBezTo>
                <a:lnTo>
                  <a:pt x="19999" y="13888"/>
                </a:lnTo>
                <a:cubicBezTo>
                  <a:pt x="21450" y="11908"/>
                  <a:pt x="21120" y="9226"/>
                  <a:pt x="19328" y="7618"/>
                </a:cubicBezTo>
                <a:cubicBezTo>
                  <a:pt x="19134" y="7949"/>
                  <a:pt x="18890" y="8258"/>
                  <a:pt x="18604" y="8535"/>
                </a:cubicBezTo>
                <a:cubicBezTo>
                  <a:pt x="18565" y="8573"/>
                  <a:pt x="18525" y="8599"/>
                  <a:pt x="18485" y="8636"/>
                </a:cubicBezTo>
                <a:cubicBezTo>
                  <a:pt x="19241" y="9746"/>
                  <a:pt x="19114" y="11259"/>
                  <a:pt x="18105" y="12236"/>
                </a:cubicBezTo>
                <a:cubicBezTo>
                  <a:pt x="17528" y="12794"/>
                  <a:pt x="16767" y="13073"/>
                  <a:pt x="16009" y="13073"/>
                </a:cubicBezTo>
                <a:cubicBezTo>
                  <a:pt x="15251" y="13073"/>
                  <a:pt x="14498" y="12794"/>
                  <a:pt x="13921" y="12236"/>
                </a:cubicBezTo>
                <a:cubicBezTo>
                  <a:pt x="13706" y="12028"/>
                  <a:pt x="13706" y="11693"/>
                  <a:pt x="13921" y="11485"/>
                </a:cubicBezTo>
                <a:cubicBezTo>
                  <a:pt x="14135" y="11278"/>
                  <a:pt x="14482" y="11278"/>
                  <a:pt x="14696" y="11485"/>
                </a:cubicBezTo>
                <a:cubicBezTo>
                  <a:pt x="15422" y="12188"/>
                  <a:pt x="16603" y="12187"/>
                  <a:pt x="17329" y="11485"/>
                </a:cubicBezTo>
                <a:cubicBezTo>
                  <a:pt x="17951" y="10883"/>
                  <a:pt x="18035" y="9958"/>
                  <a:pt x="17590" y="9263"/>
                </a:cubicBezTo>
                <a:cubicBezTo>
                  <a:pt x="16954" y="9597"/>
                  <a:pt x="16238" y="9776"/>
                  <a:pt x="15494" y="9776"/>
                </a:cubicBezTo>
                <a:cubicBezTo>
                  <a:pt x="15191" y="9776"/>
                  <a:pt x="14950" y="9542"/>
                  <a:pt x="14950" y="9249"/>
                </a:cubicBezTo>
                <a:cubicBezTo>
                  <a:pt x="14950" y="8955"/>
                  <a:pt x="15191" y="8715"/>
                  <a:pt x="15494" y="8715"/>
                </a:cubicBezTo>
                <a:cubicBezTo>
                  <a:pt x="16376" y="8715"/>
                  <a:pt x="17205" y="8380"/>
                  <a:pt x="17829" y="7777"/>
                </a:cubicBezTo>
                <a:cubicBezTo>
                  <a:pt x="18452" y="7174"/>
                  <a:pt x="18798" y="6379"/>
                  <a:pt x="18798" y="5526"/>
                </a:cubicBezTo>
                <a:cubicBezTo>
                  <a:pt x="18798" y="3766"/>
                  <a:pt x="17314" y="2330"/>
                  <a:pt x="15494" y="2330"/>
                </a:cubicBezTo>
                <a:cubicBezTo>
                  <a:pt x="15191" y="2330"/>
                  <a:pt x="14942" y="2097"/>
                  <a:pt x="14943" y="1804"/>
                </a:cubicBezTo>
                <a:cubicBezTo>
                  <a:pt x="14943" y="811"/>
                  <a:pt x="14112" y="0"/>
                  <a:pt x="13086" y="0"/>
                </a:cubicBezTo>
                <a:close/>
                <a:moveTo>
                  <a:pt x="13086"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38" name="AutoShape 4">
            <a:extLst>
              <a:ext uri="{FF2B5EF4-FFF2-40B4-BE49-F238E27FC236}">
                <a16:creationId xmlns:a16="http://schemas.microsoft.com/office/drawing/2014/main" id="{D13FF11C-B411-41B7-9542-A22D361740C0}"/>
              </a:ext>
            </a:extLst>
          </p:cNvPr>
          <p:cNvSpPr>
            <a:spLocks/>
          </p:cNvSpPr>
          <p:nvPr/>
        </p:nvSpPr>
        <p:spPr bwMode="auto">
          <a:xfrm>
            <a:off x="3617039" y="2966517"/>
            <a:ext cx="393149" cy="318174"/>
          </a:xfrm>
          <a:custGeom>
            <a:avLst/>
            <a:gdLst/>
            <a:ahLst/>
            <a:cxnLst/>
            <a:rect l="0" t="0" r="r" b="b"/>
            <a:pathLst>
              <a:path w="21600" h="21600">
                <a:moveTo>
                  <a:pt x="823" y="17681"/>
                </a:moveTo>
                <a:lnTo>
                  <a:pt x="2423" y="17681"/>
                </a:lnTo>
                <a:cubicBezTo>
                  <a:pt x="2517" y="18137"/>
                  <a:pt x="2908" y="18479"/>
                  <a:pt x="3377" y="18479"/>
                </a:cubicBezTo>
                <a:cubicBezTo>
                  <a:pt x="3846" y="18479"/>
                  <a:pt x="4237" y="18137"/>
                  <a:pt x="4332" y="17681"/>
                </a:cubicBezTo>
                <a:lnTo>
                  <a:pt x="8320" y="17681"/>
                </a:lnTo>
                <a:cubicBezTo>
                  <a:pt x="8415" y="18137"/>
                  <a:pt x="8806" y="18479"/>
                  <a:pt x="9274" y="18479"/>
                </a:cubicBezTo>
                <a:cubicBezTo>
                  <a:pt x="9743" y="18479"/>
                  <a:pt x="10134" y="18137"/>
                  <a:pt x="10229" y="17681"/>
                </a:cubicBezTo>
                <a:lnTo>
                  <a:pt x="11257" y="17681"/>
                </a:lnTo>
                <a:cubicBezTo>
                  <a:pt x="11352" y="18137"/>
                  <a:pt x="11743" y="18479"/>
                  <a:pt x="12212" y="18479"/>
                </a:cubicBezTo>
                <a:cubicBezTo>
                  <a:pt x="12680" y="18479"/>
                  <a:pt x="13071" y="18137"/>
                  <a:pt x="13166" y="17681"/>
                </a:cubicBezTo>
                <a:lnTo>
                  <a:pt x="14194" y="17681"/>
                </a:lnTo>
                <a:cubicBezTo>
                  <a:pt x="14289" y="18137"/>
                  <a:pt x="14680" y="18479"/>
                  <a:pt x="15149" y="18479"/>
                </a:cubicBezTo>
                <a:cubicBezTo>
                  <a:pt x="15618" y="18479"/>
                  <a:pt x="16009" y="18137"/>
                  <a:pt x="16103" y="17681"/>
                </a:cubicBezTo>
                <a:lnTo>
                  <a:pt x="17131" y="17681"/>
                </a:lnTo>
                <a:cubicBezTo>
                  <a:pt x="17226" y="18137"/>
                  <a:pt x="17617" y="18479"/>
                  <a:pt x="18086" y="18479"/>
                </a:cubicBezTo>
                <a:cubicBezTo>
                  <a:pt x="18555" y="18479"/>
                  <a:pt x="18946" y="18137"/>
                  <a:pt x="19040" y="17681"/>
                </a:cubicBezTo>
                <a:lnTo>
                  <a:pt x="20777" y="17681"/>
                </a:lnTo>
                <a:lnTo>
                  <a:pt x="20777" y="20749"/>
                </a:lnTo>
                <a:lnTo>
                  <a:pt x="823" y="20749"/>
                </a:lnTo>
                <a:cubicBezTo>
                  <a:pt x="823" y="20749"/>
                  <a:pt x="823" y="17681"/>
                  <a:pt x="823" y="17681"/>
                </a:cubicBezTo>
                <a:close/>
                <a:moveTo>
                  <a:pt x="823" y="13235"/>
                </a:moveTo>
                <a:lnTo>
                  <a:pt x="2423" y="13235"/>
                </a:lnTo>
                <a:cubicBezTo>
                  <a:pt x="2517" y="13691"/>
                  <a:pt x="2908" y="14034"/>
                  <a:pt x="3377" y="14034"/>
                </a:cubicBezTo>
                <a:cubicBezTo>
                  <a:pt x="3846" y="14034"/>
                  <a:pt x="4237" y="13691"/>
                  <a:pt x="4332" y="13235"/>
                </a:cubicBezTo>
                <a:lnTo>
                  <a:pt x="5360" y="13235"/>
                </a:lnTo>
                <a:cubicBezTo>
                  <a:pt x="5454" y="13691"/>
                  <a:pt x="5845" y="14034"/>
                  <a:pt x="6314" y="14034"/>
                </a:cubicBezTo>
                <a:cubicBezTo>
                  <a:pt x="6783" y="14034"/>
                  <a:pt x="7174" y="13691"/>
                  <a:pt x="7269" y="13235"/>
                </a:cubicBezTo>
                <a:lnTo>
                  <a:pt x="8297" y="13235"/>
                </a:lnTo>
                <a:cubicBezTo>
                  <a:pt x="8391" y="13691"/>
                  <a:pt x="8782" y="14034"/>
                  <a:pt x="9251" y="14034"/>
                </a:cubicBezTo>
                <a:cubicBezTo>
                  <a:pt x="9720" y="14034"/>
                  <a:pt x="10111" y="13691"/>
                  <a:pt x="10206" y="13235"/>
                </a:cubicBezTo>
                <a:lnTo>
                  <a:pt x="11257" y="13235"/>
                </a:lnTo>
                <a:cubicBezTo>
                  <a:pt x="11352" y="13691"/>
                  <a:pt x="11743" y="14034"/>
                  <a:pt x="12212" y="14034"/>
                </a:cubicBezTo>
                <a:cubicBezTo>
                  <a:pt x="12680" y="14034"/>
                  <a:pt x="13072" y="13691"/>
                  <a:pt x="13166" y="13235"/>
                </a:cubicBezTo>
                <a:lnTo>
                  <a:pt x="14194" y="13235"/>
                </a:lnTo>
                <a:cubicBezTo>
                  <a:pt x="14289" y="13691"/>
                  <a:pt x="14680" y="14034"/>
                  <a:pt x="15149" y="14034"/>
                </a:cubicBezTo>
                <a:cubicBezTo>
                  <a:pt x="15618" y="14034"/>
                  <a:pt x="16009" y="13691"/>
                  <a:pt x="16103" y="13235"/>
                </a:cubicBezTo>
                <a:lnTo>
                  <a:pt x="20777" y="13235"/>
                </a:lnTo>
                <a:lnTo>
                  <a:pt x="20777" y="17255"/>
                </a:lnTo>
                <a:lnTo>
                  <a:pt x="19040" y="17255"/>
                </a:lnTo>
                <a:cubicBezTo>
                  <a:pt x="18946" y="16799"/>
                  <a:pt x="18555" y="16457"/>
                  <a:pt x="18086" y="16457"/>
                </a:cubicBezTo>
                <a:cubicBezTo>
                  <a:pt x="17617" y="16457"/>
                  <a:pt x="17226" y="16799"/>
                  <a:pt x="17131" y="17255"/>
                </a:cubicBezTo>
                <a:lnTo>
                  <a:pt x="16103" y="17255"/>
                </a:lnTo>
                <a:cubicBezTo>
                  <a:pt x="16009" y="16799"/>
                  <a:pt x="15618" y="16457"/>
                  <a:pt x="15149" y="16457"/>
                </a:cubicBezTo>
                <a:cubicBezTo>
                  <a:pt x="14680" y="16457"/>
                  <a:pt x="14289" y="16799"/>
                  <a:pt x="14194" y="17255"/>
                </a:cubicBezTo>
                <a:lnTo>
                  <a:pt x="13166" y="17255"/>
                </a:lnTo>
                <a:cubicBezTo>
                  <a:pt x="13072" y="16799"/>
                  <a:pt x="12680" y="16457"/>
                  <a:pt x="12212" y="16457"/>
                </a:cubicBezTo>
                <a:cubicBezTo>
                  <a:pt x="11743" y="16457"/>
                  <a:pt x="11352" y="16799"/>
                  <a:pt x="11257" y="17255"/>
                </a:cubicBezTo>
                <a:lnTo>
                  <a:pt x="10229" y="17255"/>
                </a:lnTo>
                <a:cubicBezTo>
                  <a:pt x="10134" y="16799"/>
                  <a:pt x="9743" y="16457"/>
                  <a:pt x="9274" y="16457"/>
                </a:cubicBezTo>
                <a:cubicBezTo>
                  <a:pt x="8805" y="16457"/>
                  <a:pt x="8414" y="16799"/>
                  <a:pt x="8320" y="17255"/>
                </a:cubicBezTo>
                <a:lnTo>
                  <a:pt x="4332" y="17255"/>
                </a:lnTo>
                <a:cubicBezTo>
                  <a:pt x="4237" y="16799"/>
                  <a:pt x="3846" y="16457"/>
                  <a:pt x="3377" y="16457"/>
                </a:cubicBezTo>
                <a:cubicBezTo>
                  <a:pt x="2908" y="16457"/>
                  <a:pt x="2517" y="16799"/>
                  <a:pt x="2423" y="17255"/>
                </a:cubicBezTo>
                <a:lnTo>
                  <a:pt x="823" y="17255"/>
                </a:lnTo>
                <a:cubicBezTo>
                  <a:pt x="823" y="17255"/>
                  <a:pt x="823" y="13235"/>
                  <a:pt x="823" y="13235"/>
                </a:cubicBezTo>
                <a:close/>
                <a:moveTo>
                  <a:pt x="823" y="8790"/>
                </a:moveTo>
                <a:lnTo>
                  <a:pt x="2423" y="8790"/>
                </a:lnTo>
                <a:cubicBezTo>
                  <a:pt x="2517" y="9246"/>
                  <a:pt x="2908" y="9588"/>
                  <a:pt x="3377" y="9588"/>
                </a:cubicBezTo>
                <a:cubicBezTo>
                  <a:pt x="3846" y="9588"/>
                  <a:pt x="4237" y="9246"/>
                  <a:pt x="4332" y="8790"/>
                </a:cubicBezTo>
                <a:lnTo>
                  <a:pt x="5360" y="8790"/>
                </a:lnTo>
                <a:cubicBezTo>
                  <a:pt x="5454" y="9246"/>
                  <a:pt x="5845" y="9588"/>
                  <a:pt x="6314" y="9588"/>
                </a:cubicBezTo>
                <a:cubicBezTo>
                  <a:pt x="6783" y="9588"/>
                  <a:pt x="7174" y="9246"/>
                  <a:pt x="7269" y="8790"/>
                </a:cubicBezTo>
                <a:lnTo>
                  <a:pt x="8297" y="8790"/>
                </a:lnTo>
                <a:cubicBezTo>
                  <a:pt x="8391" y="9246"/>
                  <a:pt x="8783" y="9588"/>
                  <a:pt x="9251" y="9588"/>
                </a:cubicBezTo>
                <a:cubicBezTo>
                  <a:pt x="9720" y="9588"/>
                  <a:pt x="10111" y="9246"/>
                  <a:pt x="10206" y="8790"/>
                </a:cubicBezTo>
                <a:lnTo>
                  <a:pt x="14194" y="8790"/>
                </a:lnTo>
                <a:cubicBezTo>
                  <a:pt x="14289" y="9246"/>
                  <a:pt x="14680" y="9588"/>
                  <a:pt x="15149" y="9588"/>
                </a:cubicBezTo>
                <a:cubicBezTo>
                  <a:pt x="15618" y="9588"/>
                  <a:pt x="16008" y="9246"/>
                  <a:pt x="16103" y="8790"/>
                </a:cubicBezTo>
                <a:lnTo>
                  <a:pt x="17131" y="8790"/>
                </a:lnTo>
                <a:cubicBezTo>
                  <a:pt x="17226" y="9246"/>
                  <a:pt x="17617" y="9588"/>
                  <a:pt x="18086" y="9588"/>
                </a:cubicBezTo>
                <a:cubicBezTo>
                  <a:pt x="18555" y="9588"/>
                  <a:pt x="18946" y="9246"/>
                  <a:pt x="19040" y="8790"/>
                </a:cubicBezTo>
                <a:lnTo>
                  <a:pt x="20777" y="8790"/>
                </a:lnTo>
                <a:lnTo>
                  <a:pt x="20777" y="12810"/>
                </a:lnTo>
                <a:lnTo>
                  <a:pt x="16103" y="12810"/>
                </a:lnTo>
                <a:cubicBezTo>
                  <a:pt x="16009" y="12354"/>
                  <a:pt x="15618" y="12012"/>
                  <a:pt x="15149" y="12012"/>
                </a:cubicBezTo>
                <a:cubicBezTo>
                  <a:pt x="14680" y="12012"/>
                  <a:pt x="14289" y="12354"/>
                  <a:pt x="14194" y="12810"/>
                </a:cubicBezTo>
                <a:lnTo>
                  <a:pt x="13166" y="12810"/>
                </a:lnTo>
                <a:cubicBezTo>
                  <a:pt x="13071" y="12354"/>
                  <a:pt x="12680" y="12012"/>
                  <a:pt x="12212" y="12012"/>
                </a:cubicBezTo>
                <a:cubicBezTo>
                  <a:pt x="11743" y="12012"/>
                  <a:pt x="11352" y="12354"/>
                  <a:pt x="11257" y="12810"/>
                </a:cubicBezTo>
                <a:lnTo>
                  <a:pt x="10206" y="12810"/>
                </a:lnTo>
                <a:cubicBezTo>
                  <a:pt x="10111" y="12354"/>
                  <a:pt x="9720" y="12012"/>
                  <a:pt x="9251" y="12012"/>
                </a:cubicBezTo>
                <a:cubicBezTo>
                  <a:pt x="8783" y="12012"/>
                  <a:pt x="8392" y="12354"/>
                  <a:pt x="8297" y="12810"/>
                </a:cubicBezTo>
                <a:lnTo>
                  <a:pt x="7269" y="12810"/>
                </a:lnTo>
                <a:cubicBezTo>
                  <a:pt x="7174" y="12354"/>
                  <a:pt x="6783" y="12012"/>
                  <a:pt x="6314" y="12012"/>
                </a:cubicBezTo>
                <a:cubicBezTo>
                  <a:pt x="5845" y="12012"/>
                  <a:pt x="5454" y="12354"/>
                  <a:pt x="5360" y="12810"/>
                </a:cubicBezTo>
                <a:lnTo>
                  <a:pt x="4332" y="12810"/>
                </a:lnTo>
                <a:cubicBezTo>
                  <a:pt x="4237" y="12354"/>
                  <a:pt x="3846" y="12012"/>
                  <a:pt x="3377" y="12012"/>
                </a:cubicBezTo>
                <a:cubicBezTo>
                  <a:pt x="2908" y="12012"/>
                  <a:pt x="2517" y="12354"/>
                  <a:pt x="2423" y="12810"/>
                </a:cubicBezTo>
                <a:lnTo>
                  <a:pt x="823" y="12810"/>
                </a:lnTo>
                <a:cubicBezTo>
                  <a:pt x="823" y="12810"/>
                  <a:pt x="823" y="8790"/>
                  <a:pt x="823" y="8790"/>
                </a:cubicBezTo>
                <a:close/>
                <a:moveTo>
                  <a:pt x="823" y="4345"/>
                </a:moveTo>
                <a:lnTo>
                  <a:pt x="2423" y="4345"/>
                </a:lnTo>
                <a:cubicBezTo>
                  <a:pt x="2517" y="4801"/>
                  <a:pt x="2908" y="5143"/>
                  <a:pt x="3377" y="5143"/>
                </a:cubicBezTo>
                <a:cubicBezTo>
                  <a:pt x="3846" y="5143"/>
                  <a:pt x="4237" y="4801"/>
                  <a:pt x="4332" y="4345"/>
                </a:cubicBezTo>
                <a:lnTo>
                  <a:pt x="5360" y="4345"/>
                </a:lnTo>
                <a:cubicBezTo>
                  <a:pt x="5454" y="4801"/>
                  <a:pt x="5845" y="5143"/>
                  <a:pt x="6314" y="5143"/>
                </a:cubicBezTo>
                <a:cubicBezTo>
                  <a:pt x="6783" y="5143"/>
                  <a:pt x="7174" y="4801"/>
                  <a:pt x="7269" y="4345"/>
                </a:cubicBezTo>
                <a:lnTo>
                  <a:pt x="8297" y="4345"/>
                </a:lnTo>
                <a:cubicBezTo>
                  <a:pt x="8391" y="4801"/>
                  <a:pt x="8783" y="5143"/>
                  <a:pt x="9251" y="5143"/>
                </a:cubicBezTo>
                <a:cubicBezTo>
                  <a:pt x="9720" y="5143"/>
                  <a:pt x="10111" y="4801"/>
                  <a:pt x="10206" y="4345"/>
                </a:cubicBezTo>
                <a:lnTo>
                  <a:pt x="11234" y="4345"/>
                </a:lnTo>
                <a:cubicBezTo>
                  <a:pt x="11329" y="4801"/>
                  <a:pt x="11720" y="5143"/>
                  <a:pt x="12189" y="5143"/>
                </a:cubicBezTo>
                <a:cubicBezTo>
                  <a:pt x="12658" y="5143"/>
                  <a:pt x="13049" y="4801"/>
                  <a:pt x="13143" y="4345"/>
                </a:cubicBezTo>
                <a:lnTo>
                  <a:pt x="17131" y="4345"/>
                </a:lnTo>
                <a:cubicBezTo>
                  <a:pt x="17226" y="4801"/>
                  <a:pt x="17617" y="5143"/>
                  <a:pt x="18086" y="5143"/>
                </a:cubicBezTo>
                <a:cubicBezTo>
                  <a:pt x="18555" y="5143"/>
                  <a:pt x="18946" y="4801"/>
                  <a:pt x="19040" y="4345"/>
                </a:cubicBezTo>
                <a:lnTo>
                  <a:pt x="20777" y="4345"/>
                </a:lnTo>
                <a:lnTo>
                  <a:pt x="20777" y="8365"/>
                </a:lnTo>
                <a:lnTo>
                  <a:pt x="19040" y="8365"/>
                </a:lnTo>
                <a:cubicBezTo>
                  <a:pt x="18946" y="7909"/>
                  <a:pt x="18555" y="7567"/>
                  <a:pt x="18086" y="7567"/>
                </a:cubicBezTo>
                <a:cubicBezTo>
                  <a:pt x="17617" y="7567"/>
                  <a:pt x="17226" y="7909"/>
                  <a:pt x="17131" y="8365"/>
                </a:cubicBezTo>
                <a:lnTo>
                  <a:pt x="16103" y="8365"/>
                </a:lnTo>
                <a:cubicBezTo>
                  <a:pt x="16008" y="7909"/>
                  <a:pt x="15618" y="7567"/>
                  <a:pt x="15149" y="7567"/>
                </a:cubicBezTo>
                <a:cubicBezTo>
                  <a:pt x="14680" y="7567"/>
                  <a:pt x="14289" y="7909"/>
                  <a:pt x="14194" y="8365"/>
                </a:cubicBezTo>
                <a:lnTo>
                  <a:pt x="10206" y="8365"/>
                </a:lnTo>
                <a:cubicBezTo>
                  <a:pt x="10111" y="7909"/>
                  <a:pt x="9720" y="7567"/>
                  <a:pt x="9251" y="7567"/>
                </a:cubicBezTo>
                <a:cubicBezTo>
                  <a:pt x="8783" y="7567"/>
                  <a:pt x="8391" y="7909"/>
                  <a:pt x="8297" y="8365"/>
                </a:cubicBezTo>
                <a:lnTo>
                  <a:pt x="7269" y="8365"/>
                </a:lnTo>
                <a:cubicBezTo>
                  <a:pt x="7174" y="7909"/>
                  <a:pt x="6783" y="7567"/>
                  <a:pt x="6314" y="7567"/>
                </a:cubicBezTo>
                <a:cubicBezTo>
                  <a:pt x="5845" y="7567"/>
                  <a:pt x="5454" y="7909"/>
                  <a:pt x="5360" y="8365"/>
                </a:cubicBezTo>
                <a:lnTo>
                  <a:pt x="4332" y="8365"/>
                </a:lnTo>
                <a:cubicBezTo>
                  <a:pt x="4237" y="7909"/>
                  <a:pt x="3846" y="7567"/>
                  <a:pt x="3377" y="7567"/>
                </a:cubicBezTo>
                <a:cubicBezTo>
                  <a:pt x="2908" y="7567"/>
                  <a:pt x="2517" y="7909"/>
                  <a:pt x="2423" y="8365"/>
                </a:cubicBezTo>
                <a:lnTo>
                  <a:pt x="823" y="8365"/>
                </a:lnTo>
                <a:cubicBezTo>
                  <a:pt x="823" y="8365"/>
                  <a:pt x="823" y="4345"/>
                  <a:pt x="823" y="4345"/>
                </a:cubicBezTo>
                <a:close/>
                <a:moveTo>
                  <a:pt x="823" y="851"/>
                </a:moveTo>
                <a:lnTo>
                  <a:pt x="20777" y="851"/>
                </a:lnTo>
                <a:lnTo>
                  <a:pt x="20777" y="3919"/>
                </a:lnTo>
                <a:lnTo>
                  <a:pt x="19040" y="3919"/>
                </a:lnTo>
                <a:cubicBezTo>
                  <a:pt x="18946" y="3463"/>
                  <a:pt x="18555" y="3121"/>
                  <a:pt x="18086" y="3121"/>
                </a:cubicBezTo>
                <a:cubicBezTo>
                  <a:pt x="17617" y="3121"/>
                  <a:pt x="17226" y="3463"/>
                  <a:pt x="17131" y="3919"/>
                </a:cubicBezTo>
                <a:lnTo>
                  <a:pt x="13143" y="3919"/>
                </a:lnTo>
                <a:cubicBezTo>
                  <a:pt x="13049" y="3463"/>
                  <a:pt x="12658" y="3121"/>
                  <a:pt x="12189" y="3121"/>
                </a:cubicBezTo>
                <a:cubicBezTo>
                  <a:pt x="11720" y="3121"/>
                  <a:pt x="11329" y="3463"/>
                  <a:pt x="11234" y="3919"/>
                </a:cubicBezTo>
                <a:lnTo>
                  <a:pt x="10206" y="3919"/>
                </a:lnTo>
                <a:cubicBezTo>
                  <a:pt x="10111" y="3463"/>
                  <a:pt x="9720" y="3121"/>
                  <a:pt x="9251" y="3121"/>
                </a:cubicBezTo>
                <a:cubicBezTo>
                  <a:pt x="8783" y="3121"/>
                  <a:pt x="8391" y="3463"/>
                  <a:pt x="8297" y="3919"/>
                </a:cubicBezTo>
                <a:lnTo>
                  <a:pt x="7269" y="3919"/>
                </a:lnTo>
                <a:cubicBezTo>
                  <a:pt x="7174" y="3463"/>
                  <a:pt x="6783" y="3121"/>
                  <a:pt x="6314" y="3121"/>
                </a:cubicBezTo>
                <a:cubicBezTo>
                  <a:pt x="5845" y="3121"/>
                  <a:pt x="5454" y="3463"/>
                  <a:pt x="5360" y="3919"/>
                </a:cubicBezTo>
                <a:lnTo>
                  <a:pt x="4332" y="3919"/>
                </a:lnTo>
                <a:cubicBezTo>
                  <a:pt x="4237" y="3463"/>
                  <a:pt x="3846" y="3121"/>
                  <a:pt x="3377" y="3121"/>
                </a:cubicBezTo>
                <a:cubicBezTo>
                  <a:pt x="2908" y="3121"/>
                  <a:pt x="2517" y="3463"/>
                  <a:pt x="2423" y="3919"/>
                </a:cubicBezTo>
                <a:lnTo>
                  <a:pt x="823" y="3919"/>
                </a:lnTo>
                <a:cubicBezTo>
                  <a:pt x="823" y="3919"/>
                  <a:pt x="823" y="851"/>
                  <a:pt x="823" y="851"/>
                </a:cubicBezTo>
                <a:close/>
                <a:moveTo>
                  <a:pt x="0" y="21600"/>
                </a:moveTo>
                <a:lnTo>
                  <a:pt x="21600" y="21600"/>
                </a:lnTo>
                <a:lnTo>
                  <a:pt x="21600" y="0"/>
                </a:lnTo>
                <a:lnTo>
                  <a:pt x="0" y="0"/>
                </a:lnTo>
                <a:cubicBezTo>
                  <a:pt x="0" y="0"/>
                  <a:pt x="0" y="21600"/>
                  <a:pt x="0" y="21600"/>
                </a:cubicBezTo>
                <a:close/>
                <a:moveTo>
                  <a:pt x="0" y="2160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39" name="AutoShape 39">
            <a:extLst>
              <a:ext uri="{FF2B5EF4-FFF2-40B4-BE49-F238E27FC236}">
                <a16:creationId xmlns:a16="http://schemas.microsoft.com/office/drawing/2014/main" id="{D7C28A88-5693-4BDD-97CA-1DA7871E1264}"/>
              </a:ext>
            </a:extLst>
          </p:cNvPr>
          <p:cNvSpPr>
            <a:spLocks/>
          </p:cNvSpPr>
          <p:nvPr/>
        </p:nvSpPr>
        <p:spPr bwMode="auto">
          <a:xfrm>
            <a:off x="3658941" y="4409354"/>
            <a:ext cx="335441" cy="380054"/>
          </a:xfrm>
          <a:custGeom>
            <a:avLst/>
            <a:gdLst/>
            <a:ahLst/>
            <a:cxnLst/>
            <a:rect l="0" t="0" r="r" b="b"/>
            <a:pathLst>
              <a:path w="21600" h="21600">
                <a:moveTo>
                  <a:pt x="0" y="0"/>
                </a:moveTo>
                <a:lnTo>
                  <a:pt x="0" y="21600"/>
                </a:lnTo>
                <a:lnTo>
                  <a:pt x="21539" y="21600"/>
                </a:lnTo>
                <a:lnTo>
                  <a:pt x="21539" y="5972"/>
                </a:lnTo>
                <a:lnTo>
                  <a:pt x="13624" y="5972"/>
                </a:lnTo>
                <a:lnTo>
                  <a:pt x="13624" y="0"/>
                </a:lnTo>
                <a:cubicBezTo>
                  <a:pt x="13624" y="0"/>
                  <a:pt x="0" y="0"/>
                  <a:pt x="0" y="0"/>
                </a:cubicBezTo>
                <a:close/>
                <a:moveTo>
                  <a:pt x="14055" y="0"/>
                </a:moveTo>
                <a:lnTo>
                  <a:pt x="14055" y="5693"/>
                </a:lnTo>
                <a:lnTo>
                  <a:pt x="21600" y="5693"/>
                </a:lnTo>
                <a:cubicBezTo>
                  <a:pt x="21600" y="5693"/>
                  <a:pt x="16602" y="1929"/>
                  <a:pt x="16602" y="1929"/>
                </a:cubicBezTo>
                <a:lnTo>
                  <a:pt x="14055" y="0"/>
                </a:lnTo>
                <a:close/>
                <a:moveTo>
                  <a:pt x="4972" y="1398"/>
                </a:moveTo>
                <a:cubicBezTo>
                  <a:pt x="7055" y="1227"/>
                  <a:pt x="8699" y="2509"/>
                  <a:pt x="8635" y="4043"/>
                </a:cubicBezTo>
                <a:cubicBezTo>
                  <a:pt x="8564" y="5729"/>
                  <a:pt x="6904" y="6534"/>
                  <a:pt x="4796" y="6296"/>
                </a:cubicBezTo>
                <a:cubicBezTo>
                  <a:pt x="2899" y="6083"/>
                  <a:pt x="1931" y="4646"/>
                  <a:pt x="2828" y="3354"/>
                </a:cubicBezTo>
                <a:cubicBezTo>
                  <a:pt x="3594" y="2252"/>
                  <a:pt x="5583" y="1737"/>
                  <a:pt x="6887" y="2605"/>
                </a:cubicBezTo>
                <a:cubicBezTo>
                  <a:pt x="7032" y="2701"/>
                  <a:pt x="6821" y="2860"/>
                  <a:pt x="6676" y="2764"/>
                </a:cubicBezTo>
                <a:cubicBezTo>
                  <a:pt x="5424" y="1931"/>
                  <a:pt x="3422" y="2610"/>
                  <a:pt x="2943" y="3725"/>
                </a:cubicBezTo>
                <a:cubicBezTo>
                  <a:pt x="2309" y="5199"/>
                  <a:pt x="3831" y="6118"/>
                  <a:pt x="5639" y="6091"/>
                </a:cubicBezTo>
                <a:cubicBezTo>
                  <a:pt x="6621" y="6076"/>
                  <a:pt x="7396" y="5904"/>
                  <a:pt x="7914" y="5223"/>
                </a:cubicBezTo>
                <a:cubicBezTo>
                  <a:pt x="8326" y="4681"/>
                  <a:pt x="8440" y="3969"/>
                  <a:pt x="8266" y="3360"/>
                </a:cubicBezTo>
                <a:cubicBezTo>
                  <a:pt x="7943" y="2236"/>
                  <a:pt x="6468" y="1501"/>
                  <a:pt x="4972" y="1624"/>
                </a:cubicBezTo>
                <a:cubicBezTo>
                  <a:pt x="4780" y="1640"/>
                  <a:pt x="4782" y="1414"/>
                  <a:pt x="4972" y="1398"/>
                </a:cubicBezTo>
                <a:close/>
                <a:moveTo>
                  <a:pt x="5200" y="3214"/>
                </a:moveTo>
                <a:cubicBezTo>
                  <a:pt x="5209" y="3214"/>
                  <a:pt x="5216" y="3212"/>
                  <a:pt x="5227" y="3214"/>
                </a:cubicBezTo>
                <a:cubicBezTo>
                  <a:pt x="5237" y="3217"/>
                  <a:pt x="5249" y="3223"/>
                  <a:pt x="5262" y="3234"/>
                </a:cubicBezTo>
                <a:cubicBezTo>
                  <a:pt x="5274" y="3246"/>
                  <a:pt x="5289" y="3266"/>
                  <a:pt x="5306" y="3287"/>
                </a:cubicBezTo>
                <a:cubicBezTo>
                  <a:pt x="5322" y="3309"/>
                  <a:pt x="5342" y="3339"/>
                  <a:pt x="5367" y="3380"/>
                </a:cubicBezTo>
                <a:cubicBezTo>
                  <a:pt x="5409" y="3498"/>
                  <a:pt x="5460" y="3620"/>
                  <a:pt x="5516" y="3745"/>
                </a:cubicBezTo>
                <a:cubicBezTo>
                  <a:pt x="5573" y="3869"/>
                  <a:pt x="5631" y="3992"/>
                  <a:pt x="5692" y="4116"/>
                </a:cubicBezTo>
                <a:cubicBezTo>
                  <a:pt x="5701" y="4114"/>
                  <a:pt x="5711" y="4110"/>
                  <a:pt x="5718" y="4109"/>
                </a:cubicBezTo>
                <a:cubicBezTo>
                  <a:pt x="5726" y="4108"/>
                  <a:pt x="5736" y="4111"/>
                  <a:pt x="5745" y="4109"/>
                </a:cubicBezTo>
                <a:cubicBezTo>
                  <a:pt x="5778" y="4107"/>
                  <a:pt x="5816" y="4105"/>
                  <a:pt x="5859" y="4109"/>
                </a:cubicBezTo>
                <a:cubicBezTo>
                  <a:pt x="5902" y="4114"/>
                  <a:pt x="5932" y="4128"/>
                  <a:pt x="5947" y="4156"/>
                </a:cubicBezTo>
                <a:cubicBezTo>
                  <a:pt x="5965" y="4190"/>
                  <a:pt x="5963" y="4223"/>
                  <a:pt x="5938" y="4248"/>
                </a:cubicBezTo>
                <a:cubicBezTo>
                  <a:pt x="5914" y="4274"/>
                  <a:pt x="5870" y="4296"/>
                  <a:pt x="5806" y="4321"/>
                </a:cubicBezTo>
                <a:cubicBezTo>
                  <a:pt x="5846" y="4395"/>
                  <a:pt x="5881" y="4470"/>
                  <a:pt x="5920" y="4540"/>
                </a:cubicBezTo>
                <a:cubicBezTo>
                  <a:pt x="5960" y="4610"/>
                  <a:pt x="6001" y="4679"/>
                  <a:pt x="6043" y="4746"/>
                </a:cubicBezTo>
                <a:cubicBezTo>
                  <a:pt x="6047" y="4757"/>
                  <a:pt x="6055" y="4774"/>
                  <a:pt x="6061" y="4799"/>
                </a:cubicBezTo>
                <a:cubicBezTo>
                  <a:pt x="6067" y="4823"/>
                  <a:pt x="6068" y="4847"/>
                  <a:pt x="6070" y="4871"/>
                </a:cubicBezTo>
                <a:cubicBezTo>
                  <a:pt x="6071" y="4896"/>
                  <a:pt x="6076" y="4917"/>
                  <a:pt x="6070" y="4938"/>
                </a:cubicBezTo>
                <a:cubicBezTo>
                  <a:pt x="6064" y="4959"/>
                  <a:pt x="6044" y="4971"/>
                  <a:pt x="6026" y="4977"/>
                </a:cubicBezTo>
                <a:cubicBezTo>
                  <a:pt x="6005" y="4984"/>
                  <a:pt x="5987" y="4987"/>
                  <a:pt x="5964" y="4977"/>
                </a:cubicBezTo>
                <a:cubicBezTo>
                  <a:pt x="5941" y="4968"/>
                  <a:pt x="5915" y="4953"/>
                  <a:pt x="5894" y="4938"/>
                </a:cubicBezTo>
                <a:cubicBezTo>
                  <a:pt x="5872" y="4923"/>
                  <a:pt x="5858" y="4908"/>
                  <a:pt x="5841" y="4891"/>
                </a:cubicBezTo>
                <a:cubicBezTo>
                  <a:pt x="5825" y="4874"/>
                  <a:pt x="5807" y="4859"/>
                  <a:pt x="5797" y="4845"/>
                </a:cubicBezTo>
                <a:cubicBezTo>
                  <a:pt x="5745" y="4769"/>
                  <a:pt x="5696" y="4690"/>
                  <a:pt x="5648" y="4613"/>
                </a:cubicBezTo>
                <a:cubicBezTo>
                  <a:pt x="5601" y="4536"/>
                  <a:pt x="5559" y="4459"/>
                  <a:pt x="5516" y="4381"/>
                </a:cubicBezTo>
                <a:cubicBezTo>
                  <a:pt x="5388" y="4399"/>
                  <a:pt x="5246" y="4420"/>
                  <a:pt x="5095" y="4434"/>
                </a:cubicBezTo>
                <a:cubicBezTo>
                  <a:pt x="4944" y="4448"/>
                  <a:pt x="4794" y="4456"/>
                  <a:pt x="4647" y="4461"/>
                </a:cubicBezTo>
                <a:cubicBezTo>
                  <a:pt x="4613" y="4548"/>
                  <a:pt x="4582" y="4635"/>
                  <a:pt x="4550" y="4719"/>
                </a:cubicBezTo>
                <a:cubicBezTo>
                  <a:pt x="4518" y="4803"/>
                  <a:pt x="4490" y="4886"/>
                  <a:pt x="4462" y="4971"/>
                </a:cubicBezTo>
                <a:cubicBezTo>
                  <a:pt x="4447" y="5010"/>
                  <a:pt x="4425" y="5046"/>
                  <a:pt x="4401" y="5077"/>
                </a:cubicBezTo>
                <a:cubicBezTo>
                  <a:pt x="4376" y="5108"/>
                  <a:pt x="4349" y="5125"/>
                  <a:pt x="4322" y="5130"/>
                </a:cubicBezTo>
                <a:cubicBezTo>
                  <a:pt x="4264" y="5141"/>
                  <a:pt x="4221" y="5135"/>
                  <a:pt x="4190" y="5110"/>
                </a:cubicBezTo>
                <a:cubicBezTo>
                  <a:pt x="4160" y="5085"/>
                  <a:pt x="4149" y="5050"/>
                  <a:pt x="4155" y="5011"/>
                </a:cubicBezTo>
                <a:cubicBezTo>
                  <a:pt x="4180" y="4872"/>
                  <a:pt x="4223" y="4726"/>
                  <a:pt x="4278" y="4573"/>
                </a:cubicBezTo>
                <a:cubicBezTo>
                  <a:pt x="4333" y="4420"/>
                  <a:pt x="4398" y="4269"/>
                  <a:pt x="4471" y="4116"/>
                </a:cubicBezTo>
                <a:cubicBezTo>
                  <a:pt x="4544" y="3963"/>
                  <a:pt x="4621" y="3816"/>
                  <a:pt x="4708" y="3672"/>
                </a:cubicBezTo>
                <a:cubicBezTo>
                  <a:pt x="4795" y="3528"/>
                  <a:pt x="4880" y="3392"/>
                  <a:pt x="4972" y="3274"/>
                </a:cubicBezTo>
                <a:cubicBezTo>
                  <a:pt x="4987" y="3256"/>
                  <a:pt x="5005" y="3244"/>
                  <a:pt x="5025" y="3241"/>
                </a:cubicBezTo>
                <a:cubicBezTo>
                  <a:pt x="5044" y="3237"/>
                  <a:pt x="5062" y="3243"/>
                  <a:pt x="5077" y="3248"/>
                </a:cubicBezTo>
                <a:cubicBezTo>
                  <a:pt x="5092" y="3238"/>
                  <a:pt x="5117" y="3228"/>
                  <a:pt x="5139" y="3221"/>
                </a:cubicBezTo>
                <a:cubicBezTo>
                  <a:pt x="5160" y="3214"/>
                  <a:pt x="5179" y="3214"/>
                  <a:pt x="5200" y="3214"/>
                </a:cubicBezTo>
                <a:close/>
                <a:moveTo>
                  <a:pt x="6834" y="3539"/>
                </a:moveTo>
                <a:cubicBezTo>
                  <a:pt x="6863" y="3536"/>
                  <a:pt x="6891" y="3532"/>
                  <a:pt x="6904" y="3539"/>
                </a:cubicBezTo>
                <a:cubicBezTo>
                  <a:pt x="6920" y="3548"/>
                  <a:pt x="6927" y="3560"/>
                  <a:pt x="6939" y="3572"/>
                </a:cubicBezTo>
                <a:cubicBezTo>
                  <a:pt x="6952" y="3585"/>
                  <a:pt x="6959" y="3598"/>
                  <a:pt x="6957" y="3606"/>
                </a:cubicBezTo>
                <a:cubicBezTo>
                  <a:pt x="6950" y="3661"/>
                  <a:pt x="6949" y="3711"/>
                  <a:pt x="6948" y="3765"/>
                </a:cubicBezTo>
                <a:cubicBezTo>
                  <a:pt x="6947" y="3818"/>
                  <a:pt x="6946" y="3876"/>
                  <a:pt x="6948" y="3930"/>
                </a:cubicBezTo>
                <a:cubicBezTo>
                  <a:pt x="7016" y="3927"/>
                  <a:pt x="7077" y="3925"/>
                  <a:pt x="7141" y="3924"/>
                </a:cubicBezTo>
                <a:cubicBezTo>
                  <a:pt x="7205" y="3922"/>
                  <a:pt x="7265" y="3921"/>
                  <a:pt x="7317" y="3924"/>
                </a:cubicBezTo>
                <a:cubicBezTo>
                  <a:pt x="7379" y="3927"/>
                  <a:pt x="7411" y="3950"/>
                  <a:pt x="7405" y="3990"/>
                </a:cubicBezTo>
                <a:cubicBezTo>
                  <a:pt x="7403" y="4008"/>
                  <a:pt x="7387" y="4024"/>
                  <a:pt x="7361" y="4036"/>
                </a:cubicBezTo>
                <a:cubicBezTo>
                  <a:pt x="7335" y="4049"/>
                  <a:pt x="7306" y="4055"/>
                  <a:pt x="7273" y="4056"/>
                </a:cubicBezTo>
                <a:cubicBezTo>
                  <a:pt x="7228" y="4059"/>
                  <a:pt x="7178" y="4059"/>
                  <a:pt x="7124" y="4063"/>
                </a:cubicBezTo>
                <a:cubicBezTo>
                  <a:pt x="7070" y="4067"/>
                  <a:pt x="7017" y="4070"/>
                  <a:pt x="6957" y="4076"/>
                </a:cubicBezTo>
                <a:cubicBezTo>
                  <a:pt x="6961" y="4123"/>
                  <a:pt x="6960" y="4175"/>
                  <a:pt x="6966" y="4222"/>
                </a:cubicBezTo>
                <a:cubicBezTo>
                  <a:pt x="6972" y="4269"/>
                  <a:pt x="6978" y="4314"/>
                  <a:pt x="6983" y="4361"/>
                </a:cubicBezTo>
                <a:cubicBezTo>
                  <a:pt x="6985" y="4383"/>
                  <a:pt x="6985" y="4397"/>
                  <a:pt x="6975" y="4407"/>
                </a:cubicBezTo>
                <a:cubicBezTo>
                  <a:pt x="6964" y="4418"/>
                  <a:pt x="6946" y="4427"/>
                  <a:pt x="6931" y="4427"/>
                </a:cubicBezTo>
                <a:cubicBezTo>
                  <a:pt x="6888" y="4427"/>
                  <a:pt x="6860" y="4421"/>
                  <a:pt x="6843" y="4407"/>
                </a:cubicBezTo>
                <a:cubicBezTo>
                  <a:pt x="6825" y="4394"/>
                  <a:pt x="6809" y="4370"/>
                  <a:pt x="6799" y="4348"/>
                </a:cubicBezTo>
                <a:cubicBezTo>
                  <a:pt x="6787" y="4308"/>
                  <a:pt x="6780" y="4273"/>
                  <a:pt x="6773" y="4229"/>
                </a:cubicBezTo>
                <a:cubicBezTo>
                  <a:pt x="6765" y="4185"/>
                  <a:pt x="6759" y="4139"/>
                  <a:pt x="6755" y="4096"/>
                </a:cubicBezTo>
                <a:cubicBezTo>
                  <a:pt x="6681" y="4103"/>
                  <a:pt x="6613" y="4109"/>
                  <a:pt x="6553" y="4116"/>
                </a:cubicBezTo>
                <a:cubicBezTo>
                  <a:pt x="6493" y="4122"/>
                  <a:pt x="6451" y="4126"/>
                  <a:pt x="6430" y="4129"/>
                </a:cubicBezTo>
                <a:cubicBezTo>
                  <a:pt x="6397" y="4134"/>
                  <a:pt x="6366" y="4130"/>
                  <a:pt x="6333" y="4116"/>
                </a:cubicBezTo>
                <a:cubicBezTo>
                  <a:pt x="6301" y="4102"/>
                  <a:pt x="6285" y="4085"/>
                  <a:pt x="6281" y="4063"/>
                </a:cubicBezTo>
                <a:cubicBezTo>
                  <a:pt x="6281" y="4042"/>
                  <a:pt x="6293" y="4023"/>
                  <a:pt x="6325" y="4010"/>
                </a:cubicBezTo>
                <a:cubicBezTo>
                  <a:pt x="6356" y="3997"/>
                  <a:pt x="6394" y="3991"/>
                  <a:pt x="6421" y="3983"/>
                </a:cubicBezTo>
                <a:cubicBezTo>
                  <a:pt x="6458" y="3976"/>
                  <a:pt x="6503" y="3970"/>
                  <a:pt x="6562" y="3963"/>
                </a:cubicBezTo>
                <a:cubicBezTo>
                  <a:pt x="6620" y="3957"/>
                  <a:pt x="6678" y="3949"/>
                  <a:pt x="6746" y="3944"/>
                </a:cubicBezTo>
                <a:cubicBezTo>
                  <a:pt x="6744" y="3860"/>
                  <a:pt x="6748" y="3782"/>
                  <a:pt x="6755" y="3718"/>
                </a:cubicBezTo>
                <a:cubicBezTo>
                  <a:pt x="6762" y="3655"/>
                  <a:pt x="6771" y="3614"/>
                  <a:pt x="6781" y="3592"/>
                </a:cubicBezTo>
                <a:cubicBezTo>
                  <a:pt x="6789" y="3559"/>
                  <a:pt x="6805" y="3543"/>
                  <a:pt x="6834" y="3539"/>
                </a:cubicBezTo>
                <a:close/>
                <a:moveTo>
                  <a:pt x="5147" y="3606"/>
                </a:moveTo>
                <a:cubicBezTo>
                  <a:pt x="5007" y="3843"/>
                  <a:pt x="4882" y="4078"/>
                  <a:pt x="4779" y="4315"/>
                </a:cubicBezTo>
                <a:cubicBezTo>
                  <a:pt x="4983" y="4310"/>
                  <a:pt x="5205" y="4296"/>
                  <a:pt x="5437" y="4262"/>
                </a:cubicBezTo>
                <a:cubicBezTo>
                  <a:pt x="5327" y="4052"/>
                  <a:pt x="5230" y="3831"/>
                  <a:pt x="5147" y="3606"/>
                </a:cubicBezTo>
                <a:close/>
                <a:moveTo>
                  <a:pt x="2495" y="8901"/>
                </a:moveTo>
                <a:cubicBezTo>
                  <a:pt x="2495" y="8901"/>
                  <a:pt x="19053" y="8901"/>
                  <a:pt x="19053" y="8901"/>
                </a:cubicBezTo>
                <a:lnTo>
                  <a:pt x="19053" y="9286"/>
                </a:lnTo>
                <a:lnTo>
                  <a:pt x="2495" y="9286"/>
                </a:lnTo>
                <a:lnTo>
                  <a:pt x="2495" y="8901"/>
                </a:lnTo>
                <a:close/>
                <a:moveTo>
                  <a:pt x="2495" y="10671"/>
                </a:moveTo>
                <a:lnTo>
                  <a:pt x="19053" y="10671"/>
                </a:lnTo>
                <a:cubicBezTo>
                  <a:pt x="19053" y="10671"/>
                  <a:pt x="19053" y="11055"/>
                  <a:pt x="19053" y="11055"/>
                </a:cubicBezTo>
                <a:lnTo>
                  <a:pt x="2495" y="11055"/>
                </a:lnTo>
                <a:lnTo>
                  <a:pt x="2495" y="10671"/>
                </a:lnTo>
                <a:close/>
                <a:moveTo>
                  <a:pt x="2495" y="12440"/>
                </a:moveTo>
                <a:lnTo>
                  <a:pt x="19053" y="12440"/>
                </a:lnTo>
                <a:cubicBezTo>
                  <a:pt x="19053" y="12440"/>
                  <a:pt x="19053" y="12825"/>
                  <a:pt x="19053" y="12825"/>
                </a:cubicBezTo>
                <a:lnTo>
                  <a:pt x="2495" y="12825"/>
                </a:lnTo>
                <a:lnTo>
                  <a:pt x="2495" y="12440"/>
                </a:lnTo>
                <a:close/>
                <a:moveTo>
                  <a:pt x="2495" y="14203"/>
                </a:moveTo>
                <a:lnTo>
                  <a:pt x="19053" y="14203"/>
                </a:lnTo>
                <a:cubicBezTo>
                  <a:pt x="19053" y="14203"/>
                  <a:pt x="19053" y="14594"/>
                  <a:pt x="19053" y="14594"/>
                </a:cubicBezTo>
                <a:lnTo>
                  <a:pt x="2495" y="14594"/>
                </a:lnTo>
                <a:lnTo>
                  <a:pt x="2495" y="14203"/>
                </a:lnTo>
                <a:close/>
                <a:moveTo>
                  <a:pt x="2495" y="15973"/>
                </a:moveTo>
                <a:lnTo>
                  <a:pt x="19053" y="15973"/>
                </a:lnTo>
                <a:cubicBezTo>
                  <a:pt x="19053" y="15973"/>
                  <a:pt x="19053" y="16364"/>
                  <a:pt x="19053" y="16364"/>
                </a:cubicBezTo>
                <a:lnTo>
                  <a:pt x="2495" y="16364"/>
                </a:lnTo>
                <a:lnTo>
                  <a:pt x="2495" y="15973"/>
                </a:lnTo>
                <a:close/>
                <a:moveTo>
                  <a:pt x="2495" y="17743"/>
                </a:moveTo>
                <a:lnTo>
                  <a:pt x="10769" y="17743"/>
                </a:lnTo>
                <a:cubicBezTo>
                  <a:pt x="10769" y="17743"/>
                  <a:pt x="10769" y="18134"/>
                  <a:pt x="10769" y="18134"/>
                </a:cubicBezTo>
                <a:lnTo>
                  <a:pt x="2495" y="18134"/>
                </a:lnTo>
                <a:lnTo>
                  <a:pt x="2495" y="17743"/>
                </a:lnTo>
                <a:close/>
                <a:moveTo>
                  <a:pt x="2495" y="1774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dirty="0">
              <a:ln>
                <a:noFill/>
              </a:ln>
              <a:solidFill>
                <a:srgbClr val="333333"/>
              </a:solidFill>
              <a:effectLst/>
              <a:uLnTx/>
              <a:uFillTx/>
            </a:endParaRPr>
          </a:p>
        </p:txBody>
      </p:sp>
    </p:spTree>
    <p:extLst>
      <p:ext uri="{BB962C8B-B14F-4D97-AF65-F5344CB8AC3E}">
        <p14:creationId xmlns:p14="http://schemas.microsoft.com/office/powerpoint/2010/main" val="37680514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AutoShape 1"/>
          <p:cNvSpPr>
            <a:spLocks/>
          </p:cNvSpPr>
          <p:nvPr/>
        </p:nvSpPr>
        <p:spPr bwMode="auto">
          <a:xfrm>
            <a:off x="6377782" y="174625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74" name="AutoShape 2"/>
          <p:cNvSpPr>
            <a:spLocks/>
          </p:cNvSpPr>
          <p:nvPr/>
        </p:nvSpPr>
        <p:spPr bwMode="auto">
          <a:xfrm>
            <a:off x="6371432" y="490855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75" name="AutoShape 3"/>
          <p:cNvSpPr>
            <a:spLocks/>
          </p:cNvSpPr>
          <p:nvPr/>
        </p:nvSpPr>
        <p:spPr bwMode="auto">
          <a:xfrm>
            <a:off x="6610350" y="5340350"/>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77" name="AutoShape 5"/>
          <p:cNvSpPr>
            <a:spLocks/>
          </p:cNvSpPr>
          <p:nvPr/>
        </p:nvSpPr>
        <p:spPr bwMode="auto">
          <a:xfrm>
            <a:off x="6377782" y="3337719"/>
            <a:ext cx="1016794" cy="1174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78" name="AutoShape 6"/>
          <p:cNvSpPr>
            <a:spLocks/>
          </p:cNvSpPr>
          <p:nvPr/>
        </p:nvSpPr>
        <p:spPr bwMode="auto">
          <a:xfrm>
            <a:off x="6616700" y="3771900"/>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6">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80" name="AutoShape 8"/>
          <p:cNvSpPr>
            <a:spLocks/>
          </p:cNvSpPr>
          <p:nvPr/>
        </p:nvSpPr>
        <p:spPr bwMode="auto">
          <a:xfrm>
            <a:off x="6601619" y="2170068"/>
            <a:ext cx="793750" cy="674669"/>
          </a:xfrm>
          <a:custGeom>
            <a:avLst/>
            <a:gdLst>
              <a:gd name="T0" fmla="*/ 10800 w 21600"/>
              <a:gd name="T1" fmla="*/ 10800 h 21600"/>
              <a:gd name="T2" fmla="*/ 10800 w 21600"/>
              <a:gd name="T3" fmla="*/ 10800 h 21600"/>
              <a:gd name="T4" fmla="*/ 10800 w 21600"/>
              <a:gd name="T5" fmla="*/ 10800 h 21600"/>
              <a:gd name="T6" fmla="*/ 10800 w 21600"/>
              <a:gd name="T7" fmla="*/ 10800 h 21600"/>
              <a:gd name="connsiteX0" fmla="*/ 15398 w 21600"/>
              <a:gd name="connsiteY0" fmla="*/ 0 h 21448"/>
              <a:gd name="connsiteX1" fmla="*/ 21600 w 21600"/>
              <a:gd name="connsiteY1" fmla="*/ 4641 h 21448"/>
              <a:gd name="connsiteX2" fmla="*/ 21600 w 21600"/>
              <a:gd name="connsiteY2" fmla="*/ 14503 h 21448"/>
              <a:gd name="connsiteX3" fmla="*/ 11241 w 21600"/>
              <a:gd name="connsiteY3" fmla="*/ 21448 h 21448"/>
              <a:gd name="connsiteX4" fmla="*/ 0 w 21600"/>
              <a:gd name="connsiteY4" fmla="*/ 10614 h 21448"/>
              <a:gd name="connsiteX5" fmla="*/ 7710 w 21600"/>
              <a:gd name="connsiteY5" fmla="*/ 15823 h 21448"/>
              <a:gd name="connsiteX6" fmla="*/ 15655 w 21600"/>
              <a:gd name="connsiteY6" fmla="*/ 10197 h 21448"/>
              <a:gd name="connsiteX7" fmla="*/ 15398 w 21600"/>
              <a:gd name="connsiteY7" fmla="*/ 0 h 2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 h="21448">
                <a:moveTo>
                  <a:pt x="15398" y="0"/>
                </a:moveTo>
                <a:lnTo>
                  <a:pt x="21600" y="4641"/>
                </a:lnTo>
                <a:lnTo>
                  <a:pt x="21600" y="14503"/>
                </a:lnTo>
                <a:lnTo>
                  <a:pt x="11241" y="21448"/>
                </a:lnTo>
                <a:lnTo>
                  <a:pt x="0" y="10614"/>
                </a:lnTo>
                <a:lnTo>
                  <a:pt x="7710" y="15823"/>
                </a:lnTo>
                <a:lnTo>
                  <a:pt x="15655" y="10197"/>
                </a:lnTo>
                <a:cubicBezTo>
                  <a:pt x="15569" y="6798"/>
                  <a:pt x="15484" y="3399"/>
                  <a:pt x="15398" y="0"/>
                </a:cubicBezTo>
                <a:close/>
              </a:path>
            </a:pathLst>
          </a:custGeom>
          <a:solidFill>
            <a:schemeClr val="accent1">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82" name="AutoShape 10"/>
          <p:cNvSpPr>
            <a:spLocks/>
          </p:cNvSpPr>
          <p:nvPr/>
        </p:nvSpPr>
        <p:spPr bwMode="auto">
          <a:xfrm>
            <a:off x="808832" y="174625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83" name="AutoShape 11"/>
          <p:cNvSpPr>
            <a:spLocks/>
          </p:cNvSpPr>
          <p:nvPr/>
        </p:nvSpPr>
        <p:spPr bwMode="auto">
          <a:xfrm>
            <a:off x="802482" y="490855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84" name="AutoShape 12"/>
          <p:cNvSpPr>
            <a:spLocks/>
          </p:cNvSpPr>
          <p:nvPr/>
        </p:nvSpPr>
        <p:spPr bwMode="auto">
          <a:xfrm>
            <a:off x="1041400" y="5340350"/>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86" name="AutoShape 14"/>
          <p:cNvSpPr>
            <a:spLocks/>
          </p:cNvSpPr>
          <p:nvPr/>
        </p:nvSpPr>
        <p:spPr bwMode="auto">
          <a:xfrm>
            <a:off x="808832" y="334010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87" name="AutoShape 15"/>
          <p:cNvSpPr>
            <a:spLocks/>
          </p:cNvSpPr>
          <p:nvPr/>
        </p:nvSpPr>
        <p:spPr bwMode="auto">
          <a:xfrm>
            <a:off x="1047750" y="3771900"/>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bg2">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101" name="AutoShape 29"/>
          <p:cNvSpPr>
            <a:spLocks/>
          </p:cNvSpPr>
          <p:nvPr/>
        </p:nvSpPr>
        <p:spPr bwMode="auto">
          <a:xfrm>
            <a:off x="1032669" y="2162991"/>
            <a:ext cx="793750" cy="681778"/>
          </a:xfrm>
          <a:custGeom>
            <a:avLst/>
            <a:gdLst>
              <a:gd name="T0" fmla="*/ 10800 w 21600"/>
              <a:gd name="T1" fmla="*/ 10800 h 21600"/>
              <a:gd name="T2" fmla="*/ 10800 w 21600"/>
              <a:gd name="T3" fmla="*/ 10800 h 21600"/>
              <a:gd name="T4" fmla="*/ 10800 w 21600"/>
              <a:gd name="T5" fmla="*/ 10800 h 21600"/>
              <a:gd name="T6" fmla="*/ 10800 w 21600"/>
              <a:gd name="T7" fmla="*/ 10800 h 21600"/>
              <a:gd name="connsiteX0" fmla="*/ 15095 w 21600"/>
              <a:gd name="connsiteY0" fmla="*/ 0 h 21523"/>
              <a:gd name="connsiteX1" fmla="*/ 21600 w 21600"/>
              <a:gd name="connsiteY1" fmla="*/ 4716 h 21523"/>
              <a:gd name="connsiteX2" fmla="*/ 21600 w 21600"/>
              <a:gd name="connsiteY2" fmla="*/ 14578 h 21523"/>
              <a:gd name="connsiteX3" fmla="*/ 11241 w 21600"/>
              <a:gd name="connsiteY3" fmla="*/ 21523 h 21523"/>
              <a:gd name="connsiteX4" fmla="*/ 0 w 21600"/>
              <a:gd name="connsiteY4" fmla="*/ 10689 h 21523"/>
              <a:gd name="connsiteX5" fmla="*/ 7710 w 21600"/>
              <a:gd name="connsiteY5" fmla="*/ 15898 h 21523"/>
              <a:gd name="connsiteX6" fmla="*/ 15655 w 21600"/>
              <a:gd name="connsiteY6" fmla="*/ 10272 h 21523"/>
              <a:gd name="connsiteX7" fmla="*/ 15095 w 21600"/>
              <a:gd name="connsiteY7" fmla="*/ 0 h 21523"/>
              <a:gd name="connsiteX0" fmla="*/ 15095 w 21600"/>
              <a:gd name="connsiteY0" fmla="*/ 0 h 21674"/>
              <a:gd name="connsiteX1" fmla="*/ 21600 w 21600"/>
              <a:gd name="connsiteY1" fmla="*/ 4867 h 21674"/>
              <a:gd name="connsiteX2" fmla="*/ 21600 w 21600"/>
              <a:gd name="connsiteY2" fmla="*/ 14729 h 21674"/>
              <a:gd name="connsiteX3" fmla="*/ 11241 w 21600"/>
              <a:gd name="connsiteY3" fmla="*/ 21674 h 21674"/>
              <a:gd name="connsiteX4" fmla="*/ 0 w 21600"/>
              <a:gd name="connsiteY4" fmla="*/ 10840 h 21674"/>
              <a:gd name="connsiteX5" fmla="*/ 7710 w 21600"/>
              <a:gd name="connsiteY5" fmla="*/ 16049 h 21674"/>
              <a:gd name="connsiteX6" fmla="*/ 15655 w 21600"/>
              <a:gd name="connsiteY6" fmla="*/ 10423 h 21674"/>
              <a:gd name="connsiteX7" fmla="*/ 15095 w 21600"/>
              <a:gd name="connsiteY7" fmla="*/ 0 h 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 h="21674">
                <a:moveTo>
                  <a:pt x="15095" y="0"/>
                </a:moveTo>
                <a:lnTo>
                  <a:pt x="21600" y="4867"/>
                </a:lnTo>
                <a:lnTo>
                  <a:pt x="21600" y="14729"/>
                </a:lnTo>
                <a:lnTo>
                  <a:pt x="11241" y="21674"/>
                </a:lnTo>
                <a:lnTo>
                  <a:pt x="0" y="10840"/>
                </a:lnTo>
                <a:lnTo>
                  <a:pt x="7710" y="16049"/>
                </a:lnTo>
                <a:lnTo>
                  <a:pt x="15655" y="10423"/>
                </a:lnTo>
                <a:cubicBezTo>
                  <a:pt x="15468" y="6999"/>
                  <a:pt x="15282" y="3424"/>
                  <a:pt x="15095" y="0"/>
                </a:cubicBez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76" name="AutoShape 4"/>
          <p:cNvSpPr>
            <a:spLocks/>
          </p:cNvSpPr>
          <p:nvPr/>
        </p:nvSpPr>
        <p:spPr bwMode="auto">
          <a:xfrm>
            <a:off x="6586538" y="514350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79" name="AutoShape 7"/>
          <p:cNvSpPr>
            <a:spLocks/>
          </p:cNvSpPr>
          <p:nvPr/>
        </p:nvSpPr>
        <p:spPr bwMode="auto">
          <a:xfrm>
            <a:off x="6592888" y="3604260"/>
            <a:ext cx="592932" cy="6621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81" name="AutoShape 9"/>
          <p:cNvSpPr>
            <a:spLocks/>
          </p:cNvSpPr>
          <p:nvPr/>
        </p:nvSpPr>
        <p:spPr bwMode="auto">
          <a:xfrm>
            <a:off x="6580188" y="20002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85" name="AutoShape 13"/>
          <p:cNvSpPr>
            <a:spLocks/>
          </p:cNvSpPr>
          <p:nvPr/>
        </p:nvSpPr>
        <p:spPr bwMode="auto">
          <a:xfrm>
            <a:off x="1017588" y="514350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88" name="AutoShape 16"/>
          <p:cNvSpPr>
            <a:spLocks/>
          </p:cNvSpPr>
          <p:nvPr/>
        </p:nvSpPr>
        <p:spPr bwMode="auto">
          <a:xfrm>
            <a:off x="1023938" y="35750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090" name="AutoShape 18"/>
          <p:cNvSpPr>
            <a:spLocks/>
          </p:cNvSpPr>
          <p:nvPr/>
        </p:nvSpPr>
        <p:spPr bwMode="auto">
          <a:xfrm>
            <a:off x="1168400" y="3714750"/>
            <a:ext cx="3111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91" name="AutoShape 19"/>
          <p:cNvSpPr>
            <a:spLocks/>
          </p:cNvSpPr>
          <p:nvPr/>
        </p:nvSpPr>
        <p:spPr bwMode="auto">
          <a:xfrm>
            <a:off x="1162050" y="5270500"/>
            <a:ext cx="3111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92" name="AutoShape 20"/>
          <p:cNvSpPr>
            <a:spLocks/>
          </p:cNvSpPr>
          <p:nvPr/>
        </p:nvSpPr>
        <p:spPr bwMode="auto">
          <a:xfrm>
            <a:off x="6731000" y="2146300"/>
            <a:ext cx="3111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93" name="AutoShape 21"/>
          <p:cNvSpPr>
            <a:spLocks/>
          </p:cNvSpPr>
          <p:nvPr/>
        </p:nvSpPr>
        <p:spPr bwMode="auto">
          <a:xfrm>
            <a:off x="6731000" y="3714750"/>
            <a:ext cx="3111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094" name="AutoShape 22"/>
          <p:cNvSpPr>
            <a:spLocks/>
          </p:cNvSpPr>
          <p:nvPr/>
        </p:nvSpPr>
        <p:spPr bwMode="auto">
          <a:xfrm>
            <a:off x="6731000" y="5270500"/>
            <a:ext cx="3111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31102" name="AutoShape 30"/>
          <p:cNvSpPr>
            <a:spLocks/>
          </p:cNvSpPr>
          <p:nvPr/>
        </p:nvSpPr>
        <p:spPr bwMode="auto">
          <a:xfrm>
            <a:off x="1011238" y="20002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31103" name="AutoShape 31"/>
          <p:cNvSpPr>
            <a:spLocks/>
          </p:cNvSpPr>
          <p:nvPr/>
        </p:nvSpPr>
        <p:spPr bwMode="auto">
          <a:xfrm>
            <a:off x="1155700" y="2149475"/>
            <a:ext cx="311150" cy="38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2" name="Title 1"/>
          <p:cNvSpPr>
            <a:spLocks noGrp="1"/>
          </p:cNvSpPr>
          <p:nvPr>
            <p:ph type="title"/>
          </p:nvPr>
        </p:nvSpPr>
        <p:spPr>
          <a:xfrm>
            <a:off x="659396" y="437074"/>
            <a:ext cx="5434501" cy="800219"/>
          </a:xfrm>
        </p:spPr>
        <p:txBody>
          <a:bodyPr/>
          <a:lstStyle/>
          <a:p>
            <a:r>
              <a:rPr lang="en-US" dirty="0">
                <a:ea typeface="Aleo Regular" charset="0"/>
                <a:cs typeface="Aleo Regular" charset="0"/>
                <a:sym typeface="Aleo Regular" charset="0"/>
              </a:rPr>
              <a:t>Factors influence:</a:t>
            </a:r>
            <a:endParaRPr lang="en-US" dirty="0"/>
          </a:p>
        </p:txBody>
      </p:sp>
      <p:sp>
        <p:nvSpPr>
          <p:cNvPr id="33" name="AutoShape 19">
            <a:extLst>
              <a:ext uri="{FF2B5EF4-FFF2-40B4-BE49-F238E27FC236}">
                <a16:creationId xmlns:a16="http://schemas.microsoft.com/office/drawing/2014/main" id="{86729089-908F-4DED-91D1-C29FDD6EC22D}"/>
              </a:ext>
            </a:extLst>
          </p:cNvPr>
          <p:cNvSpPr>
            <a:spLocks/>
          </p:cNvSpPr>
          <p:nvPr/>
        </p:nvSpPr>
        <p:spPr bwMode="auto">
          <a:xfrm>
            <a:off x="1948656" y="1958552"/>
            <a:ext cx="2308383" cy="6817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400" b="1" dirty="0">
                <a:solidFill>
                  <a:srgbClr val="7D3F65"/>
                </a:solidFill>
                <a:latin typeface="Arial" panose="020B0604020202020204" pitchFamily="34" charset="0"/>
                <a:cs typeface="Arial" panose="020B0604020202020204" pitchFamily="34" charset="0"/>
                <a:sym typeface="Aleo Regular" charset="0"/>
              </a:rPr>
              <a:t>Social</a:t>
            </a:r>
            <a:endParaRPr lang="en-US" sz="2400" dirty="0">
              <a:solidFill>
                <a:srgbClr val="7D3F65"/>
              </a:solidFill>
              <a:latin typeface="Arial" panose="020B0604020202020204" pitchFamily="34" charset="0"/>
              <a:cs typeface="Arial" panose="020B0604020202020204" pitchFamily="34" charset="0"/>
              <a:sym typeface="Gill Sans" charset="0"/>
            </a:endParaRPr>
          </a:p>
        </p:txBody>
      </p:sp>
      <p:sp>
        <p:nvSpPr>
          <p:cNvPr id="34" name="AutoShape 19">
            <a:extLst>
              <a:ext uri="{FF2B5EF4-FFF2-40B4-BE49-F238E27FC236}">
                <a16:creationId xmlns:a16="http://schemas.microsoft.com/office/drawing/2014/main" id="{8BA72726-F143-457F-B949-8AE008FFAD57}"/>
              </a:ext>
            </a:extLst>
          </p:cNvPr>
          <p:cNvSpPr>
            <a:spLocks/>
          </p:cNvSpPr>
          <p:nvPr/>
        </p:nvSpPr>
        <p:spPr bwMode="auto">
          <a:xfrm>
            <a:off x="2095500" y="3604260"/>
            <a:ext cx="2299974" cy="671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400" b="1" dirty="0">
                <a:solidFill>
                  <a:schemeClr val="accent4"/>
                </a:solidFill>
                <a:latin typeface="Arial" panose="020B0604020202020204" pitchFamily="34" charset="0"/>
                <a:cs typeface="Arial" panose="020B0604020202020204" pitchFamily="34" charset="0"/>
                <a:sym typeface="Aleo Regular" charset="0"/>
              </a:rPr>
              <a:t>Political</a:t>
            </a:r>
            <a:endParaRPr lang="en-US" sz="2400" dirty="0">
              <a:solidFill>
                <a:schemeClr val="accent4"/>
              </a:solidFill>
              <a:latin typeface="Arial" panose="020B0604020202020204" pitchFamily="34" charset="0"/>
              <a:cs typeface="Arial" panose="020B0604020202020204" pitchFamily="34" charset="0"/>
              <a:sym typeface="Gill Sans" charset="0"/>
            </a:endParaRPr>
          </a:p>
        </p:txBody>
      </p:sp>
      <p:sp>
        <p:nvSpPr>
          <p:cNvPr id="35" name="AutoShape 19">
            <a:extLst>
              <a:ext uri="{FF2B5EF4-FFF2-40B4-BE49-F238E27FC236}">
                <a16:creationId xmlns:a16="http://schemas.microsoft.com/office/drawing/2014/main" id="{8AA06D0B-5B4D-43AD-BF10-7B555D42E8D7}"/>
              </a:ext>
            </a:extLst>
          </p:cNvPr>
          <p:cNvSpPr>
            <a:spLocks/>
          </p:cNvSpPr>
          <p:nvPr/>
        </p:nvSpPr>
        <p:spPr bwMode="auto">
          <a:xfrm>
            <a:off x="2095500" y="5142230"/>
            <a:ext cx="3630569" cy="671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000" b="1" dirty="0">
                <a:solidFill>
                  <a:schemeClr val="tx2"/>
                </a:solidFill>
                <a:latin typeface="Arial" panose="020B0604020202020204" pitchFamily="34" charset="0"/>
                <a:cs typeface="Arial" panose="020B0604020202020204" pitchFamily="34" charset="0"/>
                <a:sym typeface="Aleo Regular" charset="0"/>
              </a:rPr>
              <a:t>Economic &amp; Financial</a:t>
            </a:r>
            <a:endParaRPr lang="en-US" sz="2000" dirty="0">
              <a:solidFill>
                <a:schemeClr val="tx2"/>
              </a:solidFill>
              <a:latin typeface="Arial" panose="020B0604020202020204" pitchFamily="34" charset="0"/>
              <a:cs typeface="Arial" panose="020B0604020202020204" pitchFamily="34" charset="0"/>
              <a:sym typeface="Gill Sans" charset="0"/>
            </a:endParaRPr>
          </a:p>
        </p:txBody>
      </p:sp>
      <p:sp>
        <p:nvSpPr>
          <p:cNvPr id="36" name="AutoShape 19">
            <a:extLst>
              <a:ext uri="{FF2B5EF4-FFF2-40B4-BE49-F238E27FC236}">
                <a16:creationId xmlns:a16="http://schemas.microsoft.com/office/drawing/2014/main" id="{CE51E6F0-7D20-4F80-874E-FDD5D4B6081F}"/>
              </a:ext>
            </a:extLst>
          </p:cNvPr>
          <p:cNvSpPr>
            <a:spLocks/>
          </p:cNvSpPr>
          <p:nvPr/>
        </p:nvSpPr>
        <p:spPr bwMode="auto">
          <a:xfrm>
            <a:off x="8144188" y="2000250"/>
            <a:ext cx="3238980" cy="671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400" b="1" dirty="0">
                <a:solidFill>
                  <a:schemeClr val="bg2"/>
                </a:solidFill>
                <a:latin typeface="Arial" panose="020B0604020202020204" pitchFamily="34" charset="0"/>
                <a:cs typeface="Arial" panose="020B0604020202020204" pitchFamily="34" charset="0"/>
                <a:sym typeface="Aleo Regular" charset="0"/>
              </a:rPr>
              <a:t>Population Explosion</a:t>
            </a:r>
            <a:endParaRPr lang="en-US" sz="2400" dirty="0">
              <a:solidFill>
                <a:schemeClr val="bg2"/>
              </a:solidFill>
              <a:latin typeface="Arial" panose="020B0604020202020204" pitchFamily="34" charset="0"/>
              <a:cs typeface="Arial" panose="020B0604020202020204" pitchFamily="34" charset="0"/>
              <a:sym typeface="Gill Sans" charset="0"/>
            </a:endParaRPr>
          </a:p>
        </p:txBody>
      </p:sp>
      <p:sp>
        <p:nvSpPr>
          <p:cNvPr id="37" name="AutoShape 19">
            <a:extLst>
              <a:ext uri="{FF2B5EF4-FFF2-40B4-BE49-F238E27FC236}">
                <a16:creationId xmlns:a16="http://schemas.microsoft.com/office/drawing/2014/main" id="{41F7C880-58AA-4039-8326-33FA0D47E9BD}"/>
              </a:ext>
            </a:extLst>
          </p:cNvPr>
          <p:cNvSpPr>
            <a:spLocks/>
          </p:cNvSpPr>
          <p:nvPr/>
        </p:nvSpPr>
        <p:spPr bwMode="auto">
          <a:xfrm>
            <a:off x="7930828" y="3604260"/>
            <a:ext cx="2299974" cy="671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400" b="1" dirty="0">
                <a:solidFill>
                  <a:schemeClr val="accent4"/>
                </a:solidFill>
                <a:latin typeface="Arial" panose="020B0604020202020204" pitchFamily="34" charset="0"/>
                <a:cs typeface="Arial" panose="020B0604020202020204" pitchFamily="34" charset="0"/>
                <a:sym typeface="Aleo Regular" charset="0"/>
              </a:rPr>
              <a:t>Stagnation</a:t>
            </a:r>
            <a:endParaRPr lang="en-US" sz="2400" dirty="0">
              <a:solidFill>
                <a:schemeClr val="accent4"/>
              </a:solidFill>
              <a:latin typeface="Arial" panose="020B0604020202020204" pitchFamily="34" charset="0"/>
              <a:cs typeface="Arial" panose="020B0604020202020204" pitchFamily="34" charset="0"/>
              <a:sym typeface="Gill Sans" charset="0"/>
            </a:endParaRPr>
          </a:p>
        </p:txBody>
      </p:sp>
      <p:sp>
        <p:nvSpPr>
          <p:cNvPr id="38" name="AutoShape 19">
            <a:extLst>
              <a:ext uri="{FF2B5EF4-FFF2-40B4-BE49-F238E27FC236}">
                <a16:creationId xmlns:a16="http://schemas.microsoft.com/office/drawing/2014/main" id="{CCEEC6D3-C8B0-49AA-B312-BECE86B97BB6}"/>
              </a:ext>
            </a:extLst>
          </p:cNvPr>
          <p:cNvSpPr>
            <a:spLocks/>
          </p:cNvSpPr>
          <p:nvPr/>
        </p:nvSpPr>
        <p:spPr bwMode="auto">
          <a:xfrm>
            <a:off x="7796526" y="5208270"/>
            <a:ext cx="2299974" cy="671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400" b="1" dirty="0">
                <a:solidFill>
                  <a:srgbClr val="7D3F65"/>
                </a:solidFill>
                <a:latin typeface="Arial" panose="020B0604020202020204" pitchFamily="34" charset="0"/>
                <a:cs typeface="Arial" panose="020B0604020202020204" pitchFamily="34" charset="0"/>
                <a:sym typeface="Aleo Regular" charset="0"/>
              </a:rPr>
              <a:t>Physical</a:t>
            </a:r>
            <a:endParaRPr lang="en-US" sz="2400" dirty="0">
              <a:solidFill>
                <a:srgbClr val="7D3F65"/>
              </a:solidFill>
              <a:latin typeface="Arial" panose="020B0604020202020204" pitchFamily="34" charset="0"/>
              <a:cs typeface="Arial" panose="020B0604020202020204" pitchFamily="34" charset="0"/>
              <a:sym typeface="Gill Sans" charset="0"/>
            </a:endParaRPr>
          </a:p>
        </p:txBody>
      </p:sp>
      <p:sp>
        <p:nvSpPr>
          <p:cNvPr id="39" name="AutoShape 2">
            <a:extLst>
              <a:ext uri="{FF2B5EF4-FFF2-40B4-BE49-F238E27FC236}">
                <a16:creationId xmlns:a16="http://schemas.microsoft.com/office/drawing/2014/main" id="{CF975B3C-7D75-4CA5-B1D3-1179DEE315A0}"/>
              </a:ext>
            </a:extLst>
          </p:cNvPr>
          <p:cNvSpPr>
            <a:spLocks/>
          </p:cNvSpPr>
          <p:nvPr/>
        </p:nvSpPr>
        <p:spPr bwMode="auto">
          <a:xfrm>
            <a:off x="965081" y="1994615"/>
            <a:ext cx="704296" cy="586264"/>
          </a:xfrm>
          <a:custGeom>
            <a:avLst/>
            <a:gdLst/>
            <a:ahLst/>
            <a:cxnLst/>
            <a:rect l="0" t="0" r="r" b="b"/>
            <a:pathLst>
              <a:path w="21493" h="21495">
                <a:moveTo>
                  <a:pt x="6333" y="0"/>
                </a:moveTo>
                <a:cubicBezTo>
                  <a:pt x="6099" y="0"/>
                  <a:pt x="5935" y="433"/>
                  <a:pt x="5935" y="652"/>
                </a:cubicBezTo>
                <a:lnTo>
                  <a:pt x="5935" y="2924"/>
                </a:lnTo>
                <a:cubicBezTo>
                  <a:pt x="5935" y="3143"/>
                  <a:pt x="6099" y="3179"/>
                  <a:pt x="6333" y="3179"/>
                </a:cubicBezTo>
                <a:lnTo>
                  <a:pt x="7061" y="3179"/>
                </a:lnTo>
                <a:cubicBezTo>
                  <a:pt x="7132" y="3378"/>
                  <a:pt x="7214" y="3611"/>
                  <a:pt x="7074" y="3818"/>
                </a:cubicBezTo>
                <a:cubicBezTo>
                  <a:pt x="7041" y="3868"/>
                  <a:pt x="7090" y="3873"/>
                  <a:pt x="7147" y="3849"/>
                </a:cubicBezTo>
                <a:cubicBezTo>
                  <a:pt x="7373" y="3756"/>
                  <a:pt x="7681" y="3576"/>
                  <a:pt x="7730" y="3179"/>
                </a:cubicBezTo>
                <a:lnTo>
                  <a:pt x="8903" y="3179"/>
                </a:lnTo>
                <a:lnTo>
                  <a:pt x="8903" y="4458"/>
                </a:lnTo>
                <a:cubicBezTo>
                  <a:pt x="8903" y="4677"/>
                  <a:pt x="9213" y="4570"/>
                  <a:pt x="9446" y="4570"/>
                </a:cubicBezTo>
                <a:lnTo>
                  <a:pt x="12499" y="4570"/>
                </a:lnTo>
                <a:cubicBezTo>
                  <a:pt x="12556" y="4967"/>
                  <a:pt x="12861" y="5192"/>
                  <a:pt x="13082" y="5284"/>
                </a:cubicBezTo>
                <a:cubicBezTo>
                  <a:pt x="13140" y="5308"/>
                  <a:pt x="13188" y="5191"/>
                  <a:pt x="13155" y="5141"/>
                </a:cubicBezTo>
                <a:cubicBezTo>
                  <a:pt x="13022" y="4943"/>
                  <a:pt x="13093" y="4768"/>
                  <a:pt x="13162" y="4570"/>
                </a:cubicBezTo>
                <a:lnTo>
                  <a:pt x="13837" y="4570"/>
                </a:lnTo>
                <a:cubicBezTo>
                  <a:pt x="14070" y="4570"/>
                  <a:pt x="14202" y="4676"/>
                  <a:pt x="14202" y="4458"/>
                </a:cubicBezTo>
                <a:lnTo>
                  <a:pt x="14202" y="2186"/>
                </a:lnTo>
                <a:cubicBezTo>
                  <a:pt x="14202" y="1967"/>
                  <a:pt x="14070" y="1589"/>
                  <a:pt x="13837" y="1589"/>
                </a:cubicBezTo>
                <a:lnTo>
                  <a:pt x="11022" y="1589"/>
                </a:lnTo>
                <a:lnTo>
                  <a:pt x="11022" y="652"/>
                </a:lnTo>
                <a:cubicBezTo>
                  <a:pt x="11022" y="433"/>
                  <a:pt x="10951" y="0"/>
                  <a:pt x="10717" y="0"/>
                </a:cubicBezTo>
                <a:lnTo>
                  <a:pt x="6333" y="0"/>
                </a:lnTo>
                <a:close/>
                <a:moveTo>
                  <a:pt x="6571" y="993"/>
                </a:moveTo>
                <a:lnTo>
                  <a:pt x="10386" y="993"/>
                </a:lnTo>
                <a:lnTo>
                  <a:pt x="10386" y="1192"/>
                </a:lnTo>
                <a:lnTo>
                  <a:pt x="6571" y="1192"/>
                </a:lnTo>
                <a:cubicBezTo>
                  <a:pt x="6571" y="1192"/>
                  <a:pt x="6571" y="993"/>
                  <a:pt x="6571" y="993"/>
                </a:cubicBezTo>
                <a:close/>
                <a:moveTo>
                  <a:pt x="6571" y="1589"/>
                </a:moveTo>
                <a:lnTo>
                  <a:pt x="10386" y="1589"/>
                </a:lnTo>
                <a:lnTo>
                  <a:pt x="10386" y="1788"/>
                </a:lnTo>
                <a:cubicBezTo>
                  <a:pt x="10386" y="1788"/>
                  <a:pt x="6571" y="1788"/>
                  <a:pt x="6571" y="1788"/>
                </a:cubicBezTo>
                <a:lnTo>
                  <a:pt x="6571" y="1589"/>
                </a:lnTo>
                <a:close/>
                <a:moveTo>
                  <a:pt x="9750" y="2583"/>
                </a:moveTo>
                <a:lnTo>
                  <a:pt x="13566" y="2583"/>
                </a:lnTo>
                <a:cubicBezTo>
                  <a:pt x="13566" y="2583"/>
                  <a:pt x="13566" y="2782"/>
                  <a:pt x="13566" y="2782"/>
                </a:cubicBezTo>
                <a:lnTo>
                  <a:pt x="9750" y="2782"/>
                </a:lnTo>
                <a:lnTo>
                  <a:pt x="9750" y="2583"/>
                </a:lnTo>
                <a:close/>
                <a:moveTo>
                  <a:pt x="9750" y="3179"/>
                </a:moveTo>
                <a:lnTo>
                  <a:pt x="13566" y="3179"/>
                </a:lnTo>
                <a:cubicBezTo>
                  <a:pt x="13566" y="3179"/>
                  <a:pt x="13566" y="3378"/>
                  <a:pt x="13566" y="3378"/>
                </a:cubicBezTo>
                <a:lnTo>
                  <a:pt x="9750" y="3378"/>
                </a:lnTo>
                <a:lnTo>
                  <a:pt x="9750" y="3179"/>
                </a:lnTo>
                <a:close/>
                <a:moveTo>
                  <a:pt x="5240" y="4371"/>
                </a:moveTo>
                <a:cubicBezTo>
                  <a:pt x="4110" y="4371"/>
                  <a:pt x="3183" y="5231"/>
                  <a:pt x="3180" y="6290"/>
                </a:cubicBezTo>
                <a:cubicBezTo>
                  <a:pt x="3178" y="7366"/>
                  <a:pt x="4088" y="8232"/>
                  <a:pt x="5226" y="8233"/>
                </a:cubicBezTo>
                <a:cubicBezTo>
                  <a:pt x="6384" y="8234"/>
                  <a:pt x="7308" y="7372"/>
                  <a:pt x="7306" y="6296"/>
                </a:cubicBezTo>
                <a:cubicBezTo>
                  <a:pt x="7302" y="5229"/>
                  <a:pt x="6384" y="4371"/>
                  <a:pt x="5240" y="4371"/>
                </a:cubicBezTo>
                <a:close/>
                <a:moveTo>
                  <a:pt x="16295" y="4371"/>
                </a:moveTo>
                <a:cubicBezTo>
                  <a:pt x="15146" y="4371"/>
                  <a:pt x="14206" y="5244"/>
                  <a:pt x="14202" y="6321"/>
                </a:cubicBezTo>
                <a:cubicBezTo>
                  <a:pt x="14200" y="7415"/>
                  <a:pt x="15130" y="8294"/>
                  <a:pt x="16288" y="8295"/>
                </a:cubicBezTo>
                <a:cubicBezTo>
                  <a:pt x="17465" y="8296"/>
                  <a:pt x="18404" y="7420"/>
                  <a:pt x="18401" y="6327"/>
                </a:cubicBezTo>
                <a:cubicBezTo>
                  <a:pt x="18397" y="5243"/>
                  <a:pt x="17457" y="4371"/>
                  <a:pt x="16295" y="4371"/>
                </a:cubicBezTo>
                <a:close/>
                <a:moveTo>
                  <a:pt x="4246" y="8345"/>
                </a:moveTo>
                <a:cubicBezTo>
                  <a:pt x="4180" y="8345"/>
                  <a:pt x="4113" y="8353"/>
                  <a:pt x="4047" y="8363"/>
                </a:cubicBezTo>
                <a:cubicBezTo>
                  <a:pt x="3613" y="8431"/>
                  <a:pt x="3264" y="8661"/>
                  <a:pt x="2941" y="8922"/>
                </a:cubicBezTo>
                <a:cubicBezTo>
                  <a:pt x="1242" y="10299"/>
                  <a:pt x="329" y="12067"/>
                  <a:pt x="7" y="14125"/>
                </a:cubicBezTo>
                <a:cubicBezTo>
                  <a:pt x="-44" y="14444"/>
                  <a:pt x="190" y="14761"/>
                  <a:pt x="517" y="14864"/>
                </a:cubicBezTo>
                <a:cubicBezTo>
                  <a:pt x="1017" y="15021"/>
                  <a:pt x="1454" y="14728"/>
                  <a:pt x="1544" y="14175"/>
                </a:cubicBezTo>
                <a:cubicBezTo>
                  <a:pt x="1654" y="13489"/>
                  <a:pt x="1847" y="12829"/>
                  <a:pt x="2173" y="12207"/>
                </a:cubicBezTo>
                <a:cubicBezTo>
                  <a:pt x="2383" y="11806"/>
                  <a:pt x="2641" y="11423"/>
                  <a:pt x="2875" y="11033"/>
                </a:cubicBezTo>
                <a:cubicBezTo>
                  <a:pt x="2895" y="11042"/>
                  <a:pt x="2913" y="11049"/>
                  <a:pt x="2935" y="11058"/>
                </a:cubicBezTo>
                <a:cubicBezTo>
                  <a:pt x="2936" y="11080"/>
                  <a:pt x="2941" y="11104"/>
                  <a:pt x="2941" y="11126"/>
                </a:cubicBezTo>
                <a:cubicBezTo>
                  <a:pt x="2941" y="11791"/>
                  <a:pt x="2942" y="12455"/>
                  <a:pt x="2941" y="13119"/>
                </a:cubicBezTo>
                <a:cubicBezTo>
                  <a:pt x="2939" y="15501"/>
                  <a:pt x="2935" y="17884"/>
                  <a:pt x="2935" y="20266"/>
                </a:cubicBezTo>
                <a:cubicBezTo>
                  <a:pt x="2935" y="20855"/>
                  <a:pt x="3379" y="21288"/>
                  <a:pt x="3961" y="21278"/>
                </a:cubicBezTo>
                <a:cubicBezTo>
                  <a:pt x="4614" y="21268"/>
                  <a:pt x="4986" y="20761"/>
                  <a:pt x="4981" y="20259"/>
                </a:cubicBezTo>
                <a:cubicBezTo>
                  <a:pt x="4962" y="18662"/>
                  <a:pt x="4975" y="17064"/>
                  <a:pt x="4975" y="15466"/>
                </a:cubicBezTo>
                <a:cubicBezTo>
                  <a:pt x="4975" y="15396"/>
                  <a:pt x="4975" y="15324"/>
                  <a:pt x="4975" y="15255"/>
                </a:cubicBezTo>
                <a:cubicBezTo>
                  <a:pt x="5216" y="15255"/>
                  <a:pt x="5425" y="15255"/>
                  <a:pt x="5657" y="15255"/>
                </a:cubicBezTo>
                <a:cubicBezTo>
                  <a:pt x="5657" y="15666"/>
                  <a:pt x="5657" y="16063"/>
                  <a:pt x="5657" y="16466"/>
                </a:cubicBezTo>
                <a:cubicBezTo>
                  <a:pt x="5657" y="17728"/>
                  <a:pt x="5656" y="18991"/>
                  <a:pt x="5657" y="20253"/>
                </a:cubicBezTo>
                <a:cubicBezTo>
                  <a:pt x="5658" y="20927"/>
                  <a:pt x="6223" y="21386"/>
                  <a:pt x="6889" y="21259"/>
                </a:cubicBezTo>
                <a:cubicBezTo>
                  <a:pt x="7385" y="21164"/>
                  <a:pt x="7697" y="20785"/>
                  <a:pt x="7697" y="20272"/>
                </a:cubicBezTo>
                <a:cubicBezTo>
                  <a:pt x="7698" y="17336"/>
                  <a:pt x="7697" y="14397"/>
                  <a:pt x="7697" y="11462"/>
                </a:cubicBezTo>
                <a:cubicBezTo>
                  <a:pt x="7697" y="11383"/>
                  <a:pt x="7697" y="11308"/>
                  <a:pt x="7697" y="11182"/>
                </a:cubicBezTo>
                <a:cubicBezTo>
                  <a:pt x="7757" y="11240"/>
                  <a:pt x="7771" y="11247"/>
                  <a:pt x="7783" y="11263"/>
                </a:cubicBezTo>
                <a:cubicBezTo>
                  <a:pt x="7814" y="11303"/>
                  <a:pt x="7847" y="11345"/>
                  <a:pt x="7876" y="11387"/>
                </a:cubicBezTo>
                <a:cubicBezTo>
                  <a:pt x="8467" y="12254"/>
                  <a:pt x="8821" y="13205"/>
                  <a:pt x="8989" y="14218"/>
                </a:cubicBezTo>
                <a:cubicBezTo>
                  <a:pt x="9065" y="14679"/>
                  <a:pt x="9417" y="14959"/>
                  <a:pt x="9856" y="14901"/>
                </a:cubicBezTo>
                <a:cubicBezTo>
                  <a:pt x="10303" y="14842"/>
                  <a:pt x="10573" y="14483"/>
                  <a:pt x="10499" y="14026"/>
                </a:cubicBezTo>
                <a:cubicBezTo>
                  <a:pt x="10288" y="12711"/>
                  <a:pt x="9806" y="11495"/>
                  <a:pt x="9002" y="10394"/>
                </a:cubicBezTo>
                <a:cubicBezTo>
                  <a:pt x="8503" y="9709"/>
                  <a:pt x="7876" y="9137"/>
                  <a:pt x="7200" y="8612"/>
                </a:cubicBezTo>
                <a:cubicBezTo>
                  <a:pt x="6968" y="8431"/>
                  <a:pt x="6693" y="8345"/>
                  <a:pt x="6392" y="8345"/>
                </a:cubicBezTo>
                <a:cubicBezTo>
                  <a:pt x="5676" y="8343"/>
                  <a:pt x="4962" y="8343"/>
                  <a:pt x="4246" y="8345"/>
                </a:cubicBezTo>
                <a:close/>
                <a:moveTo>
                  <a:pt x="15122" y="8345"/>
                </a:moveTo>
                <a:cubicBezTo>
                  <a:pt x="15056" y="8345"/>
                  <a:pt x="14990" y="8353"/>
                  <a:pt x="14924" y="8363"/>
                </a:cubicBezTo>
                <a:cubicBezTo>
                  <a:pt x="14481" y="8432"/>
                  <a:pt x="14125" y="8668"/>
                  <a:pt x="13798" y="8935"/>
                </a:cubicBezTo>
                <a:cubicBezTo>
                  <a:pt x="12070" y="10333"/>
                  <a:pt x="11145" y="12126"/>
                  <a:pt x="10817" y="14218"/>
                </a:cubicBezTo>
                <a:cubicBezTo>
                  <a:pt x="10765" y="14542"/>
                  <a:pt x="11001" y="14871"/>
                  <a:pt x="11333" y="14976"/>
                </a:cubicBezTo>
                <a:cubicBezTo>
                  <a:pt x="11842" y="15135"/>
                  <a:pt x="12289" y="14836"/>
                  <a:pt x="12380" y="14274"/>
                </a:cubicBezTo>
                <a:cubicBezTo>
                  <a:pt x="12492" y="13577"/>
                  <a:pt x="12691" y="12902"/>
                  <a:pt x="13023" y="12269"/>
                </a:cubicBezTo>
                <a:cubicBezTo>
                  <a:pt x="13236" y="11861"/>
                  <a:pt x="13493" y="11473"/>
                  <a:pt x="13731" y="11077"/>
                </a:cubicBezTo>
                <a:cubicBezTo>
                  <a:pt x="13752" y="11085"/>
                  <a:pt x="13769" y="11093"/>
                  <a:pt x="13791" y="11101"/>
                </a:cubicBezTo>
                <a:cubicBezTo>
                  <a:pt x="13793" y="11125"/>
                  <a:pt x="13798" y="11147"/>
                  <a:pt x="13798" y="11170"/>
                </a:cubicBezTo>
                <a:cubicBezTo>
                  <a:pt x="13798" y="11839"/>
                  <a:pt x="13798" y="12506"/>
                  <a:pt x="13798" y="13175"/>
                </a:cubicBezTo>
                <a:lnTo>
                  <a:pt x="12691" y="16422"/>
                </a:lnTo>
                <a:lnTo>
                  <a:pt x="13798" y="16422"/>
                </a:lnTo>
                <a:cubicBezTo>
                  <a:pt x="13796" y="17767"/>
                  <a:pt x="13791" y="19114"/>
                  <a:pt x="13791" y="20458"/>
                </a:cubicBezTo>
                <a:cubicBezTo>
                  <a:pt x="13791" y="21057"/>
                  <a:pt x="14239" y="21506"/>
                  <a:pt x="14831" y="21495"/>
                </a:cubicBezTo>
                <a:cubicBezTo>
                  <a:pt x="15494" y="21485"/>
                  <a:pt x="15877" y="20962"/>
                  <a:pt x="15871" y="20452"/>
                </a:cubicBezTo>
                <a:cubicBezTo>
                  <a:pt x="15854" y="19110"/>
                  <a:pt x="15862" y="17765"/>
                  <a:pt x="15864" y="16422"/>
                </a:cubicBezTo>
                <a:lnTo>
                  <a:pt x="16560" y="16422"/>
                </a:lnTo>
                <a:cubicBezTo>
                  <a:pt x="16560" y="16481"/>
                  <a:pt x="16560" y="16544"/>
                  <a:pt x="16560" y="16602"/>
                </a:cubicBezTo>
                <a:cubicBezTo>
                  <a:pt x="16560" y="17885"/>
                  <a:pt x="16557" y="19169"/>
                  <a:pt x="16560" y="20452"/>
                </a:cubicBezTo>
                <a:cubicBezTo>
                  <a:pt x="16562" y="21137"/>
                  <a:pt x="17135" y="21600"/>
                  <a:pt x="17811" y="21470"/>
                </a:cubicBezTo>
                <a:cubicBezTo>
                  <a:pt x="18316" y="21373"/>
                  <a:pt x="18633" y="20986"/>
                  <a:pt x="18633" y="20464"/>
                </a:cubicBezTo>
                <a:cubicBezTo>
                  <a:pt x="18633" y="19118"/>
                  <a:pt x="18633" y="17769"/>
                  <a:pt x="18633" y="16422"/>
                </a:cubicBezTo>
                <a:lnTo>
                  <a:pt x="20004" y="16422"/>
                </a:lnTo>
                <a:lnTo>
                  <a:pt x="18633" y="13175"/>
                </a:lnTo>
                <a:cubicBezTo>
                  <a:pt x="18632" y="12621"/>
                  <a:pt x="18633" y="12071"/>
                  <a:pt x="18633" y="11517"/>
                </a:cubicBezTo>
                <a:cubicBezTo>
                  <a:pt x="18633" y="11437"/>
                  <a:pt x="18633" y="11353"/>
                  <a:pt x="18633" y="11226"/>
                </a:cubicBezTo>
                <a:cubicBezTo>
                  <a:pt x="18693" y="11284"/>
                  <a:pt x="18714" y="11297"/>
                  <a:pt x="18726" y="11313"/>
                </a:cubicBezTo>
                <a:cubicBezTo>
                  <a:pt x="18757" y="11354"/>
                  <a:pt x="18781" y="11394"/>
                  <a:pt x="18812" y="11437"/>
                </a:cubicBezTo>
                <a:cubicBezTo>
                  <a:pt x="19413" y="12317"/>
                  <a:pt x="19774" y="13282"/>
                  <a:pt x="19944" y="14311"/>
                </a:cubicBezTo>
                <a:cubicBezTo>
                  <a:pt x="20022" y="14780"/>
                  <a:pt x="20379" y="15066"/>
                  <a:pt x="20825" y="15007"/>
                </a:cubicBezTo>
                <a:cubicBezTo>
                  <a:pt x="21279" y="14948"/>
                  <a:pt x="21556" y="14584"/>
                  <a:pt x="21481" y="14119"/>
                </a:cubicBezTo>
                <a:cubicBezTo>
                  <a:pt x="21266" y="12782"/>
                  <a:pt x="20775" y="11545"/>
                  <a:pt x="19958" y="10425"/>
                </a:cubicBezTo>
                <a:cubicBezTo>
                  <a:pt x="19452" y="9729"/>
                  <a:pt x="18816" y="9153"/>
                  <a:pt x="18129" y="8618"/>
                </a:cubicBezTo>
                <a:cubicBezTo>
                  <a:pt x="17893" y="8434"/>
                  <a:pt x="17615" y="8346"/>
                  <a:pt x="17308" y="8345"/>
                </a:cubicBezTo>
                <a:cubicBezTo>
                  <a:pt x="16579" y="8344"/>
                  <a:pt x="15849" y="8343"/>
                  <a:pt x="15122" y="8345"/>
                </a:cubicBezTo>
                <a:close/>
                <a:moveTo>
                  <a:pt x="15122" y="8345"/>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40" name="AutoShape 25">
            <a:extLst>
              <a:ext uri="{FF2B5EF4-FFF2-40B4-BE49-F238E27FC236}">
                <a16:creationId xmlns:a16="http://schemas.microsoft.com/office/drawing/2014/main" id="{5B439DCC-E366-4B62-BD20-B3EB5F0CBF10}"/>
              </a:ext>
            </a:extLst>
          </p:cNvPr>
          <p:cNvSpPr>
            <a:spLocks/>
          </p:cNvSpPr>
          <p:nvPr/>
        </p:nvSpPr>
        <p:spPr bwMode="auto">
          <a:xfrm>
            <a:off x="1127682" y="3573462"/>
            <a:ext cx="587057" cy="737394"/>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41" name="AutoShape 10">
            <a:extLst>
              <a:ext uri="{FF2B5EF4-FFF2-40B4-BE49-F238E27FC236}">
                <a16:creationId xmlns:a16="http://schemas.microsoft.com/office/drawing/2014/main" id="{F500EB07-37E7-463B-9A39-CC24F8C890E8}"/>
              </a:ext>
            </a:extLst>
          </p:cNvPr>
          <p:cNvSpPr>
            <a:spLocks/>
          </p:cNvSpPr>
          <p:nvPr/>
        </p:nvSpPr>
        <p:spPr bwMode="auto">
          <a:xfrm>
            <a:off x="6650515" y="2149270"/>
            <a:ext cx="500299" cy="379141"/>
          </a:xfrm>
          <a:custGeom>
            <a:avLst/>
            <a:gdLst/>
            <a:ahLst/>
            <a:cxnLst/>
            <a:rect l="0" t="0" r="r" b="b"/>
            <a:pathLst>
              <a:path w="21600" h="21600">
                <a:moveTo>
                  <a:pt x="10774" y="0"/>
                </a:moveTo>
                <a:cubicBezTo>
                  <a:pt x="9274" y="0"/>
                  <a:pt x="8048" y="2044"/>
                  <a:pt x="8042" y="4561"/>
                </a:cubicBezTo>
                <a:cubicBezTo>
                  <a:pt x="8041" y="7119"/>
                  <a:pt x="9252" y="9181"/>
                  <a:pt x="10765" y="9184"/>
                </a:cubicBezTo>
                <a:cubicBezTo>
                  <a:pt x="12302" y="9185"/>
                  <a:pt x="13529" y="7133"/>
                  <a:pt x="13525" y="4576"/>
                </a:cubicBezTo>
                <a:cubicBezTo>
                  <a:pt x="13520" y="2041"/>
                  <a:pt x="12293" y="0"/>
                  <a:pt x="10774" y="0"/>
                </a:cubicBezTo>
                <a:close/>
                <a:moveTo>
                  <a:pt x="5231" y="750"/>
                </a:moveTo>
                <a:cubicBezTo>
                  <a:pt x="4076" y="750"/>
                  <a:pt x="3132" y="2326"/>
                  <a:pt x="3128" y="4264"/>
                </a:cubicBezTo>
                <a:cubicBezTo>
                  <a:pt x="3126" y="6233"/>
                  <a:pt x="4057" y="7815"/>
                  <a:pt x="5222" y="7817"/>
                </a:cubicBezTo>
                <a:cubicBezTo>
                  <a:pt x="6405" y="7818"/>
                  <a:pt x="7352" y="6248"/>
                  <a:pt x="7349" y="4279"/>
                </a:cubicBezTo>
                <a:cubicBezTo>
                  <a:pt x="7345" y="2327"/>
                  <a:pt x="6400" y="750"/>
                  <a:pt x="5231" y="750"/>
                </a:cubicBezTo>
                <a:close/>
                <a:moveTo>
                  <a:pt x="16266" y="750"/>
                </a:moveTo>
                <a:cubicBezTo>
                  <a:pt x="15097" y="750"/>
                  <a:pt x="14153" y="2327"/>
                  <a:pt x="14149" y="4279"/>
                </a:cubicBezTo>
                <a:cubicBezTo>
                  <a:pt x="14146" y="6248"/>
                  <a:pt x="15092" y="7818"/>
                  <a:pt x="16276" y="7817"/>
                </a:cubicBezTo>
                <a:cubicBezTo>
                  <a:pt x="17440" y="7815"/>
                  <a:pt x="18371" y="6233"/>
                  <a:pt x="18370" y="4264"/>
                </a:cubicBezTo>
                <a:cubicBezTo>
                  <a:pt x="18366" y="2326"/>
                  <a:pt x="17421" y="750"/>
                  <a:pt x="16266" y="750"/>
                </a:cubicBezTo>
                <a:close/>
                <a:moveTo>
                  <a:pt x="4203" y="8246"/>
                </a:moveTo>
                <a:cubicBezTo>
                  <a:pt x="4136" y="8246"/>
                  <a:pt x="4065" y="8259"/>
                  <a:pt x="3998" y="8278"/>
                </a:cubicBezTo>
                <a:cubicBezTo>
                  <a:pt x="3552" y="8401"/>
                  <a:pt x="3201" y="8931"/>
                  <a:pt x="2872" y="9410"/>
                </a:cubicBezTo>
                <a:cubicBezTo>
                  <a:pt x="1320" y="11660"/>
                  <a:pt x="411" y="14353"/>
                  <a:pt x="0" y="17852"/>
                </a:cubicBezTo>
                <a:lnTo>
                  <a:pt x="1592" y="17852"/>
                </a:lnTo>
                <a:cubicBezTo>
                  <a:pt x="1709" y="16852"/>
                  <a:pt x="1871" y="16162"/>
                  <a:pt x="2090" y="15415"/>
                </a:cubicBezTo>
                <a:cubicBezTo>
                  <a:pt x="2305" y="14681"/>
                  <a:pt x="2562" y="13927"/>
                  <a:pt x="2802" y="13213"/>
                </a:cubicBezTo>
                <a:cubicBezTo>
                  <a:pt x="2823" y="13228"/>
                  <a:pt x="2845" y="13213"/>
                  <a:pt x="2867" y="13229"/>
                </a:cubicBezTo>
                <a:cubicBezTo>
                  <a:pt x="2869" y="13270"/>
                  <a:pt x="2872" y="13407"/>
                  <a:pt x="2872" y="13447"/>
                </a:cubicBezTo>
                <a:cubicBezTo>
                  <a:pt x="2872" y="14651"/>
                  <a:pt x="2774" y="17852"/>
                  <a:pt x="2774" y="17852"/>
                </a:cubicBezTo>
                <a:lnTo>
                  <a:pt x="4631" y="17852"/>
                </a:lnTo>
                <a:cubicBezTo>
                  <a:pt x="4301" y="19101"/>
                  <a:pt x="4051" y="20600"/>
                  <a:pt x="3872" y="21600"/>
                </a:cubicBezTo>
                <a:lnTo>
                  <a:pt x="5939" y="21600"/>
                </a:lnTo>
                <a:cubicBezTo>
                  <a:pt x="6091" y="20850"/>
                  <a:pt x="6302" y="19619"/>
                  <a:pt x="6586" y="18648"/>
                </a:cubicBezTo>
                <a:cubicBezTo>
                  <a:pt x="6865" y="17695"/>
                  <a:pt x="7196" y="16827"/>
                  <a:pt x="7507" y="15899"/>
                </a:cubicBezTo>
                <a:cubicBezTo>
                  <a:pt x="7534" y="15918"/>
                  <a:pt x="7562" y="15957"/>
                  <a:pt x="7591" y="15977"/>
                </a:cubicBezTo>
                <a:cubicBezTo>
                  <a:pt x="7594" y="16032"/>
                  <a:pt x="7600" y="16018"/>
                  <a:pt x="7600" y="16071"/>
                </a:cubicBezTo>
                <a:cubicBezTo>
                  <a:pt x="7600" y="17635"/>
                  <a:pt x="7475" y="21600"/>
                  <a:pt x="7475" y="21600"/>
                </a:cubicBezTo>
                <a:lnTo>
                  <a:pt x="14060" y="21600"/>
                </a:lnTo>
                <a:cubicBezTo>
                  <a:pt x="14060" y="21600"/>
                  <a:pt x="13748" y="18214"/>
                  <a:pt x="13748" y="16961"/>
                </a:cubicBezTo>
                <a:cubicBezTo>
                  <a:pt x="13748" y="16774"/>
                  <a:pt x="13748" y="16589"/>
                  <a:pt x="13748" y="16290"/>
                </a:cubicBezTo>
                <a:cubicBezTo>
                  <a:pt x="13748" y="16425"/>
                  <a:pt x="14011" y="16613"/>
                  <a:pt x="14051" y="16711"/>
                </a:cubicBezTo>
                <a:cubicBezTo>
                  <a:pt x="14642" y="18261"/>
                  <a:pt x="15155" y="19851"/>
                  <a:pt x="15419" y="21600"/>
                </a:cubicBezTo>
                <a:lnTo>
                  <a:pt x="17495" y="21600"/>
                </a:lnTo>
                <a:cubicBezTo>
                  <a:pt x="17323" y="20600"/>
                  <a:pt x="17075" y="19101"/>
                  <a:pt x="16750" y="17852"/>
                </a:cubicBezTo>
                <a:lnTo>
                  <a:pt x="18831" y="17852"/>
                </a:lnTo>
                <a:cubicBezTo>
                  <a:pt x="18831" y="17852"/>
                  <a:pt x="18733" y="14644"/>
                  <a:pt x="18733" y="13439"/>
                </a:cubicBezTo>
                <a:cubicBezTo>
                  <a:pt x="18733" y="13399"/>
                  <a:pt x="18735" y="13286"/>
                  <a:pt x="18738" y="13244"/>
                </a:cubicBezTo>
                <a:cubicBezTo>
                  <a:pt x="18760" y="13229"/>
                  <a:pt x="18782" y="13212"/>
                  <a:pt x="18803" y="13197"/>
                </a:cubicBezTo>
                <a:cubicBezTo>
                  <a:pt x="19042" y="13911"/>
                  <a:pt x="19300" y="14689"/>
                  <a:pt x="19515" y="15423"/>
                </a:cubicBezTo>
                <a:cubicBezTo>
                  <a:pt x="19734" y="16170"/>
                  <a:pt x="19896" y="16852"/>
                  <a:pt x="20013" y="17852"/>
                </a:cubicBezTo>
                <a:lnTo>
                  <a:pt x="21600" y="17852"/>
                </a:lnTo>
                <a:cubicBezTo>
                  <a:pt x="21189" y="14353"/>
                  <a:pt x="20285" y="11660"/>
                  <a:pt x="18733" y="9410"/>
                </a:cubicBezTo>
                <a:cubicBezTo>
                  <a:pt x="18403" y="8931"/>
                  <a:pt x="18048" y="8433"/>
                  <a:pt x="17602" y="8309"/>
                </a:cubicBezTo>
                <a:cubicBezTo>
                  <a:pt x="17535" y="8291"/>
                  <a:pt x="17469" y="8262"/>
                  <a:pt x="17402" y="8262"/>
                </a:cubicBezTo>
                <a:cubicBezTo>
                  <a:pt x="17163" y="8261"/>
                  <a:pt x="16920" y="8255"/>
                  <a:pt x="16681" y="8254"/>
                </a:cubicBezTo>
                <a:lnTo>
                  <a:pt x="16783" y="8848"/>
                </a:lnTo>
                <a:cubicBezTo>
                  <a:pt x="16796" y="8925"/>
                  <a:pt x="16779" y="9010"/>
                  <a:pt x="16741" y="9059"/>
                </a:cubicBezTo>
                <a:lnTo>
                  <a:pt x="16606" y="9230"/>
                </a:lnTo>
                <a:lnTo>
                  <a:pt x="16755" y="11721"/>
                </a:lnTo>
                <a:cubicBezTo>
                  <a:pt x="16756" y="11733"/>
                  <a:pt x="16756" y="11749"/>
                  <a:pt x="16755" y="11761"/>
                </a:cubicBezTo>
                <a:lnTo>
                  <a:pt x="16420" y="14392"/>
                </a:lnTo>
                <a:cubicBezTo>
                  <a:pt x="16405" y="14513"/>
                  <a:pt x="16301" y="14513"/>
                  <a:pt x="16285" y="14392"/>
                </a:cubicBezTo>
                <a:lnTo>
                  <a:pt x="15945" y="11761"/>
                </a:lnTo>
                <a:cubicBezTo>
                  <a:pt x="15944" y="11749"/>
                  <a:pt x="15944" y="11733"/>
                  <a:pt x="15945" y="11721"/>
                </a:cubicBezTo>
                <a:lnTo>
                  <a:pt x="16089" y="9238"/>
                </a:lnTo>
                <a:lnTo>
                  <a:pt x="15959" y="9074"/>
                </a:lnTo>
                <a:cubicBezTo>
                  <a:pt x="15920" y="9023"/>
                  <a:pt x="15901" y="8942"/>
                  <a:pt x="15917" y="8863"/>
                </a:cubicBezTo>
                <a:lnTo>
                  <a:pt x="16043" y="8254"/>
                </a:lnTo>
                <a:cubicBezTo>
                  <a:pt x="15764" y="8254"/>
                  <a:pt x="15485" y="8261"/>
                  <a:pt x="15205" y="8262"/>
                </a:cubicBezTo>
                <a:cubicBezTo>
                  <a:pt x="14897" y="8264"/>
                  <a:pt x="14614" y="8431"/>
                  <a:pt x="14377" y="8762"/>
                </a:cubicBezTo>
                <a:cubicBezTo>
                  <a:pt x="14027" y="9248"/>
                  <a:pt x="13693" y="9771"/>
                  <a:pt x="13381" y="10324"/>
                </a:cubicBezTo>
                <a:cubicBezTo>
                  <a:pt x="13340" y="10266"/>
                  <a:pt x="13301" y="10201"/>
                  <a:pt x="13260" y="10144"/>
                </a:cubicBezTo>
                <a:cubicBezTo>
                  <a:pt x="12951" y="9714"/>
                  <a:pt x="12585" y="9537"/>
                  <a:pt x="12185" y="9535"/>
                </a:cubicBezTo>
                <a:cubicBezTo>
                  <a:pt x="11822" y="9534"/>
                  <a:pt x="11458" y="9543"/>
                  <a:pt x="11096" y="9543"/>
                </a:cubicBezTo>
                <a:lnTo>
                  <a:pt x="11254" y="10339"/>
                </a:lnTo>
                <a:cubicBezTo>
                  <a:pt x="11274" y="10441"/>
                  <a:pt x="11253" y="10555"/>
                  <a:pt x="11203" y="10620"/>
                </a:cubicBezTo>
                <a:lnTo>
                  <a:pt x="11035" y="10839"/>
                </a:lnTo>
                <a:lnTo>
                  <a:pt x="11221" y="14064"/>
                </a:lnTo>
                <a:cubicBezTo>
                  <a:pt x="11222" y="14080"/>
                  <a:pt x="11223" y="14096"/>
                  <a:pt x="11221" y="14111"/>
                </a:cubicBezTo>
                <a:lnTo>
                  <a:pt x="10774" y="17531"/>
                </a:lnTo>
                <a:cubicBezTo>
                  <a:pt x="10754" y="17688"/>
                  <a:pt x="10622" y="17688"/>
                  <a:pt x="10602" y="17531"/>
                </a:cubicBezTo>
                <a:lnTo>
                  <a:pt x="10165" y="14111"/>
                </a:lnTo>
                <a:cubicBezTo>
                  <a:pt x="10163" y="14096"/>
                  <a:pt x="10164" y="14080"/>
                  <a:pt x="10165" y="14064"/>
                </a:cubicBezTo>
                <a:lnTo>
                  <a:pt x="10360" y="10823"/>
                </a:lnTo>
                <a:lnTo>
                  <a:pt x="10183" y="10605"/>
                </a:lnTo>
                <a:cubicBezTo>
                  <a:pt x="10134" y="10542"/>
                  <a:pt x="10115" y="10432"/>
                  <a:pt x="10132" y="10331"/>
                </a:cubicBezTo>
                <a:lnTo>
                  <a:pt x="10262" y="9551"/>
                </a:lnTo>
                <a:cubicBezTo>
                  <a:pt x="9952" y="9551"/>
                  <a:pt x="9642" y="9549"/>
                  <a:pt x="9332" y="9551"/>
                </a:cubicBezTo>
                <a:cubicBezTo>
                  <a:pt x="9244" y="9551"/>
                  <a:pt x="9154" y="9574"/>
                  <a:pt x="9066" y="9597"/>
                </a:cubicBezTo>
                <a:cubicBezTo>
                  <a:pt x="8722" y="9693"/>
                  <a:pt x="8418" y="9900"/>
                  <a:pt x="8140" y="10183"/>
                </a:cubicBezTo>
                <a:cubicBezTo>
                  <a:pt x="7851" y="9682"/>
                  <a:pt x="7548" y="9207"/>
                  <a:pt x="7228" y="8762"/>
                </a:cubicBezTo>
                <a:cubicBezTo>
                  <a:pt x="6991" y="8431"/>
                  <a:pt x="6708" y="8264"/>
                  <a:pt x="6399" y="8262"/>
                </a:cubicBezTo>
                <a:cubicBezTo>
                  <a:pt x="6120" y="8261"/>
                  <a:pt x="5841" y="8254"/>
                  <a:pt x="5562" y="8254"/>
                </a:cubicBezTo>
                <a:lnTo>
                  <a:pt x="5683" y="8863"/>
                </a:lnTo>
                <a:cubicBezTo>
                  <a:pt x="5699" y="8942"/>
                  <a:pt x="5685" y="9023"/>
                  <a:pt x="5646" y="9074"/>
                </a:cubicBezTo>
                <a:lnTo>
                  <a:pt x="5515" y="9238"/>
                </a:lnTo>
                <a:lnTo>
                  <a:pt x="5659" y="11721"/>
                </a:lnTo>
                <a:cubicBezTo>
                  <a:pt x="5660" y="11733"/>
                  <a:pt x="5661" y="11749"/>
                  <a:pt x="5659" y="11761"/>
                </a:cubicBezTo>
                <a:lnTo>
                  <a:pt x="5315" y="14392"/>
                </a:lnTo>
                <a:cubicBezTo>
                  <a:pt x="5299" y="14513"/>
                  <a:pt x="5195" y="14505"/>
                  <a:pt x="5180" y="14384"/>
                </a:cubicBezTo>
                <a:lnTo>
                  <a:pt x="4845" y="11761"/>
                </a:lnTo>
                <a:cubicBezTo>
                  <a:pt x="4844" y="11749"/>
                  <a:pt x="4844" y="11733"/>
                  <a:pt x="4845" y="11721"/>
                </a:cubicBezTo>
                <a:lnTo>
                  <a:pt x="4999" y="9230"/>
                </a:lnTo>
                <a:lnTo>
                  <a:pt x="4859" y="9059"/>
                </a:lnTo>
                <a:cubicBezTo>
                  <a:pt x="4821" y="9010"/>
                  <a:pt x="4804" y="8925"/>
                  <a:pt x="4817" y="8848"/>
                </a:cubicBezTo>
                <a:lnTo>
                  <a:pt x="4919" y="8246"/>
                </a:lnTo>
                <a:cubicBezTo>
                  <a:pt x="4680" y="8247"/>
                  <a:pt x="4442" y="8245"/>
                  <a:pt x="4203" y="8246"/>
                </a:cubicBezTo>
                <a:close/>
                <a:moveTo>
                  <a:pt x="6302" y="11354"/>
                </a:moveTo>
                <a:lnTo>
                  <a:pt x="7242" y="11354"/>
                </a:lnTo>
                <a:cubicBezTo>
                  <a:pt x="7185" y="11604"/>
                  <a:pt x="7134" y="11604"/>
                  <a:pt x="7079" y="11604"/>
                </a:cubicBezTo>
                <a:lnTo>
                  <a:pt x="6302" y="11604"/>
                </a:lnTo>
                <a:cubicBezTo>
                  <a:pt x="6302" y="11604"/>
                  <a:pt x="6302" y="11354"/>
                  <a:pt x="6302" y="11354"/>
                </a:cubicBezTo>
                <a:close/>
                <a:moveTo>
                  <a:pt x="17174" y="11354"/>
                </a:moveTo>
                <a:lnTo>
                  <a:pt x="18365" y="11354"/>
                </a:lnTo>
                <a:cubicBezTo>
                  <a:pt x="18365" y="11354"/>
                  <a:pt x="18365" y="11604"/>
                  <a:pt x="18365" y="11604"/>
                </a:cubicBezTo>
                <a:lnTo>
                  <a:pt x="17174" y="11604"/>
                </a:lnTo>
                <a:lnTo>
                  <a:pt x="17174" y="11354"/>
                </a:lnTo>
                <a:close/>
                <a:moveTo>
                  <a:pt x="11663" y="13853"/>
                </a:moveTo>
                <a:lnTo>
                  <a:pt x="12855" y="13853"/>
                </a:lnTo>
                <a:cubicBezTo>
                  <a:pt x="12855" y="13853"/>
                  <a:pt x="12855" y="14103"/>
                  <a:pt x="12855" y="14103"/>
                </a:cubicBezTo>
                <a:lnTo>
                  <a:pt x="11663" y="14103"/>
                </a:lnTo>
                <a:lnTo>
                  <a:pt x="11663" y="13853"/>
                </a:lnTo>
                <a:close/>
                <a:moveTo>
                  <a:pt x="11663" y="1385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42" name="AutoShape 26">
            <a:extLst>
              <a:ext uri="{FF2B5EF4-FFF2-40B4-BE49-F238E27FC236}">
                <a16:creationId xmlns:a16="http://schemas.microsoft.com/office/drawing/2014/main" id="{C1076EF0-0F41-485E-911E-E413E201C8CE}"/>
              </a:ext>
            </a:extLst>
          </p:cNvPr>
          <p:cNvSpPr>
            <a:spLocks/>
          </p:cNvSpPr>
          <p:nvPr/>
        </p:nvSpPr>
        <p:spPr bwMode="auto">
          <a:xfrm>
            <a:off x="995561" y="5270500"/>
            <a:ext cx="658139" cy="441325"/>
          </a:xfrm>
          <a:custGeom>
            <a:avLst/>
            <a:gdLst/>
            <a:ahLst/>
            <a:cxnLst/>
            <a:rect l="0" t="0" r="r" b="b"/>
            <a:pathLst>
              <a:path w="21600" h="21600">
                <a:moveTo>
                  <a:pt x="11817" y="12852"/>
                </a:moveTo>
                <a:cubicBezTo>
                  <a:pt x="11818" y="13784"/>
                  <a:pt x="11396" y="14314"/>
                  <a:pt x="10897" y="14435"/>
                </a:cubicBezTo>
                <a:lnTo>
                  <a:pt x="10897" y="15104"/>
                </a:lnTo>
                <a:lnTo>
                  <a:pt x="10340" y="15104"/>
                </a:lnTo>
                <a:lnTo>
                  <a:pt x="10340" y="14506"/>
                </a:lnTo>
                <a:cubicBezTo>
                  <a:pt x="10073" y="14467"/>
                  <a:pt x="9721" y="14300"/>
                  <a:pt x="9461" y="14054"/>
                </a:cubicBezTo>
                <a:lnTo>
                  <a:pt x="9645" y="12952"/>
                </a:lnTo>
                <a:cubicBezTo>
                  <a:pt x="9940" y="13148"/>
                  <a:pt x="10368" y="13397"/>
                  <a:pt x="10686" y="13278"/>
                </a:cubicBezTo>
                <a:cubicBezTo>
                  <a:pt x="10963" y="13174"/>
                  <a:pt x="11033" y="12745"/>
                  <a:pt x="10707" y="12503"/>
                </a:cubicBezTo>
                <a:cubicBezTo>
                  <a:pt x="10430" y="12289"/>
                  <a:pt x="9481" y="12067"/>
                  <a:pt x="9481" y="10701"/>
                </a:cubicBezTo>
                <a:cubicBezTo>
                  <a:pt x="9481" y="10134"/>
                  <a:pt x="9728" y="9357"/>
                  <a:pt x="10340" y="9127"/>
                </a:cubicBezTo>
                <a:lnTo>
                  <a:pt x="10340" y="8448"/>
                </a:lnTo>
                <a:lnTo>
                  <a:pt x="10897" y="8448"/>
                </a:lnTo>
                <a:lnTo>
                  <a:pt x="10897" y="9071"/>
                </a:lnTo>
                <a:cubicBezTo>
                  <a:pt x="11134" y="9099"/>
                  <a:pt x="11378" y="9174"/>
                  <a:pt x="11658" y="9325"/>
                </a:cubicBezTo>
                <a:cubicBezTo>
                  <a:pt x="11630" y="9536"/>
                  <a:pt x="11509" y="10452"/>
                  <a:pt x="11509" y="10452"/>
                </a:cubicBezTo>
                <a:cubicBezTo>
                  <a:pt x="11315" y="10339"/>
                  <a:pt x="10998" y="10141"/>
                  <a:pt x="10694" y="10170"/>
                </a:cubicBezTo>
                <a:cubicBezTo>
                  <a:pt x="10318" y="10206"/>
                  <a:pt x="10291" y="10679"/>
                  <a:pt x="10545" y="10897"/>
                </a:cubicBezTo>
                <a:cubicBezTo>
                  <a:pt x="11064" y="11301"/>
                  <a:pt x="11817" y="11645"/>
                  <a:pt x="11817" y="12852"/>
                </a:cubicBezTo>
                <a:close/>
                <a:moveTo>
                  <a:pt x="17069" y="2317"/>
                </a:moveTo>
                <a:lnTo>
                  <a:pt x="1346" y="2317"/>
                </a:lnTo>
                <a:lnTo>
                  <a:pt x="1346" y="16649"/>
                </a:lnTo>
                <a:lnTo>
                  <a:pt x="0" y="16649"/>
                </a:lnTo>
                <a:lnTo>
                  <a:pt x="0" y="0"/>
                </a:lnTo>
                <a:lnTo>
                  <a:pt x="17069" y="0"/>
                </a:lnTo>
                <a:cubicBezTo>
                  <a:pt x="17069" y="0"/>
                  <a:pt x="17069" y="2317"/>
                  <a:pt x="17069" y="2317"/>
                </a:cubicBezTo>
                <a:close/>
                <a:moveTo>
                  <a:pt x="10595" y="16965"/>
                </a:moveTo>
                <a:cubicBezTo>
                  <a:pt x="8922" y="16965"/>
                  <a:pt x="7565" y="14631"/>
                  <a:pt x="7565" y="11751"/>
                </a:cubicBezTo>
                <a:cubicBezTo>
                  <a:pt x="7565" y="8871"/>
                  <a:pt x="8922" y="6536"/>
                  <a:pt x="10595" y="6536"/>
                </a:cubicBezTo>
                <a:cubicBezTo>
                  <a:pt x="12269" y="6536"/>
                  <a:pt x="13625" y="8871"/>
                  <a:pt x="13625" y="11751"/>
                </a:cubicBezTo>
                <a:cubicBezTo>
                  <a:pt x="13625" y="14631"/>
                  <a:pt x="12269" y="16965"/>
                  <a:pt x="10595" y="16965"/>
                </a:cubicBezTo>
                <a:close/>
                <a:moveTo>
                  <a:pt x="14841" y="11124"/>
                </a:moveTo>
                <a:cubicBezTo>
                  <a:pt x="14841" y="9778"/>
                  <a:pt x="15361" y="8571"/>
                  <a:pt x="16268" y="7813"/>
                </a:cubicBezTo>
                <a:cubicBezTo>
                  <a:pt x="16886" y="7297"/>
                  <a:pt x="17669" y="6993"/>
                  <a:pt x="18497" y="6942"/>
                </a:cubicBezTo>
                <a:lnTo>
                  <a:pt x="18497" y="4623"/>
                </a:lnTo>
                <a:lnTo>
                  <a:pt x="2694" y="4623"/>
                </a:lnTo>
                <a:lnTo>
                  <a:pt x="2694" y="18879"/>
                </a:lnTo>
                <a:lnTo>
                  <a:pt x="14841" y="18879"/>
                </a:lnTo>
                <a:cubicBezTo>
                  <a:pt x="14841" y="18879"/>
                  <a:pt x="14841" y="11124"/>
                  <a:pt x="14841" y="11124"/>
                </a:cubicBezTo>
                <a:close/>
                <a:moveTo>
                  <a:pt x="20945" y="16326"/>
                </a:moveTo>
                <a:cubicBezTo>
                  <a:pt x="21210" y="16105"/>
                  <a:pt x="21429" y="15847"/>
                  <a:pt x="21600" y="15556"/>
                </a:cubicBezTo>
                <a:lnTo>
                  <a:pt x="21600" y="16506"/>
                </a:lnTo>
                <a:cubicBezTo>
                  <a:pt x="21600" y="17824"/>
                  <a:pt x="20321" y="18892"/>
                  <a:pt x="18744" y="18892"/>
                </a:cubicBezTo>
                <a:cubicBezTo>
                  <a:pt x="17168" y="18892"/>
                  <a:pt x="15890" y="17824"/>
                  <a:pt x="15890" y="16506"/>
                </a:cubicBezTo>
                <a:lnTo>
                  <a:pt x="15890" y="15556"/>
                </a:lnTo>
                <a:cubicBezTo>
                  <a:pt x="16061" y="15847"/>
                  <a:pt x="16280" y="16105"/>
                  <a:pt x="16545" y="16326"/>
                </a:cubicBezTo>
                <a:cubicBezTo>
                  <a:pt x="17139" y="16823"/>
                  <a:pt x="17921" y="17097"/>
                  <a:pt x="18744" y="17097"/>
                </a:cubicBezTo>
                <a:cubicBezTo>
                  <a:pt x="19569" y="17097"/>
                  <a:pt x="20350" y="16823"/>
                  <a:pt x="20945" y="16326"/>
                </a:cubicBezTo>
                <a:close/>
                <a:moveTo>
                  <a:pt x="20945" y="19017"/>
                </a:moveTo>
                <a:cubicBezTo>
                  <a:pt x="21210" y="18796"/>
                  <a:pt x="21429" y="18537"/>
                  <a:pt x="21600" y="18248"/>
                </a:cubicBezTo>
                <a:lnTo>
                  <a:pt x="21600" y="19214"/>
                </a:lnTo>
                <a:cubicBezTo>
                  <a:pt x="21600" y="20532"/>
                  <a:pt x="20321" y="21600"/>
                  <a:pt x="18744" y="21600"/>
                </a:cubicBezTo>
                <a:cubicBezTo>
                  <a:pt x="17168" y="21600"/>
                  <a:pt x="15890" y="20532"/>
                  <a:pt x="15890" y="19214"/>
                </a:cubicBezTo>
                <a:lnTo>
                  <a:pt x="15890" y="18248"/>
                </a:lnTo>
                <a:cubicBezTo>
                  <a:pt x="16061" y="18538"/>
                  <a:pt x="16280" y="18796"/>
                  <a:pt x="16545" y="19017"/>
                </a:cubicBezTo>
                <a:cubicBezTo>
                  <a:pt x="17139" y="19514"/>
                  <a:pt x="17921" y="19787"/>
                  <a:pt x="18744" y="19787"/>
                </a:cubicBezTo>
                <a:cubicBezTo>
                  <a:pt x="19569" y="19787"/>
                  <a:pt x="20350" y="19514"/>
                  <a:pt x="20945" y="19017"/>
                </a:cubicBezTo>
                <a:close/>
                <a:moveTo>
                  <a:pt x="20945" y="13635"/>
                </a:moveTo>
                <a:cubicBezTo>
                  <a:pt x="21210" y="13414"/>
                  <a:pt x="21429" y="13156"/>
                  <a:pt x="21600" y="12866"/>
                </a:cubicBezTo>
                <a:lnTo>
                  <a:pt x="21600" y="13815"/>
                </a:lnTo>
                <a:cubicBezTo>
                  <a:pt x="21600" y="15133"/>
                  <a:pt x="20321" y="16201"/>
                  <a:pt x="18744" y="16201"/>
                </a:cubicBezTo>
                <a:cubicBezTo>
                  <a:pt x="17168" y="16201"/>
                  <a:pt x="15890" y="15133"/>
                  <a:pt x="15890" y="13815"/>
                </a:cubicBezTo>
                <a:lnTo>
                  <a:pt x="15890" y="12866"/>
                </a:lnTo>
                <a:cubicBezTo>
                  <a:pt x="16061" y="13156"/>
                  <a:pt x="16280" y="13414"/>
                  <a:pt x="16545" y="13635"/>
                </a:cubicBezTo>
                <a:cubicBezTo>
                  <a:pt x="17139" y="14132"/>
                  <a:pt x="17921" y="14406"/>
                  <a:pt x="18744" y="14406"/>
                </a:cubicBezTo>
                <a:cubicBezTo>
                  <a:pt x="19569" y="14406"/>
                  <a:pt x="20350" y="14132"/>
                  <a:pt x="20945" y="13635"/>
                </a:cubicBezTo>
                <a:close/>
                <a:moveTo>
                  <a:pt x="18940" y="12344"/>
                </a:moveTo>
                <a:lnTo>
                  <a:pt x="18940" y="12663"/>
                </a:lnTo>
                <a:lnTo>
                  <a:pt x="18578" y="12662"/>
                </a:lnTo>
                <a:lnTo>
                  <a:pt x="18578" y="12376"/>
                </a:lnTo>
                <a:cubicBezTo>
                  <a:pt x="18404" y="12357"/>
                  <a:pt x="18175" y="12277"/>
                  <a:pt x="18006" y="12159"/>
                </a:cubicBezTo>
                <a:lnTo>
                  <a:pt x="18126" y="11632"/>
                </a:lnTo>
                <a:cubicBezTo>
                  <a:pt x="18282" y="11710"/>
                  <a:pt x="18498" y="11804"/>
                  <a:pt x="18684" y="11806"/>
                </a:cubicBezTo>
                <a:cubicBezTo>
                  <a:pt x="18726" y="11806"/>
                  <a:pt x="18765" y="11801"/>
                  <a:pt x="18803" y="11791"/>
                </a:cubicBezTo>
                <a:cubicBezTo>
                  <a:pt x="18984" y="11741"/>
                  <a:pt x="19029" y="11537"/>
                  <a:pt x="18816" y="11421"/>
                </a:cubicBezTo>
                <a:cubicBezTo>
                  <a:pt x="18637" y="11318"/>
                  <a:pt x="18019" y="11210"/>
                  <a:pt x="18019" y="10557"/>
                </a:cubicBezTo>
                <a:cubicBezTo>
                  <a:pt x="18019" y="10287"/>
                  <a:pt x="18180" y="9915"/>
                  <a:pt x="18578" y="9807"/>
                </a:cubicBezTo>
                <a:lnTo>
                  <a:pt x="18578" y="9483"/>
                </a:lnTo>
                <a:lnTo>
                  <a:pt x="18940" y="9483"/>
                </a:lnTo>
                <a:lnTo>
                  <a:pt x="18940" y="9781"/>
                </a:lnTo>
                <a:cubicBezTo>
                  <a:pt x="19095" y="9795"/>
                  <a:pt x="19254" y="9832"/>
                  <a:pt x="19436" y="9904"/>
                </a:cubicBezTo>
                <a:cubicBezTo>
                  <a:pt x="19418" y="10005"/>
                  <a:pt x="19339" y="10442"/>
                  <a:pt x="19339" y="10442"/>
                </a:cubicBezTo>
                <a:cubicBezTo>
                  <a:pt x="19221" y="10392"/>
                  <a:pt x="19034" y="10305"/>
                  <a:pt x="18849" y="10305"/>
                </a:cubicBezTo>
                <a:cubicBezTo>
                  <a:pt x="18836" y="10305"/>
                  <a:pt x="18822" y="10305"/>
                  <a:pt x="18809" y="10306"/>
                </a:cubicBezTo>
                <a:cubicBezTo>
                  <a:pt x="18564" y="10323"/>
                  <a:pt x="18546" y="10548"/>
                  <a:pt x="18711" y="10653"/>
                </a:cubicBezTo>
                <a:cubicBezTo>
                  <a:pt x="19049" y="10847"/>
                  <a:pt x="19540" y="11013"/>
                  <a:pt x="19540" y="11589"/>
                </a:cubicBezTo>
                <a:cubicBezTo>
                  <a:pt x="19540" y="12034"/>
                  <a:pt x="19265" y="12287"/>
                  <a:pt x="18940" y="12344"/>
                </a:cubicBezTo>
                <a:close/>
                <a:moveTo>
                  <a:pt x="18744" y="8738"/>
                </a:moveTo>
                <a:cubicBezTo>
                  <a:pt x="17168" y="8738"/>
                  <a:pt x="15890" y="9806"/>
                  <a:pt x="15890" y="11124"/>
                </a:cubicBezTo>
                <a:cubicBezTo>
                  <a:pt x="15890" y="12441"/>
                  <a:pt x="17168" y="13510"/>
                  <a:pt x="18744" y="13510"/>
                </a:cubicBezTo>
                <a:cubicBezTo>
                  <a:pt x="20321" y="13510"/>
                  <a:pt x="21600" y="12441"/>
                  <a:pt x="21600" y="11124"/>
                </a:cubicBezTo>
                <a:cubicBezTo>
                  <a:pt x="21600" y="9806"/>
                  <a:pt x="20321" y="8738"/>
                  <a:pt x="18744" y="8738"/>
                </a:cubicBezTo>
                <a:close/>
                <a:moveTo>
                  <a:pt x="18744" y="8738"/>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43" name="AutoShape 37">
            <a:extLst>
              <a:ext uri="{FF2B5EF4-FFF2-40B4-BE49-F238E27FC236}">
                <a16:creationId xmlns:a16="http://schemas.microsoft.com/office/drawing/2014/main" id="{2553A2EB-8486-4F9B-A47C-AFF748A9955F}"/>
              </a:ext>
            </a:extLst>
          </p:cNvPr>
          <p:cNvSpPr>
            <a:spLocks/>
          </p:cNvSpPr>
          <p:nvPr/>
        </p:nvSpPr>
        <p:spPr bwMode="auto">
          <a:xfrm>
            <a:off x="6583839" y="3687762"/>
            <a:ext cx="592932" cy="480696"/>
          </a:xfrm>
          <a:custGeom>
            <a:avLst/>
            <a:gdLst/>
            <a:ahLst/>
            <a:cxnLst/>
            <a:rect l="0" t="0" r="r" b="b"/>
            <a:pathLst>
              <a:path w="21600" h="21600">
                <a:moveTo>
                  <a:pt x="0" y="0"/>
                </a:moveTo>
                <a:lnTo>
                  <a:pt x="0" y="6871"/>
                </a:lnTo>
                <a:lnTo>
                  <a:pt x="1422" y="6871"/>
                </a:lnTo>
                <a:lnTo>
                  <a:pt x="1422" y="1414"/>
                </a:lnTo>
                <a:lnTo>
                  <a:pt x="20178" y="1414"/>
                </a:lnTo>
                <a:lnTo>
                  <a:pt x="20178" y="20068"/>
                </a:lnTo>
                <a:lnTo>
                  <a:pt x="14684" y="20068"/>
                </a:lnTo>
                <a:lnTo>
                  <a:pt x="14684" y="21482"/>
                </a:lnTo>
                <a:lnTo>
                  <a:pt x="21600" y="21482"/>
                </a:lnTo>
                <a:lnTo>
                  <a:pt x="21600" y="0"/>
                </a:lnTo>
                <a:cubicBezTo>
                  <a:pt x="21600" y="0"/>
                  <a:pt x="0" y="0"/>
                  <a:pt x="0" y="0"/>
                </a:cubicBezTo>
                <a:close/>
                <a:moveTo>
                  <a:pt x="14899" y="2357"/>
                </a:moveTo>
                <a:lnTo>
                  <a:pt x="16476" y="3925"/>
                </a:lnTo>
                <a:lnTo>
                  <a:pt x="12322" y="8049"/>
                </a:lnTo>
                <a:lnTo>
                  <a:pt x="13558" y="8049"/>
                </a:lnTo>
                <a:lnTo>
                  <a:pt x="13558" y="9338"/>
                </a:lnTo>
                <a:lnTo>
                  <a:pt x="17742" y="5185"/>
                </a:lnTo>
                <a:lnTo>
                  <a:pt x="19260" y="6694"/>
                </a:lnTo>
                <a:lnTo>
                  <a:pt x="19260" y="2357"/>
                </a:lnTo>
                <a:cubicBezTo>
                  <a:pt x="19260" y="2357"/>
                  <a:pt x="14899" y="2357"/>
                  <a:pt x="14899" y="2357"/>
                </a:cubicBezTo>
                <a:close/>
                <a:moveTo>
                  <a:pt x="0" y="8720"/>
                </a:moveTo>
                <a:cubicBezTo>
                  <a:pt x="0" y="8720"/>
                  <a:pt x="0" y="21600"/>
                  <a:pt x="0" y="21600"/>
                </a:cubicBezTo>
                <a:lnTo>
                  <a:pt x="12951" y="21600"/>
                </a:lnTo>
                <a:lnTo>
                  <a:pt x="12951" y="8720"/>
                </a:lnTo>
                <a:lnTo>
                  <a:pt x="0" y="8720"/>
                </a:lnTo>
                <a:close/>
                <a:moveTo>
                  <a:pt x="1422" y="10134"/>
                </a:moveTo>
                <a:lnTo>
                  <a:pt x="11529" y="10134"/>
                </a:lnTo>
                <a:lnTo>
                  <a:pt x="11529" y="20186"/>
                </a:lnTo>
                <a:lnTo>
                  <a:pt x="1422" y="20186"/>
                </a:lnTo>
                <a:cubicBezTo>
                  <a:pt x="1422" y="20186"/>
                  <a:pt x="1422" y="10134"/>
                  <a:pt x="1422" y="10134"/>
                </a:cubicBezTo>
                <a:close/>
                <a:moveTo>
                  <a:pt x="1422" y="10134"/>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44" name="AutoShape 10">
            <a:extLst>
              <a:ext uri="{FF2B5EF4-FFF2-40B4-BE49-F238E27FC236}">
                <a16:creationId xmlns:a16="http://schemas.microsoft.com/office/drawing/2014/main" id="{6CDA1A5B-FB8C-4D90-A3EE-A0752E94FBE7}"/>
              </a:ext>
            </a:extLst>
          </p:cNvPr>
          <p:cNvSpPr>
            <a:spLocks/>
          </p:cNvSpPr>
          <p:nvPr/>
        </p:nvSpPr>
        <p:spPr bwMode="auto">
          <a:xfrm>
            <a:off x="6709091" y="5117226"/>
            <a:ext cx="370603" cy="717153"/>
          </a:xfrm>
          <a:custGeom>
            <a:avLst/>
            <a:gdLst/>
            <a:ahLst/>
            <a:cxnLst/>
            <a:rect l="0" t="0" r="r" b="b"/>
            <a:pathLst>
              <a:path w="21384" h="21466">
                <a:moveTo>
                  <a:pt x="10875" y="0"/>
                </a:moveTo>
                <a:cubicBezTo>
                  <a:pt x="8576" y="0"/>
                  <a:pt x="6701" y="1088"/>
                  <a:pt x="6693" y="2429"/>
                </a:cubicBezTo>
                <a:cubicBezTo>
                  <a:pt x="6690" y="3793"/>
                  <a:pt x="8548" y="4893"/>
                  <a:pt x="10864" y="4894"/>
                </a:cubicBezTo>
                <a:cubicBezTo>
                  <a:pt x="13219" y="4895"/>
                  <a:pt x="15101" y="3805"/>
                  <a:pt x="15098" y="2441"/>
                </a:cubicBezTo>
                <a:cubicBezTo>
                  <a:pt x="15089" y="1090"/>
                  <a:pt x="13201" y="0"/>
                  <a:pt x="10875" y="0"/>
                </a:cubicBezTo>
                <a:close/>
                <a:moveTo>
                  <a:pt x="8638" y="5077"/>
                </a:moveTo>
                <a:cubicBezTo>
                  <a:pt x="8503" y="5077"/>
                  <a:pt x="8364" y="5089"/>
                  <a:pt x="8230" y="5102"/>
                </a:cubicBezTo>
                <a:cubicBezTo>
                  <a:pt x="7346" y="5188"/>
                  <a:pt x="6640" y="5479"/>
                  <a:pt x="5982" y="5810"/>
                </a:cubicBezTo>
                <a:cubicBezTo>
                  <a:pt x="2526" y="7554"/>
                  <a:pt x="669" y="9793"/>
                  <a:pt x="14" y="12401"/>
                </a:cubicBezTo>
                <a:cubicBezTo>
                  <a:pt x="-90" y="12805"/>
                  <a:pt x="384" y="13210"/>
                  <a:pt x="1048" y="13340"/>
                </a:cubicBezTo>
                <a:cubicBezTo>
                  <a:pt x="2066" y="13539"/>
                  <a:pt x="2956" y="13169"/>
                  <a:pt x="3139" y="12468"/>
                </a:cubicBezTo>
                <a:cubicBezTo>
                  <a:pt x="3364" y="11599"/>
                  <a:pt x="3762" y="10755"/>
                  <a:pt x="4425" y="9966"/>
                </a:cubicBezTo>
                <a:cubicBezTo>
                  <a:pt x="4852" y="9458"/>
                  <a:pt x="5371" y="8977"/>
                  <a:pt x="5847" y="8483"/>
                </a:cubicBezTo>
                <a:cubicBezTo>
                  <a:pt x="5888" y="8493"/>
                  <a:pt x="5928" y="8502"/>
                  <a:pt x="5972" y="8513"/>
                </a:cubicBezTo>
                <a:cubicBezTo>
                  <a:pt x="5975" y="8542"/>
                  <a:pt x="5982" y="8570"/>
                  <a:pt x="5982" y="8599"/>
                </a:cubicBezTo>
                <a:cubicBezTo>
                  <a:pt x="5983" y="9441"/>
                  <a:pt x="5984" y="10283"/>
                  <a:pt x="5982" y="11125"/>
                </a:cubicBezTo>
                <a:cubicBezTo>
                  <a:pt x="5978" y="14143"/>
                  <a:pt x="5972" y="17158"/>
                  <a:pt x="5972" y="20175"/>
                </a:cubicBezTo>
                <a:cubicBezTo>
                  <a:pt x="5972" y="20922"/>
                  <a:pt x="6868" y="21476"/>
                  <a:pt x="8052" y="21463"/>
                </a:cubicBezTo>
                <a:cubicBezTo>
                  <a:pt x="9379" y="21450"/>
                  <a:pt x="10143" y="20805"/>
                  <a:pt x="10132" y="20169"/>
                </a:cubicBezTo>
                <a:cubicBezTo>
                  <a:pt x="10093" y="18145"/>
                  <a:pt x="10112" y="16122"/>
                  <a:pt x="10112" y="14097"/>
                </a:cubicBezTo>
                <a:cubicBezTo>
                  <a:pt x="10112" y="14008"/>
                  <a:pt x="10112" y="13916"/>
                  <a:pt x="10112" y="13829"/>
                </a:cubicBezTo>
                <a:cubicBezTo>
                  <a:pt x="10603" y="13829"/>
                  <a:pt x="11031" y="13829"/>
                  <a:pt x="11502" y="13829"/>
                </a:cubicBezTo>
                <a:cubicBezTo>
                  <a:pt x="11502" y="14349"/>
                  <a:pt x="11502" y="14856"/>
                  <a:pt x="11502" y="15367"/>
                </a:cubicBezTo>
                <a:cubicBezTo>
                  <a:pt x="11502" y="16965"/>
                  <a:pt x="11499" y="18564"/>
                  <a:pt x="11502" y="20163"/>
                </a:cubicBezTo>
                <a:cubicBezTo>
                  <a:pt x="11505" y="21017"/>
                  <a:pt x="12667" y="21600"/>
                  <a:pt x="14021" y="21439"/>
                </a:cubicBezTo>
                <a:cubicBezTo>
                  <a:pt x="15031" y="21318"/>
                  <a:pt x="15662" y="20832"/>
                  <a:pt x="15662" y="20182"/>
                </a:cubicBezTo>
                <a:cubicBezTo>
                  <a:pt x="15664" y="16462"/>
                  <a:pt x="15662" y="12745"/>
                  <a:pt x="15662" y="9026"/>
                </a:cubicBezTo>
                <a:cubicBezTo>
                  <a:pt x="15662" y="8927"/>
                  <a:pt x="15662" y="8831"/>
                  <a:pt x="15662" y="8672"/>
                </a:cubicBezTo>
                <a:cubicBezTo>
                  <a:pt x="15783" y="8745"/>
                  <a:pt x="15816" y="8756"/>
                  <a:pt x="15840" y="8776"/>
                </a:cubicBezTo>
                <a:cubicBezTo>
                  <a:pt x="15902" y="8827"/>
                  <a:pt x="15959" y="8882"/>
                  <a:pt x="16018" y="8934"/>
                </a:cubicBezTo>
                <a:cubicBezTo>
                  <a:pt x="17221" y="10032"/>
                  <a:pt x="17945" y="11234"/>
                  <a:pt x="18286" y="12517"/>
                </a:cubicBezTo>
                <a:cubicBezTo>
                  <a:pt x="18441" y="13101"/>
                  <a:pt x="19158" y="13456"/>
                  <a:pt x="20053" y="13383"/>
                </a:cubicBezTo>
                <a:cubicBezTo>
                  <a:pt x="20962" y="13309"/>
                  <a:pt x="21510" y="12858"/>
                  <a:pt x="21359" y="12279"/>
                </a:cubicBezTo>
                <a:cubicBezTo>
                  <a:pt x="20930" y="10613"/>
                  <a:pt x="19943" y="9067"/>
                  <a:pt x="18307" y="7671"/>
                </a:cubicBezTo>
                <a:cubicBezTo>
                  <a:pt x="17293" y="6804"/>
                  <a:pt x="16023" y="6079"/>
                  <a:pt x="14648" y="5413"/>
                </a:cubicBezTo>
                <a:cubicBezTo>
                  <a:pt x="14176" y="5184"/>
                  <a:pt x="13620" y="5078"/>
                  <a:pt x="13007" y="5077"/>
                </a:cubicBezTo>
                <a:cubicBezTo>
                  <a:pt x="11550" y="5075"/>
                  <a:pt x="10093" y="5075"/>
                  <a:pt x="8638" y="5077"/>
                </a:cubicBezTo>
                <a:close/>
                <a:moveTo>
                  <a:pt x="8638" y="507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Tree>
    <p:extLst>
      <p:ext uri="{BB962C8B-B14F-4D97-AF65-F5344CB8AC3E}">
        <p14:creationId xmlns:p14="http://schemas.microsoft.com/office/powerpoint/2010/main" val="32073292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77"/>
          <p:cNvSpPr>
            <a:spLocks/>
          </p:cNvSpPr>
          <p:nvPr/>
        </p:nvSpPr>
        <p:spPr bwMode="auto">
          <a:xfrm>
            <a:off x="1368362" y="1675586"/>
            <a:ext cx="9366298" cy="4922017"/>
          </a:xfrm>
          <a:custGeom>
            <a:avLst/>
            <a:gdLst>
              <a:gd name="connsiteX0" fmla="*/ 5071745 w 18732595"/>
              <a:gd name="connsiteY0" fmla="*/ 9645449 h 9844033"/>
              <a:gd name="connsiteX1" fmla="*/ 5053394 w 18732595"/>
              <a:gd name="connsiteY1" fmla="*/ 9654446 h 9844033"/>
              <a:gd name="connsiteX2" fmla="*/ 5050003 w 18732595"/>
              <a:gd name="connsiteY2" fmla="*/ 9666519 h 9844033"/>
              <a:gd name="connsiteX3" fmla="*/ 5069643 w 18732595"/>
              <a:gd name="connsiteY3" fmla="*/ 9657000 h 9844033"/>
              <a:gd name="connsiteX4" fmla="*/ 5071745 w 18732595"/>
              <a:gd name="connsiteY4" fmla="*/ 9645449 h 9844033"/>
              <a:gd name="connsiteX5" fmla="*/ 5116551 w 18732595"/>
              <a:gd name="connsiteY5" fmla="*/ 9636569 h 9844033"/>
              <a:gd name="connsiteX6" fmla="*/ 5119942 w 18732595"/>
              <a:gd name="connsiteY6" fmla="*/ 9687879 h 9844033"/>
              <a:gd name="connsiteX7" fmla="*/ 5135342 w 18732595"/>
              <a:gd name="connsiteY7" fmla="*/ 9699023 h 9844033"/>
              <a:gd name="connsiteX8" fmla="*/ 5155829 w 18732595"/>
              <a:gd name="connsiteY8" fmla="*/ 9704827 h 9844033"/>
              <a:gd name="connsiteX9" fmla="*/ 5165154 w 18732595"/>
              <a:gd name="connsiteY9" fmla="*/ 9714346 h 9844033"/>
              <a:gd name="connsiteX10" fmla="*/ 5178012 w 18732595"/>
              <a:gd name="connsiteY10" fmla="*/ 9694611 h 9844033"/>
              <a:gd name="connsiteX11" fmla="*/ 5172078 w 18732595"/>
              <a:gd name="connsiteY11" fmla="*/ 9685325 h 9844033"/>
              <a:gd name="connsiteX12" fmla="*/ 5125028 w 18732595"/>
              <a:gd name="connsiteY12" fmla="*/ 9657929 h 9844033"/>
              <a:gd name="connsiteX13" fmla="*/ 5116551 w 18732595"/>
              <a:gd name="connsiteY13" fmla="*/ 9636569 h 9844033"/>
              <a:gd name="connsiteX14" fmla="*/ 5665544 w 18732595"/>
              <a:gd name="connsiteY14" fmla="*/ 9523359 h 9844033"/>
              <a:gd name="connsiteX15" fmla="*/ 5717721 w 18732595"/>
              <a:gd name="connsiteY15" fmla="*/ 9528478 h 9844033"/>
              <a:gd name="connsiteX16" fmla="*/ 5771613 w 18732595"/>
              <a:gd name="connsiteY16" fmla="*/ 9542157 h 9844033"/>
              <a:gd name="connsiteX17" fmla="*/ 5745098 w 18732595"/>
              <a:gd name="connsiteY17" fmla="*/ 9578077 h 9844033"/>
              <a:gd name="connsiteX18" fmla="*/ 5687804 w 18732595"/>
              <a:gd name="connsiteY18" fmla="*/ 9602829 h 9844033"/>
              <a:gd name="connsiteX19" fmla="*/ 5686942 w 18732595"/>
              <a:gd name="connsiteY19" fmla="*/ 9555835 h 9844033"/>
              <a:gd name="connsiteX20" fmla="*/ 5666406 w 18732595"/>
              <a:gd name="connsiteY20" fmla="*/ 9570353 h 9844033"/>
              <a:gd name="connsiteX21" fmla="*/ 5613387 w 18732595"/>
              <a:gd name="connsiteY21" fmla="*/ 9589986 h 9844033"/>
              <a:gd name="connsiteX22" fmla="*/ 5601418 w 18732595"/>
              <a:gd name="connsiteY22" fmla="*/ 9563514 h 9844033"/>
              <a:gd name="connsiteX23" fmla="*/ 5603987 w 18732595"/>
              <a:gd name="connsiteY23" fmla="*/ 9535318 h 9844033"/>
              <a:gd name="connsiteX24" fmla="*/ 5605681 w 18732595"/>
              <a:gd name="connsiteY24" fmla="*/ 9527594 h 9844033"/>
              <a:gd name="connsiteX25" fmla="*/ 5635618 w 18732595"/>
              <a:gd name="connsiteY25" fmla="*/ 9525034 h 9844033"/>
              <a:gd name="connsiteX26" fmla="*/ 5665544 w 18732595"/>
              <a:gd name="connsiteY26" fmla="*/ 9523359 h 9844033"/>
              <a:gd name="connsiteX27" fmla="*/ 4728004 w 18732595"/>
              <a:gd name="connsiteY27" fmla="*/ 9110937 h 9844033"/>
              <a:gd name="connsiteX28" fmla="*/ 4715147 w 18732595"/>
              <a:gd name="connsiteY28" fmla="*/ 9119527 h 9844033"/>
              <a:gd name="connsiteX29" fmla="*/ 4728004 w 18732595"/>
              <a:gd name="connsiteY29" fmla="*/ 9123009 h 9844033"/>
              <a:gd name="connsiteX30" fmla="*/ 4740862 w 18732595"/>
              <a:gd name="connsiteY30" fmla="*/ 9114419 h 9844033"/>
              <a:gd name="connsiteX31" fmla="*/ 4728004 w 18732595"/>
              <a:gd name="connsiteY31" fmla="*/ 9110937 h 9844033"/>
              <a:gd name="connsiteX32" fmla="*/ 4689574 w 18732595"/>
              <a:gd name="connsiteY32" fmla="*/ 9068217 h 9844033"/>
              <a:gd name="connsiteX33" fmla="*/ 4691269 w 18732595"/>
              <a:gd name="connsiteY33" fmla="*/ 9089577 h 9844033"/>
              <a:gd name="connsiteX34" fmla="*/ 4702431 w 18732595"/>
              <a:gd name="connsiteY34" fmla="*/ 9086095 h 9844033"/>
              <a:gd name="connsiteX35" fmla="*/ 4689574 w 18732595"/>
              <a:gd name="connsiteY35" fmla="*/ 9068217 h 9844033"/>
              <a:gd name="connsiteX36" fmla="*/ 4715147 w 18732595"/>
              <a:gd name="connsiteY36" fmla="*/ 9042679 h 9844033"/>
              <a:gd name="connsiteX37" fmla="*/ 4705822 w 18732595"/>
              <a:gd name="connsiteY37" fmla="*/ 9063109 h 9844033"/>
              <a:gd name="connsiteX38" fmla="*/ 4718680 w 18732595"/>
              <a:gd name="connsiteY38" fmla="*/ 9055448 h 9844033"/>
              <a:gd name="connsiteX39" fmla="*/ 4715147 w 18732595"/>
              <a:gd name="connsiteY39" fmla="*/ 9042679 h 9844033"/>
              <a:gd name="connsiteX40" fmla="*/ 5162611 w 18732595"/>
              <a:gd name="connsiteY40" fmla="*/ 8905931 h 9844033"/>
              <a:gd name="connsiteX41" fmla="*/ 5150743 w 18732595"/>
              <a:gd name="connsiteY41" fmla="*/ 8914289 h 9844033"/>
              <a:gd name="connsiteX42" fmla="*/ 5168686 w 18732595"/>
              <a:gd name="connsiteY42" fmla="*/ 8922879 h 9844033"/>
              <a:gd name="connsiteX43" fmla="*/ 5180555 w 18732595"/>
              <a:gd name="connsiteY43" fmla="*/ 8914289 h 9844033"/>
              <a:gd name="connsiteX44" fmla="*/ 5162611 w 18732595"/>
              <a:gd name="connsiteY44" fmla="*/ 8905931 h 9844033"/>
              <a:gd name="connsiteX45" fmla="*/ 17645055 w 18732595"/>
              <a:gd name="connsiteY45" fmla="*/ 8716297 h 9844033"/>
              <a:gd name="connsiteX46" fmla="*/ 17644189 w 18732595"/>
              <a:gd name="connsiteY46" fmla="*/ 8725083 h 9844033"/>
              <a:gd name="connsiteX47" fmla="*/ 17650105 w 18732595"/>
              <a:gd name="connsiteY47" fmla="*/ 8739599 h 9844033"/>
              <a:gd name="connsiteX48" fmla="*/ 17675621 w 18732595"/>
              <a:gd name="connsiteY48" fmla="*/ 8760114 h 9844033"/>
              <a:gd name="connsiteX49" fmla="*/ 17770915 w 18732595"/>
              <a:gd name="connsiteY49" fmla="*/ 8755843 h 9844033"/>
              <a:gd name="connsiteX50" fmla="*/ 17812597 w 18732595"/>
              <a:gd name="connsiteY50" fmla="*/ 8790921 h 9844033"/>
              <a:gd name="connsiteX51" fmla="*/ 17787081 w 18732595"/>
              <a:gd name="connsiteY51" fmla="*/ 8840457 h 9844033"/>
              <a:gd name="connsiteX52" fmla="*/ 17764113 w 18732595"/>
              <a:gd name="connsiteY52" fmla="*/ 8860096 h 9844033"/>
              <a:gd name="connsiteX53" fmla="*/ 17747959 w 18732595"/>
              <a:gd name="connsiteY53" fmla="*/ 8873773 h 9844033"/>
              <a:gd name="connsiteX54" fmla="*/ 17724991 w 18732595"/>
              <a:gd name="connsiteY54" fmla="*/ 8911359 h 9844033"/>
              <a:gd name="connsiteX55" fmla="*/ 17690949 w 18732595"/>
              <a:gd name="connsiteY55" fmla="*/ 8926810 h 9844033"/>
              <a:gd name="connsiteX56" fmla="*/ 17679891 w 18732595"/>
              <a:gd name="connsiteY56" fmla="*/ 8926810 h 9844033"/>
              <a:gd name="connsiteX57" fmla="*/ 17597365 w 18732595"/>
              <a:gd name="connsiteY57" fmla="*/ 8957511 h 9844033"/>
              <a:gd name="connsiteX58" fmla="*/ 17571027 w 18732595"/>
              <a:gd name="connsiteY58" fmla="*/ 8919085 h 9844033"/>
              <a:gd name="connsiteX59" fmla="*/ 17577779 w 18732595"/>
              <a:gd name="connsiteY59" fmla="*/ 8867822 h 9844033"/>
              <a:gd name="connsiteX60" fmla="*/ 17591399 w 18732595"/>
              <a:gd name="connsiteY60" fmla="*/ 8815660 h 9844033"/>
              <a:gd name="connsiteX61" fmla="*/ 17616963 w 18732595"/>
              <a:gd name="connsiteY61" fmla="*/ 8747325 h 9844033"/>
              <a:gd name="connsiteX62" fmla="*/ 17645055 w 18732595"/>
              <a:gd name="connsiteY62" fmla="*/ 8716297 h 9844033"/>
              <a:gd name="connsiteX63" fmla="*/ 17776761 w 18732595"/>
              <a:gd name="connsiteY63" fmla="*/ 8565607 h 9844033"/>
              <a:gd name="connsiteX64" fmla="*/ 17760545 w 18732595"/>
              <a:gd name="connsiteY64" fmla="*/ 8587861 h 9844033"/>
              <a:gd name="connsiteX65" fmla="*/ 17775055 w 18732595"/>
              <a:gd name="connsiteY65" fmla="*/ 8578449 h 9844033"/>
              <a:gd name="connsiteX66" fmla="*/ 17776761 w 18732595"/>
              <a:gd name="connsiteY66" fmla="*/ 8565607 h 9844033"/>
              <a:gd name="connsiteX67" fmla="*/ 5796294 w 18732595"/>
              <a:gd name="connsiteY67" fmla="*/ 8011148 h 9844033"/>
              <a:gd name="connsiteX68" fmla="*/ 5791914 w 18732595"/>
              <a:gd name="connsiteY68" fmla="*/ 8022060 h 9844033"/>
              <a:gd name="connsiteX69" fmla="*/ 5797142 w 18732595"/>
              <a:gd name="connsiteY69" fmla="*/ 8027168 h 9844033"/>
              <a:gd name="connsiteX70" fmla="*/ 5796294 w 18732595"/>
              <a:gd name="connsiteY70" fmla="*/ 8011148 h 9844033"/>
              <a:gd name="connsiteX71" fmla="*/ 16144017 w 18732595"/>
              <a:gd name="connsiteY71" fmla="*/ 7694396 h 9844033"/>
              <a:gd name="connsiteX72" fmla="*/ 16140481 w 18732595"/>
              <a:gd name="connsiteY72" fmla="*/ 7707140 h 9844033"/>
              <a:gd name="connsiteX73" fmla="*/ 16149139 w 18732595"/>
              <a:gd name="connsiteY73" fmla="*/ 7719982 h 9844033"/>
              <a:gd name="connsiteX74" fmla="*/ 16152553 w 18732595"/>
              <a:gd name="connsiteY74" fmla="*/ 7707140 h 9844033"/>
              <a:gd name="connsiteX75" fmla="*/ 16144017 w 18732595"/>
              <a:gd name="connsiteY75" fmla="*/ 7694396 h 9844033"/>
              <a:gd name="connsiteX76" fmla="*/ 6106283 w 18732595"/>
              <a:gd name="connsiteY76" fmla="*/ 7461602 h 9844033"/>
              <a:gd name="connsiteX77" fmla="*/ 6102751 w 18732595"/>
              <a:gd name="connsiteY77" fmla="*/ 7469960 h 9844033"/>
              <a:gd name="connsiteX78" fmla="*/ 6112217 w 18732595"/>
              <a:gd name="connsiteY78" fmla="*/ 7478551 h 9844033"/>
              <a:gd name="connsiteX79" fmla="*/ 6115609 w 18732595"/>
              <a:gd name="connsiteY79" fmla="*/ 7469960 h 9844033"/>
              <a:gd name="connsiteX80" fmla="*/ 6106283 w 18732595"/>
              <a:gd name="connsiteY80" fmla="*/ 7461602 h 9844033"/>
              <a:gd name="connsiteX81" fmla="*/ 4437054 w 18732595"/>
              <a:gd name="connsiteY81" fmla="*/ 6898213 h 9844033"/>
              <a:gd name="connsiteX82" fmla="*/ 4430872 w 18732595"/>
              <a:gd name="connsiteY82" fmla="*/ 6914610 h 9844033"/>
              <a:gd name="connsiteX83" fmla="*/ 4446273 w 18732595"/>
              <a:gd name="connsiteY83" fmla="*/ 6931558 h 9844033"/>
              <a:gd name="connsiteX84" fmla="*/ 4462380 w 18732595"/>
              <a:gd name="connsiteY84" fmla="*/ 6946185 h 9844033"/>
              <a:gd name="connsiteX85" fmla="*/ 4476085 w 18732595"/>
              <a:gd name="connsiteY85" fmla="*/ 6948739 h 9844033"/>
              <a:gd name="connsiteX86" fmla="*/ 4465064 w 18732595"/>
              <a:gd name="connsiteY86" fmla="*/ 6917164 h 9844033"/>
              <a:gd name="connsiteX87" fmla="*/ 4437054 w 18732595"/>
              <a:gd name="connsiteY87" fmla="*/ 6898213 h 9844033"/>
              <a:gd name="connsiteX88" fmla="*/ 12105381 w 18732595"/>
              <a:gd name="connsiteY88" fmla="*/ 6650079 h 9844033"/>
              <a:gd name="connsiteX89" fmla="*/ 12155818 w 18732595"/>
              <a:gd name="connsiteY89" fmla="*/ 6760320 h 9844033"/>
              <a:gd name="connsiteX90" fmla="*/ 12165172 w 18732595"/>
              <a:gd name="connsiteY90" fmla="*/ 6826952 h 9844033"/>
              <a:gd name="connsiteX91" fmla="*/ 12173720 w 18732595"/>
              <a:gd name="connsiteY91" fmla="*/ 6881674 h 9844033"/>
              <a:gd name="connsiteX92" fmla="*/ 12168605 w 18732595"/>
              <a:gd name="connsiteY92" fmla="*/ 6925282 h 9844033"/>
              <a:gd name="connsiteX93" fmla="*/ 12154066 w 18732595"/>
              <a:gd name="connsiteY93" fmla="*/ 6952620 h 9844033"/>
              <a:gd name="connsiteX94" fmla="*/ 12136993 w 18732595"/>
              <a:gd name="connsiteY94" fmla="*/ 6931284 h 9844033"/>
              <a:gd name="connsiteX95" fmla="*/ 12119944 w 18732595"/>
              <a:gd name="connsiteY95" fmla="*/ 6910699 h 9844033"/>
              <a:gd name="connsiteX96" fmla="*/ 12125935 w 18732595"/>
              <a:gd name="connsiteY96" fmla="*/ 6949197 h 9844033"/>
              <a:gd name="connsiteX97" fmla="*/ 12125059 w 18732595"/>
              <a:gd name="connsiteY97" fmla="*/ 7020143 h 9844033"/>
              <a:gd name="connsiteX98" fmla="*/ 12101166 w 18732595"/>
              <a:gd name="connsiteY98" fmla="*/ 7088557 h 9844033"/>
              <a:gd name="connsiteX99" fmla="*/ 12063611 w 18732595"/>
              <a:gd name="connsiteY99" fmla="*/ 7203909 h 9844033"/>
              <a:gd name="connsiteX100" fmla="*/ 12020893 w 18732595"/>
              <a:gd name="connsiteY100" fmla="*/ 7328686 h 9844033"/>
              <a:gd name="connsiteX101" fmla="*/ 11995272 w 18732595"/>
              <a:gd name="connsiteY101" fmla="*/ 7401367 h 9844033"/>
              <a:gd name="connsiteX102" fmla="*/ 11968775 w 18732595"/>
              <a:gd name="connsiteY102" fmla="*/ 7479159 h 9844033"/>
              <a:gd name="connsiteX103" fmla="*/ 11946611 w 18732595"/>
              <a:gd name="connsiteY103" fmla="*/ 7543212 h 9844033"/>
              <a:gd name="connsiteX104" fmla="*/ 11934629 w 18732595"/>
              <a:gd name="connsiteY104" fmla="*/ 7574019 h 9844033"/>
              <a:gd name="connsiteX105" fmla="*/ 11875738 w 18732595"/>
              <a:gd name="connsiteY105" fmla="*/ 7632961 h 9844033"/>
              <a:gd name="connsiteX106" fmla="*/ 11835625 w 18732595"/>
              <a:gd name="connsiteY106" fmla="*/ 7645810 h 9844033"/>
              <a:gd name="connsiteX107" fmla="*/ 11772401 w 18732595"/>
              <a:gd name="connsiteY107" fmla="*/ 7650124 h 9844033"/>
              <a:gd name="connsiteX108" fmla="*/ 11757910 w 18732595"/>
              <a:gd name="connsiteY108" fmla="*/ 7641543 h 9844033"/>
              <a:gd name="connsiteX109" fmla="*/ 11712635 w 18732595"/>
              <a:gd name="connsiteY109" fmla="*/ 7597934 h 9844033"/>
              <a:gd name="connsiteX110" fmla="*/ 11703234 w 18732595"/>
              <a:gd name="connsiteY110" fmla="*/ 7576599 h 9844033"/>
              <a:gd name="connsiteX111" fmla="*/ 11698119 w 18732595"/>
              <a:gd name="connsiteY111" fmla="*/ 7533881 h 9844033"/>
              <a:gd name="connsiteX112" fmla="*/ 11690400 w 18732595"/>
              <a:gd name="connsiteY112" fmla="*/ 7474048 h 9844033"/>
              <a:gd name="connsiteX113" fmla="*/ 11710077 w 18732595"/>
              <a:gd name="connsiteY113" fmla="*/ 7334688 h 9844033"/>
              <a:gd name="connsiteX114" fmla="*/ 11741689 w 18732595"/>
              <a:gd name="connsiteY114" fmla="*/ 7280857 h 9844033"/>
              <a:gd name="connsiteX115" fmla="*/ 11756181 w 18732595"/>
              <a:gd name="connsiteY115" fmla="*/ 7173992 h 9844033"/>
              <a:gd name="connsiteX116" fmla="*/ 11756181 w 18732595"/>
              <a:gd name="connsiteY116" fmla="*/ 7029568 h 9844033"/>
              <a:gd name="connsiteX117" fmla="*/ 11772401 w 18732595"/>
              <a:gd name="connsiteY117" fmla="*/ 6980848 h 9844033"/>
              <a:gd name="connsiteX118" fmla="*/ 11792055 w 18732595"/>
              <a:gd name="connsiteY118" fmla="*/ 6957731 h 9844033"/>
              <a:gd name="connsiteX119" fmla="*/ 11820234 w 18732595"/>
              <a:gd name="connsiteY119" fmla="*/ 6950932 h 9844033"/>
              <a:gd name="connsiteX120" fmla="*/ 11862075 w 18732595"/>
              <a:gd name="connsiteY120" fmla="*/ 6932972 h 9844033"/>
              <a:gd name="connsiteX121" fmla="*/ 11968775 w 18732595"/>
              <a:gd name="connsiteY121" fmla="*/ 6857759 h 9844033"/>
              <a:gd name="connsiteX122" fmla="*/ 11981609 w 18732595"/>
              <a:gd name="connsiteY122" fmla="*/ 6850069 h 9844033"/>
              <a:gd name="connsiteX123" fmla="*/ 11994396 w 18732595"/>
              <a:gd name="connsiteY123" fmla="*/ 6838065 h 9844033"/>
              <a:gd name="connsiteX124" fmla="*/ 12002944 w 18732595"/>
              <a:gd name="connsiteY124" fmla="*/ 6816730 h 9844033"/>
              <a:gd name="connsiteX125" fmla="*/ 12010616 w 18732595"/>
              <a:gd name="connsiteY125" fmla="*/ 6797035 h 9844033"/>
              <a:gd name="connsiteX126" fmla="*/ 12031122 w 18732595"/>
              <a:gd name="connsiteY126" fmla="*/ 6764540 h 9844033"/>
              <a:gd name="connsiteX127" fmla="*/ 12039671 w 18732595"/>
              <a:gd name="connsiteY127" fmla="*/ 6764540 h 9844033"/>
              <a:gd name="connsiteX128" fmla="*/ 12028565 w 18732595"/>
              <a:gd name="connsiteY128" fmla="*/ 6747472 h 9844033"/>
              <a:gd name="connsiteX129" fmla="*/ 12045614 w 18732595"/>
              <a:gd name="connsiteY129" fmla="*/ 6745784 h 9844033"/>
              <a:gd name="connsiteX130" fmla="*/ 12073840 w 18732595"/>
              <a:gd name="connsiteY130" fmla="*/ 6717555 h 9844033"/>
              <a:gd name="connsiteX131" fmla="*/ 12088332 w 18732595"/>
              <a:gd name="connsiteY131" fmla="*/ 6668835 h 9844033"/>
              <a:gd name="connsiteX132" fmla="*/ 12105381 w 18732595"/>
              <a:gd name="connsiteY132" fmla="*/ 6650079 h 9844033"/>
              <a:gd name="connsiteX133" fmla="*/ 18180991 w 18732595"/>
              <a:gd name="connsiteY133" fmla="*/ 6551137 h 9844033"/>
              <a:gd name="connsiteX134" fmla="*/ 18206315 w 18732595"/>
              <a:gd name="connsiteY134" fmla="*/ 6576242 h 9844033"/>
              <a:gd name="connsiteX135" fmla="*/ 18207169 w 18732595"/>
              <a:gd name="connsiteY135" fmla="*/ 6607024 h 9844033"/>
              <a:gd name="connsiteX136" fmla="*/ 18234481 w 18732595"/>
              <a:gd name="connsiteY136" fmla="*/ 6638590 h 9844033"/>
              <a:gd name="connsiteX137" fmla="*/ 18240577 w 18732595"/>
              <a:gd name="connsiteY137" fmla="*/ 6641139 h 9844033"/>
              <a:gd name="connsiteX138" fmla="*/ 18234481 w 18732595"/>
              <a:gd name="connsiteY138" fmla="*/ 6681332 h 9844033"/>
              <a:gd name="connsiteX139" fmla="*/ 18240577 w 18732595"/>
              <a:gd name="connsiteY139" fmla="*/ 6705252 h 9844033"/>
              <a:gd name="connsiteX140" fmla="*/ 18246429 w 18732595"/>
              <a:gd name="connsiteY140" fmla="*/ 6725741 h 9844033"/>
              <a:gd name="connsiteX141" fmla="*/ 18252527 w 18732595"/>
              <a:gd name="connsiteY141" fmla="*/ 6702605 h 9844033"/>
              <a:gd name="connsiteX142" fmla="*/ 18260939 w 18732595"/>
              <a:gd name="connsiteY142" fmla="*/ 6643688 h 9844033"/>
              <a:gd name="connsiteX143" fmla="*/ 18261915 w 18732595"/>
              <a:gd name="connsiteY143" fmla="*/ 6677901 h 9844033"/>
              <a:gd name="connsiteX144" fmla="*/ 18261915 w 18732595"/>
              <a:gd name="connsiteY144" fmla="*/ 6713781 h 9844033"/>
              <a:gd name="connsiteX145" fmla="*/ 18251551 w 18732595"/>
              <a:gd name="connsiteY145" fmla="*/ 6741916 h 9844033"/>
              <a:gd name="connsiteX146" fmla="*/ 18238017 w 18732595"/>
              <a:gd name="connsiteY146" fmla="*/ 6780344 h 9844033"/>
              <a:gd name="connsiteX147" fmla="*/ 18248137 w 18732595"/>
              <a:gd name="connsiteY147" fmla="*/ 6823086 h 9844033"/>
              <a:gd name="connsiteX148" fmla="*/ 18261915 w 18732595"/>
              <a:gd name="connsiteY148" fmla="*/ 6814558 h 9844033"/>
              <a:gd name="connsiteX149" fmla="*/ 18268743 w 18732595"/>
              <a:gd name="connsiteY149" fmla="*/ 6806813 h 9844033"/>
              <a:gd name="connsiteX150" fmla="*/ 18291787 w 18732595"/>
              <a:gd name="connsiteY150" fmla="*/ 6806029 h 9844033"/>
              <a:gd name="connsiteX151" fmla="*/ 18291787 w 18732595"/>
              <a:gd name="connsiteY151" fmla="*/ 6797500 h 9844033"/>
              <a:gd name="connsiteX152" fmla="*/ 18288251 w 18732595"/>
              <a:gd name="connsiteY152" fmla="*/ 6789755 h 9844033"/>
              <a:gd name="connsiteX153" fmla="*/ 18311417 w 18732595"/>
              <a:gd name="connsiteY153" fmla="*/ 6799167 h 9844033"/>
              <a:gd name="connsiteX154" fmla="*/ 18307151 w 18732595"/>
              <a:gd name="connsiteY154" fmla="*/ 6818871 h 9844033"/>
              <a:gd name="connsiteX155" fmla="*/ 18315685 w 18732595"/>
              <a:gd name="connsiteY155" fmla="*/ 6844359 h 9844033"/>
              <a:gd name="connsiteX156" fmla="*/ 18332755 w 18732595"/>
              <a:gd name="connsiteY156" fmla="*/ 6869162 h 9844033"/>
              <a:gd name="connsiteX157" fmla="*/ 18334463 w 18732595"/>
              <a:gd name="connsiteY157" fmla="*/ 6993858 h 9844033"/>
              <a:gd name="connsiteX158" fmla="*/ 18343851 w 18732595"/>
              <a:gd name="connsiteY158" fmla="*/ 7094733 h 9844033"/>
              <a:gd name="connsiteX159" fmla="*/ 18345557 w 18732595"/>
              <a:gd name="connsiteY159" fmla="*/ 7108360 h 9844033"/>
              <a:gd name="connsiteX160" fmla="*/ 18348973 w 18732595"/>
              <a:gd name="connsiteY160" fmla="*/ 7134829 h 9844033"/>
              <a:gd name="connsiteX161" fmla="*/ 18373723 w 18732595"/>
              <a:gd name="connsiteY161" fmla="*/ 7176688 h 9844033"/>
              <a:gd name="connsiteX162" fmla="*/ 18381405 w 18732595"/>
              <a:gd name="connsiteY162" fmla="*/ 7181884 h 9844033"/>
              <a:gd name="connsiteX163" fmla="*/ 18393353 w 18732595"/>
              <a:gd name="connsiteY163" fmla="*/ 7187864 h 9844033"/>
              <a:gd name="connsiteX164" fmla="*/ 18410425 w 18732595"/>
              <a:gd name="connsiteY164" fmla="*/ 7197177 h 9844033"/>
              <a:gd name="connsiteX165" fmla="*/ 18483825 w 18732595"/>
              <a:gd name="connsiteY165" fmla="*/ 7248448 h 9844033"/>
              <a:gd name="connsiteX166" fmla="*/ 18497603 w 18732595"/>
              <a:gd name="connsiteY166" fmla="*/ 7264721 h 9844033"/>
              <a:gd name="connsiteX167" fmla="*/ 18488215 w 18732595"/>
              <a:gd name="connsiteY167" fmla="*/ 7284327 h 9844033"/>
              <a:gd name="connsiteX168" fmla="*/ 18489921 w 18732595"/>
              <a:gd name="connsiteY168" fmla="*/ 7315110 h 9844033"/>
              <a:gd name="connsiteX169" fmla="*/ 18501871 w 18732595"/>
              <a:gd name="connsiteY169" fmla="*/ 7372360 h 9844033"/>
              <a:gd name="connsiteX170" fmla="*/ 18512965 w 18732595"/>
              <a:gd name="connsiteY170" fmla="*/ 7396280 h 9844033"/>
              <a:gd name="connsiteX171" fmla="*/ 18531743 w 18732595"/>
              <a:gd name="connsiteY171" fmla="*/ 7397947 h 9844033"/>
              <a:gd name="connsiteX172" fmla="*/ 18553933 w 18732595"/>
              <a:gd name="connsiteY172" fmla="*/ 7405691 h 9844033"/>
              <a:gd name="connsiteX173" fmla="*/ 18565883 w 18732595"/>
              <a:gd name="connsiteY173" fmla="*/ 7450100 h 9844033"/>
              <a:gd name="connsiteX174" fmla="*/ 18571003 w 18732595"/>
              <a:gd name="connsiteY174" fmla="*/ 7496175 h 9844033"/>
              <a:gd name="connsiteX175" fmla="*/ 18584659 w 18732595"/>
              <a:gd name="connsiteY175" fmla="*/ 7512448 h 9844033"/>
              <a:gd name="connsiteX176" fmla="*/ 18600023 w 18732595"/>
              <a:gd name="connsiteY176" fmla="*/ 7532055 h 9844033"/>
              <a:gd name="connsiteX177" fmla="*/ 18617947 w 18732595"/>
              <a:gd name="connsiteY177" fmla="*/ 7557739 h 9844033"/>
              <a:gd name="connsiteX178" fmla="*/ 18629895 w 18732595"/>
              <a:gd name="connsiteY178" fmla="*/ 7583325 h 9844033"/>
              <a:gd name="connsiteX179" fmla="*/ 18637577 w 18732595"/>
              <a:gd name="connsiteY179" fmla="*/ 7599501 h 9844033"/>
              <a:gd name="connsiteX180" fmla="*/ 18682813 w 18732595"/>
              <a:gd name="connsiteY180" fmla="*/ 7591854 h 9844033"/>
              <a:gd name="connsiteX181" fmla="*/ 18688055 w 18732595"/>
              <a:gd name="connsiteY181" fmla="*/ 7595285 h 9844033"/>
              <a:gd name="connsiteX182" fmla="*/ 18671839 w 18732595"/>
              <a:gd name="connsiteY182" fmla="*/ 7638812 h 9844033"/>
              <a:gd name="connsiteX183" fmla="*/ 18655621 w 18732595"/>
              <a:gd name="connsiteY183" fmla="*/ 7674691 h 9844033"/>
              <a:gd name="connsiteX184" fmla="*/ 18652087 w 18732595"/>
              <a:gd name="connsiteY184" fmla="*/ 7694396 h 9844033"/>
              <a:gd name="connsiteX185" fmla="*/ 18629895 w 18732595"/>
              <a:gd name="connsiteY185" fmla="*/ 7784095 h 9844033"/>
              <a:gd name="connsiteX186" fmla="*/ 18638431 w 18732595"/>
              <a:gd name="connsiteY186" fmla="*/ 7772037 h 9844033"/>
              <a:gd name="connsiteX187" fmla="*/ 18642697 w 18732595"/>
              <a:gd name="connsiteY187" fmla="*/ 7793408 h 9844033"/>
              <a:gd name="connsiteX188" fmla="*/ 18625627 w 18732595"/>
              <a:gd name="connsiteY188" fmla="*/ 7853208 h 9844033"/>
              <a:gd name="connsiteX189" fmla="*/ 18546253 w 18732595"/>
              <a:gd name="connsiteY189" fmla="*/ 8002707 h 9844033"/>
              <a:gd name="connsiteX190" fmla="*/ 18526621 w 18732595"/>
              <a:gd name="connsiteY190" fmla="*/ 8042900 h 9844033"/>
              <a:gd name="connsiteX191" fmla="*/ 18473705 w 18732595"/>
              <a:gd name="connsiteY191" fmla="*/ 8115542 h 9844033"/>
              <a:gd name="connsiteX192" fmla="*/ 18449685 w 18732595"/>
              <a:gd name="connsiteY192" fmla="*/ 8150539 h 9844033"/>
              <a:gd name="connsiteX193" fmla="*/ 18418105 w 18732595"/>
              <a:gd name="connsiteY193" fmla="*/ 8177008 h 9844033"/>
              <a:gd name="connsiteX194" fmla="*/ 18284959 w 18732595"/>
              <a:gd name="connsiteY194" fmla="*/ 8302587 h 9844033"/>
              <a:gd name="connsiteX195" fmla="*/ 18206315 w 18732595"/>
              <a:gd name="connsiteY195" fmla="*/ 8387973 h 9844033"/>
              <a:gd name="connsiteX196" fmla="*/ 18167909 w 18732595"/>
              <a:gd name="connsiteY196" fmla="*/ 8433264 h 9844033"/>
              <a:gd name="connsiteX197" fmla="*/ 18146571 w 18732595"/>
              <a:gd name="connsiteY197" fmla="*/ 8466497 h 9844033"/>
              <a:gd name="connsiteX198" fmla="*/ 18125233 w 18732595"/>
              <a:gd name="connsiteY198" fmla="*/ 8499828 h 9844033"/>
              <a:gd name="connsiteX199" fmla="*/ 18020131 w 18732595"/>
              <a:gd name="connsiteY199" fmla="*/ 8557078 h 9844033"/>
              <a:gd name="connsiteX200" fmla="*/ 17835653 w 18732595"/>
              <a:gd name="connsiteY200" fmla="*/ 8645895 h 9844033"/>
              <a:gd name="connsiteX201" fmla="*/ 17817729 w 18732595"/>
              <a:gd name="connsiteY201" fmla="*/ 8649327 h 9844033"/>
              <a:gd name="connsiteX202" fmla="*/ 17786151 w 18732595"/>
              <a:gd name="connsiteY202" fmla="*/ 8620309 h 9844033"/>
              <a:gd name="connsiteX203" fmla="*/ 17749449 w 18732595"/>
              <a:gd name="connsiteY203" fmla="*/ 8598056 h 9844033"/>
              <a:gd name="connsiteX204" fmla="*/ 17704215 w 18732595"/>
              <a:gd name="connsiteY204" fmla="*/ 8613447 h 9844033"/>
              <a:gd name="connsiteX205" fmla="*/ 17644469 w 18732595"/>
              <a:gd name="connsiteY205" fmla="*/ 8624525 h 9844033"/>
              <a:gd name="connsiteX206" fmla="*/ 17620571 w 18732595"/>
              <a:gd name="connsiteY206" fmla="*/ 8605800 h 9844033"/>
              <a:gd name="connsiteX207" fmla="*/ 17579481 w 18732595"/>
              <a:gd name="connsiteY207" fmla="*/ 8597173 h 9844033"/>
              <a:gd name="connsiteX208" fmla="*/ 17544487 w 18732595"/>
              <a:gd name="connsiteY208" fmla="*/ 8589527 h 9844033"/>
              <a:gd name="connsiteX209" fmla="*/ 17526565 w 18732595"/>
              <a:gd name="connsiteY209" fmla="*/ 8575018 h 9844033"/>
              <a:gd name="connsiteX210" fmla="*/ 17497545 w 18732595"/>
              <a:gd name="connsiteY210" fmla="*/ 8539139 h 9844033"/>
              <a:gd name="connsiteX211" fmla="*/ 17505227 w 18732595"/>
              <a:gd name="connsiteY211" fmla="*/ 8479339 h 9844033"/>
              <a:gd name="connsiteX212" fmla="*/ 17510347 w 18732595"/>
              <a:gd name="connsiteY212" fmla="*/ 8421304 h 9844033"/>
              <a:gd name="connsiteX213" fmla="*/ 17476207 w 18732595"/>
              <a:gd name="connsiteY213" fmla="*/ 8398168 h 9844033"/>
              <a:gd name="connsiteX214" fmla="*/ 17467673 w 18732595"/>
              <a:gd name="connsiteY214" fmla="*/ 8367484 h 9844033"/>
              <a:gd name="connsiteX215" fmla="*/ 17485597 w 18732595"/>
              <a:gd name="connsiteY215" fmla="*/ 8300823 h 9844033"/>
              <a:gd name="connsiteX216" fmla="*/ 17459991 w 18732595"/>
              <a:gd name="connsiteY216" fmla="*/ 8330722 h 9844033"/>
              <a:gd name="connsiteX217" fmla="*/ 17427559 w 18732595"/>
              <a:gd name="connsiteY217" fmla="*/ 8360622 h 9844033"/>
              <a:gd name="connsiteX218" fmla="*/ 17390737 w 18732595"/>
              <a:gd name="connsiteY218" fmla="*/ 8366602 h 9844033"/>
              <a:gd name="connsiteX219" fmla="*/ 17382201 w 18732595"/>
              <a:gd name="connsiteY219" fmla="*/ 8357191 h 9844033"/>
              <a:gd name="connsiteX220" fmla="*/ 17413903 w 18732595"/>
              <a:gd name="connsiteY220" fmla="*/ 8334153 h 9844033"/>
              <a:gd name="connsiteX221" fmla="*/ 17445481 w 18732595"/>
              <a:gd name="connsiteY221" fmla="*/ 8297391 h 9844033"/>
              <a:gd name="connsiteX222" fmla="*/ 17479621 w 18732595"/>
              <a:gd name="connsiteY222" fmla="*/ 8253865 h 9844033"/>
              <a:gd name="connsiteX223" fmla="*/ 17501813 w 18732595"/>
              <a:gd name="connsiteY223" fmla="*/ 8223965 h 9844033"/>
              <a:gd name="connsiteX224" fmla="*/ 17512909 w 18732595"/>
              <a:gd name="connsiteY224" fmla="*/ 8204261 h 9844033"/>
              <a:gd name="connsiteX225" fmla="*/ 17518029 w 18732595"/>
              <a:gd name="connsiteY225" fmla="*/ 8194948 h 9844033"/>
              <a:gd name="connsiteX226" fmla="*/ 17473647 w 18732595"/>
              <a:gd name="connsiteY226" fmla="*/ 8228181 h 9844033"/>
              <a:gd name="connsiteX227" fmla="*/ 17422437 w 18732595"/>
              <a:gd name="connsiteY227" fmla="*/ 8266707 h 9844033"/>
              <a:gd name="connsiteX228" fmla="*/ 17346353 w 18732595"/>
              <a:gd name="connsiteY228" fmla="*/ 8342682 h 9844033"/>
              <a:gd name="connsiteX229" fmla="*/ 17316481 w 18732595"/>
              <a:gd name="connsiteY229" fmla="*/ 8337585 h 9844033"/>
              <a:gd name="connsiteX230" fmla="*/ 17302825 w 18732595"/>
              <a:gd name="connsiteY230" fmla="*/ 8304254 h 9844033"/>
              <a:gd name="connsiteX231" fmla="*/ 17291731 w 18732595"/>
              <a:gd name="connsiteY231" fmla="*/ 8215437 h 9844033"/>
              <a:gd name="connsiteX232" fmla="*/ 17290023 w 18732595"/>
              <a:gd name="connsiteY232" fmla="*/ 8174361 h 9844033"/>
              <a:gd name="connsiteX233" fmla="*/ 17290023 w 18732595"/>
              <a:gd name="connsiteY233" fmla="*/ 8164166 h 9844033"/>
              <a:gd name="connsiteX234" fmla="*/ 17247349 w 18732595"/>
              <a:gd name="connsiteY234" fmla="*/ 8144461 h 9844033"/>
              <a:gd name="connsiteX235" fmla="*/ 17204673 w 18732595"/>
              <a:gd name="connsiteY235" fmla="*/ 8128286 h 9844033"/>
              <a:gd name="connsiteX236" fmla="*/ 17172971 w 18732595"/>
              <a:gd name="connsiteY236" fmla="*/ 8112895 h 9844033"/>
              <a:gd name="connsiteX237" fmla="*/ 17073113 w 18732595"/>
              <a:gd name="connsiteY237" fmla="*/ 8099268 h 9844033"/>
              <a:gd name="connsiteX238" fmla="*/ 16985201 w 18732595"/>
              <a:gd name="connsiteY238" fmla="*/ 8112895 h 9844033"/>
              <a:gd name="connsiteX239" fmla="*/ 16820355 w 18732595"/>
              <a:gd name="connsiteY239" fmla="*/ 8150539 h 9844033"/>
              <a:gd name="connsiteX240" fmla="*/ 16777557 w 18732595"/>
              <a:gd name="connsiteY240" fmla="*/ 8158186 h 9844033"/>
              <a:gd name="connsiteX241" fmla="*/ 16739151 w 18732595"/>
              <a:gd name="connsiteY241" fmla="*/ 8177008 h 9844033"/>
              <a:gd name="connsiteX242" fmla="*/ 16710985 w 18732595"/>
              <a:gd name="connsiteY242" fmla="*/ 8190634 h 9844033"/>
              <a:gd name="connsiteX243" fmla="*/ 16692207 w 18732595"/>
              <a:gd name="connsiteY243" fmla="*/ 8198281 h 9844033"/>
              <a:gd name="connsiteX244" fmla="*/ 16640997 w 18732595"/>
              <a:gd name="connsiteY244" fmla="*/ 8235827 h 9844033"/>
              <a:gd name="connsiteX245" fmla="*/ 16603443 w 18732595"/>
              <a:gd name="connsiteY245" fmla="*/ 8274354 h 9844033"/>
              <a:gd name="connsiteX246" fmla="*/ 16529921 w 18732595"/>
              <a:gd name="connsiteY246" fmla="*/ 8270138 h 9844033"/>
              <a:gd name="connsiteX247" fmla="*/ 16346419 w 18732595"/>
              <a:gd name="connsiteY247" fmla="*/ 8294843 h 9844033"/>
              <a:gd name="connsiteX248" fmla="*/ 16315693 w 18732595"/>
              <a:gd name="connsiteY248" fmla="*/ 8313665 h 9844033"/>
              <a:gd name="connsiteX249" fmla="*/ 16263507 w 18732595"/>
              <a:gd name="connsiteY249" fmla="*/ 8335036 h 9844033"/>
              <a:gd name="connsiteX250" fmla="*/ 16179865 w 18732595"/>
              <a:gd name="connsiteY250" fmla="*/ 8355426 h 9844033"/>
              <a:gd name="connsiteX251" fmla="*/ 16096099 w 18732595"/>
              <a:gd name="connsiteY251" fmla="*/ 8316213 h 9844033"/>
              <a:gd name="connsiteX252" fmla="*/ 16074761 w 18732595"/>
              <a:gd name="connsiteY252" fmla="*/ 8300823 h 9844033"/>
              <a:gd name="connsiteX253" fmla="*/ 16067081 w 18732595"/>
              <a:gd name="connsiteY253" fmla="*/ 8263178 h 9844033"/>
              <a:gd name="connsiteX254" fmla="*/ 16091831 w 18732595"/>
              <a:gd name="connsiteY254" fmla="*/ 8241023 h 9844033"/>
              <a:gd name="connsiteX255" fmla="*/ 16135483 w 18732595"/>
              <a:gd name="connsiteY255" fmla="*/ 8184654 h 9844033"/>
              <a:gd name="connsiteX256" fmla="*/ 16146577 w 18732595"/>
              <a:gd name="connsiteY256" fmla="*/ 8161617 h 9844033"/>
              <a:gd name="connsiteX257" fmla="*/ 16159381 w 18732595"/>
              <a:gd name="connsiteY257" fmla="*/ 8056526 h 9844033"/>
              <a:gd name="connsiteX258" fmla="*/ 16161941 w 18732595"/>
              <a:gd name="connsiteY258" fmla="*/ 7929281 h 9844033"/>
              <a:gd name="connsiteX259" fmla="*/ 16156819 w 18732595"/>
              <a:gd name="connsiteY259" fmla="*/ 7878010 h 9844033"/>
              <a:gd name="connsiteX260" fmla="*/ 16148285 w 18732595"/>
              <a:gd name="connsiteY260" fmla="*/ 7808799 h 9844033"/>
              <a:gd name="connsiteX261" fmla="*/ 16132069 w 18732595"/>
              <a:gd name="connsiteY261" fmla="*/ 7738804 h 9844033"/>
              <a:gd name="connsiteX262" fmla="*/ 16114145 w 18732595"/>
              <a:gd name="connsiteY262" fmla="*/ 7676358 h 9844033"/>
              <a:gd name="connsiteX263" fmla="*/ 16119143 w 18732595"/>
              <a:gd name="connsiteY263" fmla="*/ 7660183 h 9844033"/>
              <a:gd name="connsiteX264" fmla="*/ 16128655 w 18732595"/>
              <a:gd name="connsiteY264" fmla="*/ 7681554 h 9844033"/>
              <a:gd name="connsiteX265" fmla="*/ 16137189 w 18732595"/>
              <a:gd name="connsiteY265" fmla="*/ 7660183 h 9844033"/>
              <a:gd name="connsiteX266" fmla="*/ 16145725 w 18732595"/>
              <a:gd name="connsiteY266" fmla="*/ 7638812 h 9844033"/>
              <a:gd name="connsiteX267" fmla="*/ 16161087 w 18732595"/>
              <a:gd name="connsiteY267" fmla="*/ 7672143 h 9844033"/>
              <a:gd name="connsiteX268" fmla="*/ 16167915 w 18732595"/>
              <a:gd name="connsiteY268" fmla="*/ 7623421 h 9844033"/>
              <a:gd name="connsiteX269" fmla="*/ 16173889 w 18732595"/>
              <a:gd name="connsiteY269" fmla="*/ 7513331 h 9844033"/>
              <a:gd name="connsiteX270" fmla="*/ 16195227 w 18732595"/>
              <a:gd name="connsiteY270" fmla="*/ 7456864 h 9844033"/>
              <a:gd name="connsiteX271" fmla="*/ 16225099 w 18732595"/>
              <a:gd name="connsiteY271" fmla="*/ 7378340 h 9844033"/>
              <a:gd name="connsiteX272" fmla="*/ 16238755 w 18732595"/>
              <a:gd name="connsiteY272" fmla="*/ 7391183 h 9844033"/>
              <a:gd name="connsiteX273" fmla="*/ 16243877 w 18732595"/>
              <a:gd name="connsiteY273" fmla="*/ 7416671 h 9844033"/>
              <a:gd name="connsiteX274" fmla="*/ 16254119 w 18732595"/>
              <a:gd name="connsiteY274" fmla="*/ 7394516 h 9844033"/>
              <a:gd name="connsiteX275" fmla="*/ 16296793 w 18732595"/>
              <a:gd name="connsiteY275" fmla="*/ 7356969 h 9844033"/>
              <a:gd name="connsiteX276" fmla="*/ 16354953 w 18732595"/>
              <a:gd name="connsiteY276" fmla="*/ 7317658 h 9844033"/>
              <a:gd name="connsiteX277" fmla="*/ 16395069 w 18732595"/>
              <a:gd name="connsiteY277" fmla="*/ 7292856 h 9844033"/>
              <a:gd name="connsiteX278" fmla="*/ 16412139 w 18732595"/>
              <a:gd name="connsiteY278" fmla="*/ 7285210 h 9844033"/>
              <a:gd name="connsiteX279" fmla="*/ 16450545 w 18732595"/>
              <a:gd name="connsiteY279" fmla="*/ 7280896 h 9844033"/>
              <a:gd name="connsiteX280" fmla="*/ 16494073 w 18732595"/>
              <a:gd name="connsiteY280" fmla="*/ 7271583 h 9844033"/>
              <a:gd name="connsiteX281" fmla="*/ 16526629 w 18732595"/>
              <a:gd name="connsiteY281" fmla="*/ 7258741 h 9844033"/>
              <a:gd name="connsiteX282" fmla="*/ 16564183 w 18732595"/>
              <a:gd name="connsiteY282" fmla="*/ 7244232 h 9844033"/>
              <a:gd name="connsiteX283" fmla="*/ 16620513 w 18732595"/>
              <a:gd name="connsiteY283" fmla="*/ 7228841 h 9844033"/>
              <a:gd name="connsiteX284" fmla="*/ 16730615 w 18732595"/>
              <a:gd name="connsiteY284" fmla="*/ 7176688 h 9844033"/>
              <a:gd name="connsiteX285" fmla="*/ 16774265 w 18732595"/>
              <a:gd name="connsiteY285" fmla="*/ 7123751 h 9844033"/>
              <a:gd name="connsiteX286" fmla="*/ 16801577 w 18732595"/>
              <a:gd name="connsiteY286" fmla="*/ 7063167 h 9844033"/>
              <a:gd name="connsiteX287" fmla="*/ 16833157 w 18732595"/>
              <a:gd name="connsiteY287" fmla="*/ 7000819 h 9844033"/>
              <a:gd name="connsiteX288" fmla="*/ 16870711 w 18732595"/>
              <a:gd name="connsiteY288" fmla="*/ 6968370 h 9844033"/>
              <a:gd name="connsiteX289" fmla="*/ 16882661 w 18732595"/>
              <a:gd name="connsiteY289" fmla="*/ 7004152 h 9844033"/>
              <a:gd name="connsiteX290" fmla="*/ 16892903 w 18732595"/>
              <a:gd name="connsiteY290" fmla="*/ 7025523 h 9844033"/>
              <a:gd name="connsiteX291" fmla="*/ 16904851 w 18732595"/>
              <a:gd name="connsiteY291" fmla="*/ 7011014 h 9844033"/>
              <a:gd name="connsiteX292" fmla="*/ 16903997 w 18732595"/>
              <a:gd name="connsiteY292" fmla="*/ 6994741 h 9844033"/>
              <a:gd name="connsiteX293" fmla="*/ 16903997 w 18732595"/>
              <a:gd name="connsiteY293" fmla="*/ 6972585 h 9844033"/>
              <a:gd name="connsiteX294" fmla="*/ 16907411 w 18732595"/>
              <a:gd name="connsiteY294" fmla="*/ 6958861 h 9844033"/>
              <a:gd name="connsiteX295" fmla="*/ 16933017 w 18732595"/>
              <a:gd name="connsiteY295" fmla="*/ 6955528 h 9844033"/>
              <a:gd name="connsiteX296" fmla="*/ 16964597 w 18732595"/>
              <a:gd name="connsiteY296" fmla="*/ 6954646 h 9844033"/>
              <a:gd name="connsiteX297" fmla="*/ 16967279 w 18732595"/>
              <a:gd name="connsiteY297" fmla="*/ 6923863 h 9844033"/>
              <a:gd name="connsiteX298" fmla="*/ 17018489 w 18732595"/>
              <a:gd name="connsiteY298" fmla="*/ 6864064 h 9844033"/>
              <a:gd name="connsiteX299" fmla="*/ 17023609 w 18732595"/>
              <a:gd name="connsiteY299" fmla="*/ 6845340 h 9844033"/>
              <a:gd name="connsiteX300" fmla="*/ 17040679 w 18732595"/>
              <a:gd name="connsiteY300" fmla="*/ 6827400 h 9844033"/>
              <a:gd name="connsiteX301" fmla="*/ 17057749 w 18732595"/>
              <a:gd name="connsiteY301" fmla="*/ 6817989 h 9844033"/>
              <a:gd name="connsiteX302" fmla="*/ 17070551 w 18732595"/>
              <a:gd name="connsiteY302" fmla="*/ 6819655 h 9844033"/>
              <a:gd name="connsiteX303" fmla="*/ 17083355 w 18732595"/>
              <a:gd name="connsiteY303" fmla="*/ 6816322 h 9844033"/>
              <a:gd name="connsiteX304" fmla="*/ 17074819 w 18732595"/>
              <a:gd name="connsiteY304" fmla="*/ 6797500 h 9844033"/>
              <a:gd name="connsiteX305" fmla="*/ 17066285 w 18732595"/>
              <a:gd name="connsiteY305" fmla="*/ 6788971 h 9844033"/>
              <a:gd name="connsiteX306" fmla="*/ 17125175 w 18732595"/>
              <a:gd name="connsiteY306" fmla="*/ 6793187 h 9844033"/>
              <a:gd name="connsiteX307" fmla="*/ 17138831 w 18732595"/>
              <a:gd name="connsiteY307" fmla="*/ 6782893 h 9844033"/>
              <a:gd name="connsiteX308" fmla="*/ 17176385 w 18732595"/>
              <a:gd name="connsiteY308" fmla="*/ 6788089 h 9844033"/>
              <a:gd name="connsiteX309" fmla="*/ 17202967 w 18732595"/>
              <a:gd name="connsiteY309" fmla="*/ 6818871 h 9844033"/>
              <a:gd name="connsiteX310" fmla="*/ 17216623 w 18732595"/>
              <a:gd name="connsiteY310" fmla="*/ 6835046 h 9844033"/>
              <a:gd name="connsiteX311" fmla="*/ 17225035 w 18732595"/>
              <a:gd name="connsiteY311" fmla="*/ 6853869 h 9844033"/>
              <a:gd name="connsiteX312" fmla="*/ 17231985 w 18732595"/>
              <a:gd name="connsiteY312" fmla="*/ 6858084 h 9844033"/>
              <a:gd name="connsiteX313" fmla="*/ 17274661 w 18732595"/>
              <a:gd name="connsiteY313" fmla="*/ 6852104 h 9844033"/>
              <a:gd name="connsiteX314" fmla="*/ 17304533 w 18732595"/>
              <a:gd name="connsiteY314" fmla="*/ 6830831 h 9844033"/>
              <a:gd name="connsiteX315" fmla="*/ 17312215 w 18732595"/>
              <a:gd name="connsiteY315" fmla="*/ 6803480 h 9844033"/>
              <a:gd name="connsiteX316" fmla="*/ 17330991 w 18732595"/>
              <a:gd name="connsiteY316" fmla="*/ 6773580 h 9844033"/>
              <a:gd name="connsiteX317" fmla="*/ 17348915 w 18732595"/>
              <a:gd name="connsiteY317" fmla="*/ 6754758 h 9844033"/>
              <a:gd name="connsiteX318" fmla="*/ 17361717 w 18732595"/>
              <a:gd name="connsiteY318" fmla="*/ 6733387 h 9844033"/>
              <a:gd name="connsiteX319" fmla="*/ 17414755 w 18732595"/>
              <a:gd name="connsiteY319" fmla="*/ 6669372 h 9844033"/>
              <a:gd name="connsiteX320" fmla="*/ 17424997 w 18732595"/>
              <a:gd name="connsiteY320" fmla="*/ 6661628 h 9844033"/>
              <a:gd name="connsiteX321" fmla="*/ 17470233 w 18732595"/>
              <a:gd name="connsiteY321" fmla="*/ 6658196 h 9844033"/>
              <a:gd name="connsiteX322" fmla="*/ 17525711 w 18732595"/>
              <a:gd name="connsiteY322" fmla="*/ 6649668 h 9844033"/>
              <a:gd name="connsiteX323" fmla="*/ 17513761 w 18732595"/>
              <a:gd name="connsiteY323" fmla="*/ 6613004 h 9844033"/>
              <a:gd name="connsiteX324" fmla="*/ 17491571 w 18732595"/>
              <a:gd name="connsiteY324" fmla="*/ 6582222 h 9844033"/>
              <a:gd name="connsiteX325" fmla="*/ 17501813 w 18732595"/>
              <a:gd name="connsiteY325" fmla="*/ 6577908 h 9844033"/>
              <a:gd name="connsiteX326" fmla="*/ 17523151 w 18732595"/>
              <a:gd name="connsiteY326" fmla="*/ 6575359 h 9844033"/>
              <a:gd name="connsiteX327" fmla="*/ 17544487 w 18732595"/>
              <a:gd name="connsiteY327" fmla="*/ 6584770 h 9844033"/>
              <a:gd name="connsiteX328" fmla="*/ 17552169 w 18732595"/>
              <a:gd name="connsiteY328" fmla="*/ 6596730 h 9844033"/>
              <a:gd name="connsiteX329" fmla="*/ 17569239 w 18732595"/>
              <a:gd name="connsiteY329" fmla="*/ 6607024 h 9844033"/>
              <a:gd name="connsiteX330" fmla="*/ 17587285 w 18732595"/>
              <a:gd name="connsiteY330" fmla="*/ 6609572 h 9844033"/>
              <a:gd name="connsiteX331" fmla="*/ 17595697 w 18732595"/>
              <a:gd name="connsiteY331" fmla="*/ 6612121 h 9844033"/>
              <a:gd name="connsiteX332" fmla="*/ 17606061 w 18732595"/>
              <a:gd name="connsiteY332" fmla="*/ 6624865 h 9844033"/>
              <a:gd name="connsiteX333" fmla="*/ 17628131 w 18732595"/>
              <a:gd name="connsiteY333" fmla="*/ 6632610 h 9844033"/>
              <a:gd name="connsiteX334" fmla="*/ 17658857 w 18732595"/>
              <a:gd name="connsiteY334" fmla="*/ 6643688 h 9844033"/>
              <a:gd name="connsiteX335" fmla="*/ 17687997 w 18732595"/>
              <a:gd name="connsiteY335" fmla="*/ 6653981 h 9844033"/>
              <a:gd name="connsiteX336" fmla="*/ 17723845 w 18732595"/>
              <a:gd name="connsiteY336" fmla="*/ 6645452 h 9844033"/>
              <a:gd name="connsiteX337" fmla="*/ 17752863 w 18732595"/>
              <a:gd name="connsiteY337" fmla="*/ 6638590 h 9844033"/>
              <a:gd name="connsiteX338" fmla="*/ 17765667 w 18732595"/>
              <a:gd name="connsiteY338" fmla="*/ 6646237 h 9844033"/>
              <a:gd name="connsiteX339" fmla="*/ 17783589 w 18732595"/>
              <a:gd name="connsiteY339" fmla="*/ 6634375 h 9844033"/>
              <a:gd name="connsiteX340" fmla="*/ 17792979 w 18732595"/>
              <a:gd name="connsiteY340" fmla="*/ 6626630 h 9844033"/>
              <a:gd name="connsiteX341" fmla="*/ 17798099 w 18732595"/>
              <a:gd name="connsiteY341" fmla="*/ 6636923 h 9844033"/>
              <a:gd name="connsiteX342" fmla="*/ 17806757 w 18732595"/>
              <a:gd name="connsiteY342" fmla="*/ 6656530 h 9844033"/>
              <a:gd name="connsiteX343" fmla="*/ 17798099 w 18732595"/>
              <a:gd name="connsiteY343" fmla="*/ 6703487 h 9844033"/>
              <a:gd name="connsiteX344" fmla="*/ 17767373 w 18732595"/>
              <a:gd name="connsiteY344" fmla="*/ 6739367 h 9844033"/>
              <a:gd name="connsiteX345" fmla="*/ 17757985 w 18732595"/>
              <a:gd name="connsiteY345" fmla="*/ 6759856 h 9844033"/>
              <a:gd name="connsiteX346" fmla="*/ 17770787 w 18732595"/>
              <a:gd name="connsiteY346" fmla="*/ 6771816 h 9844033"/>
              <a:gd name="connsiteX347" fmla="*/ 17788711 w 18732595"/>
              <a:gd name="connsiteY347" fmla="*/ 6765051 h 9844033"/>
              <a:gd name="connsiteX348" fmla="*/ 17793831 w 18732595"/>
              <a:gd name="connsiteY348" fmla="*/ 6817989 h 9844033"/>
              <a:gd name="connsiteX349" fmla="*/ 17754571 w 18732595"/>
              <a:gd name="connsiteY349" fmla="*/ 6801715 h 9844033"/>
              <a:gd name="connsiteX350" fmla="*/ 17750303 w 18732595"/>
              <a:gd name="connsiteY350" fmla="*/ 6784658 h 9844033"/>
              <a:gd name="connsiteX351" fmla="*/ 17733233 w 18732595"/>
              <a:gd name="connsiteY351" fmla="*/ 6799167 h 9844033"/>
              <a:gd name="connsiteX352" fmla="*/ 17708481 w 18732595"/>
              <a:gd name="connsiteY352" fmla="*/ 6836713 h 9844033"/>
              <a:gd name="connsiteX353" fmla="*/ 17691411 w 18732595"/>
              <a:gd name="connsiteY353" fmla="*/ 6854653 h 9844033"/>
              <a:gd name="connsiteX354" fmla="*/ 17733233 w 18732595"/>
              <a:gd name="connsiteY354" fmla="*/ 6894846 h 9844033"/>
              <a:gd name="connsiteX355" fmla="*/ 17775055 w 18732595"/>
              <a:gd name="connsiteY355" fmla="*/ 6921315 h 9844033"/>
              <a:gd name="connsiteX356" fmla="*/ 17795539 w 18732595"/>
              <a:gd name="connsiteY356" fmla="*/ 6929843 h 9844033"/>
              <a:gd name="connsiteX357" fmla="*/ 17812609 w 18732595"/>
              <a:gd name="connsiteY357" fmla="*/ 6951214 h 9844033"/>
              <a:gd name="connsiteX358" fmla="*/ 17834921 w 18732595"/>
              <a:gd name="connsiteY358" fmla="*/ 6972585 h 9844033"/>
              <a:gd name="connsiteX359" fmla="*/ 17862233 w 18732595"/>
              <a:gd name="connsiteY359" fmla="*/ 6993858 h 9844033"/>
              <a:gd name="connsiteX360" fmla="*/ 17911737 w 18732595"/>
              <a:gd name="connsiteY360" fmla="*/ 7028072 h 9844033"/>
              <a:gd name="connsiteX361" fmla="*/ 17966361 w 18732595"/>
              <a:gd name="connsiteY361" fmla="*/ 7062285 h 9844033"/>
              <a:gd name="connsiteX362" fmla="*/ 18014157 w 18732595"/>
              <a:gd name="connsiteY362" fmla="*/ 7025523 h 9844033"/>
              <a:gd name="connsiteX363" fmla="*/ 18030495 w 18732595"/>
              <a:gd name="connsiteY363" fmla="*/ 6999054 h 9844033"/>
              <a:gd name="connsiteX364" fmla="*/ 18086825 w 18732595"/>
              <a:gd name="connsiteY364" fmla="*/ 6815440 h 9844033"/>
              <a:gd name="connsiteX365" fmla="*/ 18099629 w 18732595"/>
              <a:gd name="connsiteY365" fmla="*/ 6750445 h 9844033"/>
              <a:gd name="connsiteX366" fmla="*/ 18111577 w 18732595"/>
              <a:gd name="connsiteY366" fmla="*/ 6705252 h 9844033"/>
              <a:gd name="connsiteX367" fmla="*/ 18131207 w 18732595"/>
              <a:gd name="connsiteY367" fmla="*/ 6642021 h 9844033"/>
              <a:gd name="connsiteX368" fmla="*/ 18155105 w 18732595"/>
              <a:gd name="connsiteY368" fmla="*/ 6592417 h 9844033"/>
              <a:gd name="connsiteX369" fmla="*/ 18169615 w 18732595"/>
              <a:gd name="connsiteY369" fmla="*/ 6559968 h 9844033"/>
              <a:gd name="connsiteX370" fmla="*/ 18180991 w 18732595"/>
              <a:gd name="connsiteY370" fmla="*/ 6551137 h 9844033"/>
              <a:gd name="connsiteX371" fmla="*/ 11144789 w 18732595"/>
              <a:gd name="connsiteY371" fmla="*/ 6451431 h 9844033"/>
              <a:gd name="connsiteX372" fmla="*/ 11141998 w 18732595"/>
              <a:gd name="connsiteY372" fmla="*/ 6457277 h 9844033"/>
              <a:gd name="connsiteX373" fmla="*/ 11152993 w 18732595"/>
              <a:gd name="connsiteY373" fmla="*/ 6485489 h 9844033"/>
              <a:gd name="connsiteX374" fmla="*/ 11158180 w 18732595"/>
              <a:gd name="connsiteY374" fmla="*/ 6635207 h 9844033"/>
              <a:gd name="connsiteX375" fmla="*/ 11177681 w 18732595"/>
              <a:gd name="connsiteY375" fmla="*/ 6739390 h 9844033"/>
              <a:gd name="connsiteX376" fmla="*/ 11180378 w 18732595"/>
              <a:gd name="connsiteY376" fmla="*/ 6767602 h 9844033"/>
              <a:gd name="connsiteX377" fmla="*/ 11183697 w 18732595"/>
              <a:gd name="connsiteY377" fmla="*/ 6784677 h 9844033"/>
              <a:gd name="connsiteX378" fmla="*/ 11193241 w 18732595"/>
              <a:gd name="connsiteY378" fmla="*/ 6775273 h 9844033"/>
              <a:gd name="connsiteX379" fmla="*/ 11201747 w 18732595"/>
              <a:gd name="connsiteY379" fmla="*/ 6771809 h 9844033"/>
              <a:gd name="connsiteX380" fmla="*/ 11210253 w 18732595"/>
              <a:gd name="connsiteY380" fmla="*/ 6768344 h 9844033"/>
              <a:gd name="connsiteX381" fmla="*/ 11200917 w 18732595"/>
              <a:gd name="connsiteY381" fmla="*/ 6757208 h 9844033"/>
              <a:gd name="connsiteX382" fmla="*/ 11193241 w 18732595"/>
              <a:gd name="connsiteY382" fmla="*/ 6626545 h 9844033"/>
              <a:gd name="connsiteX383" fmla="*/ 11191374 w 18732595"/>
              <a:gd name="connsiteY383" fmla="*/ 6572845 h 9844033"/>
              <a:gd name="connsiteX384" fmla="*/ 11179548 w 18732595"/>
              <a:gd name="connsiteY384" fmla="*/ 6524093 h 9844033"/>
              <a:gd name="connsiteX385" fmla="*/ 11167515 w 18732595"/>
              <a:gd name="connsiteY385" fmla="*/ 6468413 h 9844033"/>
              <a:gd name="connsiteX386" fmla="*/ 11144789 w 18732595"/>
              <a:gd name="connsiteY386" fmla="*/ 6451431 h 9844033"/>
              <a:gd name="connsiteX387" fmla="*/ 16568379 w 18732595"/>
              <a:gd name="connsiteY387" fmla="*/ 6387049 h 9844033"/>
              <a:gd name="connsiteX388" fmla="*/ 16555481 w 18732595"/>
              <a:gd name="connsiteY388" fmla="*/ 6390517 h 9844033"/>
              <a:gd name="connsiteX389" fmla="*/ 16568379 w 18732595"/>
              <a:gd name="connsiteY389" fmla="*/ 6399088 h 9844033"/>
              <a:gd name="connsiteX390" fmla="*/ 16581185 w 18732595"/>
              <a:gd name="connsiteY390" fmla="*/ 6395619 h 9844033"/>
              <a:gd name="connsiteX391" fmla="*/ 16568379 w 18732595"/>
              <a:gd name="connsiteY391" fmla="*/ 6387049 h 9844033"/>
              <a:gd name="connsiteX392" fmla="*/ 17174423 w 18732595"/>
              <a:gd name="connsiteY392" fmla="*/ 6348821 h 9844033"/>
              <a:gd name="connsiteX393" fmla="*/ 17189123 w 18732595"/>
              <a:gd name="connsiteY393" fmla="*/ 6356824 h 9844033"/>
              <a:gd name="connsiteX394" fmla="*/ 17093011 w 18732595"/>
              <a:gd name="connsiteY394" fmla="*/ 6416557 h 9844033"/>
              <a:gd name="connsiteX395" fmla="*/ 17025859 w 18732595"/>
              <a:gd name="connsiteY395" fmla="*/ 6460082 h 9844033"/>
              <a:gd name="connsiteX396" fmla="*/ 16921331 w 18732595"/>
              <a:gd name="connsiteY396" fmla="*/ 6506156 h 9844033"/>
              <a:gd name="connsiteX397" fmla="*/ 16923877 w 18732595"/>
              <a:gd name="connsiteY397" fmla="*/ 6486501 h 9844033"/>
              <a:gd name="connsiteX398" fmla="*/ 16941747 w 18732595"/>
              <a:gd name="connsiteY398" fmla="*/ 6453252 h 9844033"/>
              <a:gd name="connsiteX399" fmla="*/ 16987639 w 18732595"/>
              <a:gd name="connsiteY399" fmla="*/ 6416557 h 9844033"/>
              <a:gd name="connsiteX400" fmla="*/ 17040351 w 18732595"/>
              <a:gd name="connsiteY400" fmla="*/ 6382418 h 9844033"/>
              <a:gd name="connsiteX401" fmla="*/ 17104063 w 18732595"/>
              <a:gd name="connsiteY401" fmla="*/ 6361104 h 9844033"/>
              <a:gd name="connsiteX402" fmla="*/ 17158487 w 18732595"/>
              <a:gd name="connsiteY402" fmla="*/ 6351718 h 9844033"/>
              <a:gd name="connsiteX403" fmla="*/ 17174423 w 18732595"/>
              <a:gd name="connsiteY403" fmla="*/ 6348821 h 9844033"/>
              <a:gd name="connsiteX404" fmla="*/ 10840221 w 18732595"/>
              <a:gd name="connsiteY404" fmla="*/ 6016369 h 9844033"/>
              <a:gd name="connsiteX405" fmla="*/ 10840348 w 18732595"/>
              <a:gd name="connsiteY405" fmla="*/ 6071228 h 9844033"/>
              <a:gd name="connsiteX406" fmla="*/ 10846365 w 18732595"/>
              <a:gd name="connsiteY406" fmla="*/ 6165018 h 9844033"/>
              <a:gd name="connsiteX407" fmla="*/ 10849891 w 18732595"/>
              <a:gd name="connsiteY407" fmla="*/ 6205355 h 9844033"/>
              <a:gd name="connsiteX408" fmla="*/ 10877069 w 18732595"/>
              <a:gd name="connsiteY408" fmla="*/ 6248910 h 9844033"/>
              <a:gd name="connsiteX409" fmla="*/ 10902794 w 18732595"/>
              <a:gd name="connsiteY409" fmla="*/ 6290732 h 9844033"/>
              <a:gd name="connsiteX410" fmla="*/ 10915657 w 18732595"/>
              <a:gd name="connsiteY410" fmla="*/ 6320675 h 9844033"/>
              <a:gd name="connsiteX411" fmla="*/ 10924163 w 18732595"/>
              <a:gd name="connsiteY411" fmla="*/ 6350619 h 9844033"/>
              <a:gd name="connsiteX412" fmla="*/ 10941175 w 18732595"/>
              <a:gd name="connsiteY412" fmla="*/ 6372643 h 9844033"/>
              <a:gd name="connsiteX413" fmla="*/ 10941175 w 18732595"/>
              <a:gd name="connsiteY413" fmla="*/ 6331811 h 9844033"/>
              <a:gd name="connsiteX414" fmla="*/ 10919806 w 18732595"/>
              <a:gd name="connsiteY414" fmla="*/ 6272667 h 9844033"/>
              <a:gd name="connsiteX415" fmla="*/ 10889101 w 18732595"/>
              <a:gd name="connsiteY415" fmla="*/ 6219956 h 9844033"/>
              <a:gd name="connsiteX416" fmla="*/ 10878106 w 18732595"/>
              <a:gd name="connsiteY416" fmla="*/ 6176154 h 9844033"/>
              <a:gd name="connsiteX417" fmla="*/ 10878106 w 18732595"/>
              <a:gd name="connsiteY417" fmla="*/ 6154872 h 9844033"/>
              <a:gd name="connsiteX418" fmla="*/ 10873749 w 18732595"/>
              <a:gd name="connsiteY418" fmla="*/ 6124186 h 9844033"/>
              <a:gd name="connsiteX419" fmla="*/ 10869393 w 18732595"/>
              <a:gd name="connsiteY419" fmla="*/ 6105379 h 9844033"/>
              <a:gd name="connsiteX420" fmla="*/ 10860057 w 18732595"/>
              <a:gd name="connsiteY420" fmla="*/ 6077167 h 9844033"/>
              <a:gd name="connsiteX421" fmla="*/ 10848024 w 18732595"/>
              <a:gd name="connsiteY421" fmla="*/ 6028416 h 9844033"/>
              <a:gd name="connsiteX422" fmla="*/ 10842536 w 18732595"/>
              <a:gd name="connsiteY422" fmla="*/ 6016731 h 9844033"/>
              <a:gd name="connsiteX423" fmla="*/ 10840221 w 18732595"/>
              <a:gd name="connsiteY423" fmla="*/ 6016369 h 9844033"/>
              <a:gd name="connsiteX424" fmla="*/ 17349121 w 18732595"/>
              <a:gd name="connsiteY424" fmla="*/ 5946315 h 9844033"/>
              <a:gd name="connsiteX425" fmla="*/ 17438815 w 18732595"/>
              <a:gd name="connsiteY425" fmla="*/ 6006033 h 9844033"/>
              <a:gd name="connsiteX426" fmla="*/ 17397981 w 18732595"/>
              <a:gd name="connsiteY426" fmla="*/ 6008586 h 9844033"/>
              <a:gd name="connsiteX427" fmla="*/ 17352895 w 18732595"/>
              <a:gd name="connsiteY427" fmla="*/ 5995823 h 9844033"/>
              <a:gd name="connsiteX428" fmla="*/ 17319759 w 18732595"/>
              <a:gd name="connsiteY428" fmla="*/ 5991548 h 9844033"/>
              <a:gd name="connsiteX429" fmla="*/ 17302721 w 18732595"/>
              <a:gd name="connsiteY429" fmla="*/ 5994101 h 9844033"/>
              <a:gd name="connsiteX430" fmla="*/ 17272957 w 18732595"/>
              <a:gd name="connsiteY430" fmla="*/ 6014574 h 9844033"/>
              <a:gd name="connsiteX431" fmla="*/ 17243193 w 18732595"/>
              <a:gd name="connsiteY431" fmla="*/ 6003481 h 9844033"/>
              <a:gd name="connsiteX432" fmla="*/ 17230469 w 18732595"/>
              <a:gd name="connsiteY432" fmla="*/ 5988160 h 9844033"/>
              <a:gd name="connsiteX433" fmla="*/ 17234721 w 18732595"/>
              <a:gd name="connsiteY433" fmla="*/ 5963421 h 9844033"/>
              <a:gd name="connsiteX434" fmla="*/ 17251707 w 18732595"/>
              <a:gd name="connsiteY434" fmla="*/ 5959981 h 9844033"/>
              <a:gd name="connsiteX435" fmla="*/ 17258515 w 18732595"/>
              <a:gd name="connsiteY435" fmla="*/ 5959981 h 9844033"/>
              <a:gd name="connsiteX436" fmla="*/ 17289995 w 18732595"/>
              <a:gd name="connsiteY436" fmla="*/ 5947218 h 9844033"/>
              <a:gd name="connsiteX437" fmla="*/ 17349121 w 18732595"/>
              <a:gd name="connsiteY437" fmla="*/ 5946315 h 9844033"/>
              <a:gd name="connsiteX438" fmla="*/ 17559255 w 18732595"/>
              <a:gd name="connsiteY438" fmla="*/ 5743626 h 9844033"/>
              <a:gd name="connsiteX439" fmla="*/ 17604171 w 18732595"/>
              <a:gd name="connsiteY439" fmla="*/ 5758208 h 9844033"/>
              <a:gd name="connsiteX440" fmla="*/ 17646029 w 18732595"/>
              <a:gd name="connsiteY440" fmla="*/ 5771037 h 9844033"/>
              <a:gd name="connsiteX441" fmla="*/ 17671641 w 18732595"/>
              <a:gd name="connsiteY441" fmla="*/ 5816283 h 9844033"/>
              <a:gd name="connsiteX442" fmla="*/ 17680159 w 18732595"/>
              <a:gd name="connsiteY442" fmla="*/ 5865840 h 9844033"/>
              <a:gd name="connsiteX443" fmla="*/ 17676753 w 18732595"/>
              <a:gd name="connsiteY443" fmla="*/ 5870081 h 9844033"/>
              <a:gd name="connsiteX444" fmla="*/ 17667383 w 18732595"/>
              <a:gd name="connsiteY444" fmla="*/ 5876083 h 9844033"/>
              <a:gd name="connsiteX445" fmla="*/ 17687035 w 18732595"/>
              <a:gd name="connsiteY445" fmla="*/ 5894015 h 9844033"/>
              <a:gd name="connsiteX446" fmla="*/ 17701515 w 18732595"/>
              <a:gd name="connsiteY446" fmla="*/ 5923053 h 9844033"/>
              <a:gd name="connsiteX447" fmla="*/ 17730535 w 18732595"/>
              <a:gd name="connsiteY447" fmla="*/ 5964022 h 9844033"/>
              <a:gd name="connsiteX448" fmla="*/ 17761319 w 18732595"/>
              <a:gd name="connsiteY448" fmla="*/ 5946089 h 9844033"/>
              <a:gd name="connsiteX449" fmla="*/ 17789489 w 18732595"/>
              <a:gd name="connsiteY449" fmla="*/ 5911086 h 9844033"/>
              <a:gd name="connsiteX450" fmla="*/ 17804029 w 18732595"/>
              <a:gd name="connsiteY450" fmla="*/ 5885462 h 9844033"/>
              <a:gd name="connsiteX451" fmla="*/ 17826235 w 18732595"/>
              <a:gd name="connsiteY451" fmla="*/ 5878634 h 9844033"/>
              <a:gd name="connsiteX452" fmla="*/ 17852641 w 18732595"/>
              <a:gd name="connsiteY452" fmla="*/ 5863289 h 9844033"/>
              <a:gd name="connsiteX453" fmla="*/ 17882573 w 18732595"/>
              <a:gd name="connsiteY453" fmla="*/ 5836767 h 9844033"/>
              <a:gd name="connsiteX454" fmla="*/ 17966229 w 18732595"/>
              <a:gd name="connsiteY454" fmla="*/ 5855562 h 9844033"/>
              <a:gd name="connsiteX455" fmla="*/ 18059313 w 18732595"/>
              <a:gd name="connsiteY455" fmla="*/ 5892290 h 9844033"/>
              <a:gd name="connsiteX456" fmla="*/ 18094357 w 18732595"/>
              <a:gd name="connsiteY456" fmla="*/ 5905947 h 9844033"/>
              <a:gd name="connsiteX457" fmla="*/ 18105429 w 18732595"/>
              <a:gd name="connsiteY457" fmla="*/ 5910223 h 9844033"/>
              <a:gd name="connsiteX458" fmla="*/ 18149843 w 18732595"/>
              <a:gd name="connsiteY458" fmla="*/ 5926467 h 9844033"/>
              <a:gd name="connsiteX459" fmla="*/ 18232645 w 18732595"/>
              <a:gd name="connsiteY459" fmla="*/ 5959745 h 9844033"/>
              <a:gd name="connsiteX460" fmla="*/ 18290687 w 18732595"/>
              <a:gd name="connsiteY460" fmla="*/ 5985404 h 9844033"/>
              <a:gd name="connsiteX461" fmla="*/ 18318065 w 18732595"/>
              <a:gd name="connsiteY461" fmla="*/ 5998198 h 9844033"/>
              <a:gd name="connsiteX462" fmla="*/ 18347937 w 18732595"/>
              <a:gd name="connsiteY462" fmla="*/ 6010956 h 9844033"/>
              <a:gd name="connsiteX463" fmla="*/ 18368441 w 18732595"/>
              <a:gd name="connsiteY463" fmla="*/ 6019509 h 9844033"/>
              <a:gd name="connsiteX464" fmla="*/ 18376105 w 18732595"/>
              <a:gd name="connsiteY464" fmla="*/ 6023821 h 9844033"/>
              <a:gd name="connsiteX465" fmla="*/ 18393141 w 18732595"/>
              <a:gd name="connsiteY465" fmla="*/ 6051134 h 9844033"/>
              <a:gd name="connsiteX466" fmla="*/ 18423075 w 18732595"/>
              <a:gd name="connsiteY466" fmla="*/ 6057962 h 9844033"/>
              <a:gd name="connsiteX467" fmla="*/ 18435851 w 18732595"/>
              <a:gd name="connsiteY467" fmla="*/ 6061412 h 9844033"/>
              <a:gd name="connsiteX468" fmla="*/ 18428185 w 18732595"/>
              <a:gd name="connsiteY468" fmla="*/ 6075032 h 9844033"/>
              <a:gd name="connsiteX469" fmla="*/ 18417111 w 18732595"/>
              <a:gd name="connsiteY469" fmla="*/ 6096415 h 9844033"/>
              <a:gd name="connsiteX470" fmla="*/ 18435059 w 18732595"/>
              <a:gd name="connsiteY470" fmla="*/ 6122865 h 9844033"/>
              <a:gd name="connsiteX471" fmla="*/ 18471685 w 18732595"/>
              <a:gd name="connsiteY471" fmla="*/ 6140798 h 9844033"/>
              <a:gd name="connsiteX472" fmla="*/ 18499063 w 18732595"/>
              <a:gd name="connsiteY472" fmla="*/ 6155317 h 9844033"/>
              <a:gd name="connsiteX473" fmla="*/ 18546883 w 18732595"/>
              <a:gd name="connsiteY473" fmla="*/ 6204875 h 9844033"/>
              <a:gd name="connsiteX474" fmla="*/ 18517011 w 18732595"/>
              <a:gd name="connsiteY474" fmla="*/ 6220220 h 9844033"/>
              <a:gd name="connsiteX475" fmla="*/ 18487077 w 18732595"/>
              <a:gd name="connsiteY475" fmla="*/ 6238979 h 9844033"/>
              <a:gd name="connsiteX476" fmla="*/ 18519565 w 18732595"/>
              <a:gd name="connsiteY476" fmla="*/ 6287674 h 9844033"/>
              <a:gd name="connsiteX477" fmla="*/ 18563127 w 18732595"/>
              <a:gd name="connsiteY477" fmla="*/ 6354339 h 9844033"/>
              <a:gd name="connsiteX478" fmla="*/ 18599813 w 18732595"/>
              <a:gd name="connsiteY478" fmla="*/ 6385029 h 9844033"/>
              <a:gd name="connsiteX479" fmla="*/ 18622021 w 18732595"/>
              <a:gd name="connsiteY479" fmla="*/ 6400410 h 9844033"/>
              <a:gd name="connsiteX480" fmla="*/ 18643375 w 18732595"/>
              <a:gd name="connsiteY480" fmla="*/ 6423446 h 9844033"/>
              <a:gd name="connsiteX481" fmla="*/ 18657855 w 18732595"/>
              <a:gd name="connsiteY481" fmla="*/ 6442242 h 9844033"/>
              <a:gd name="connsiteX482" fmla="*/ 18683469 w 18732595"/>
              <a:gd name="connsiteY482" fmla="*/ 6467901 h 9844033"/>
              <a:gd name="connsiteX483" fmla="*/ 18707439 w 18732595"/>
              <a:gd name="connsiteY483" fmla="*/ 6486696 h 9844033"/>
              <a:gd name="connsiteX484" fmla="*/ 18709081 w 18732595"/>
              <a:gd name="connsiteY484" fmla="*/ 6494351 h 9844033"/>
              <a:gd name="connsiteX485" fmla="*/ 18728733 w 18732595"/>
              <a:gd name="connsiteY485" fmla="*/ 6494351 h 9844033"/>
              <a:gd name="connsiteX486" fmla="*/ 18730497 w 18732595"/>
              <a:gd name="connsiteY486" fmla="*/ 6502006 h 9844033"/>
              <a:gd name="connsiteX487" fmla="*/ 18638265 w 18732595"/>
              <a:gd name="connsiteY487" fmla="*/ 6498627 h 9844033"/>
              <a:gd name="connsiteX488" fmla="*/ 18593851 w 18732595"/>
              <a:gd name="connsiteY488" fmla="*/ 6486696 h 9844033"/>
              <a:gd name="connsiteX489" fmla="*/ 18528083 w 18732595"/>
              <a:gd name="connsiteY489" fmla="*/ 6477245 h 9844033"/>
              <a:gd name="connsiteX490" fmla="*/ 18483731 w 18732595"/>
              <a:gd name="connsiteY490" fmla="*/ 6445692 h 9844033"/>
              <a:gd name="connsiteX491" fmla="*/ 18464931 w 18732595"/>
              <a:gd name="connsiteY491" fmla="*/ 6425171 h 9844033"/>
              <a:gd name="connsiteX492" fmla="*/ 18456353 w 18732595"/>
              <a:gd name="connsiteY492" fmla="*/ 6417445 h 9844033"/>
              <a:gd name="connsiteX493" fmla="*/ 18448687 w 18732595"/>
              <a:gd name="connsiteY493" fmla="*/ 6399548 h 9844033"/>
              <a:gd name="connsiteX494" fmla="*/ 18435851 w 18732595"/>
              <a:gd name="connsiteY494" fmla="*/ 6373098 h 9844033"/>
              <a:gd name="connsiteX495" fmla="*/ 18429037 w 18732595"/>
              <a:gd name="connsiteY495" fmla="*/ 6356890 h 9844033"/>
              <a:gd name="connsiteX496" fmla="*/ 18414557 w 18732595"/>
              <a:gd name="connsiteY496" fmla="*/ 6338059 h 9844033"/>
              <a:gd name="connsiteX497" fmla="*/ 18374403 w 18732595"/>
              <a:gd name="connsiteY497" fmla="*/ 6309884 h 9844033"/>
              <a:gd name="connsiteX498" fmla="*/ 18336803 w 18732595"/>
              <a:gd name="connsiteY498" fmla="*/ 6295401 h 9844033"/>
              <a:gd name="connsiteX499" fmla="*/ 18254853 w 18732595"/>
              <a:gd name="connsiteY499" fmla="*/ 6353440 h 9844033"/>
              <a:gd name="connsiteX500" fmla="*/ 18247187 w 18732595"/>
              <a:gd name="connsiteY500" fmla="*/ 6368785 h 9844033"/>
              <a:gd name="connsiteX501" fmla="*/ 18239521 w 18732595"/>
              <a:gd name="connsiteY501" fmla="*/ 6377338 h 9844033"/>
              <a:gd name="connsiteX502" fmla="*/ 18230941 w 18732595"/>
              <a:gd name="connsiteY502" fmla="*/ 6390995 h 9844033"/>
              <a:gd name="connsiteX503" fmla="*/ 18222363 w 18732595"/>
              <a:gd name="connsiteY503" fmla="*/ 6407238 h 9844033"/>
              <a:gd name="connsiteX504" fmla="*/ 18203625 w 18732595"/>
              <a:gd name="connsiteY504" fmla="*/ 6450795 h 9844033"/>
              <a:gd name="connsiteX505" fmla="*/ 18201069 w 18732595"/>
              <a:gd name="connsiteY505" fmla="*/ 6442242 h 9844033"/>
              <a:gd name="connsiteX506" fmla="*/ 18209587 w 18732595"/>
              <a:gd name="connsiteY506" fmla="*/ 6416690 h 9844033"/>
              <a:gd name="connsiteX507" fmla="*/ 18197663 w 18732595"/>
              <a:gd name="connsiteY507" fmla="*/ 6408101 h 9844033"/>
              <a:gd name="connsiteX508" fmla="*/ 18177159 w 18732595"/>
              <a:gd name="connsiteY508" fmla="*/ 6410688 h 9844033"/>
              <a:gd name="connsiteX509" fmla="*/ 18124229 w 18732595"/>
              <a:gd name="connsiteY509" fmla="*/ 6406412 h 9844033"/>
              <a:gd name="connsiteX510" fmla="*/ 18045685 w 18732595"/>
              <a:gd name="connsiteY510" fmla="*/ 6364545 h 9844033"/>
              <a:gd name="connsiteX511" fmla="*/ 17984175 w 18732595"/>
              <a:gd name="connsiteY511" fmla="*/ 6326990 h 9844033"/>
              <a:gd name="connsiteX512" fmla="*/ 17949983 w 18732595"/>
              <a:gd name="connsiteY512" fmla="*/ 6337232 h 9844033"/>
              <a:gd name="connsiteX513" fmla="*/ 17863773 w 18732595"/>
              <a:gd name="connsiteY513" fmla="*/ 6338059 h 9844033"/>
              <a:gd name="connsiteX514" fmla="*/ 17922727 w 18732595"/>
              <a:gd name="connsiteY514" fmla="*/ 6262878 h 9844033"/>
              <a:gd name="connsiteX515" fmla="*/ 17937207 w 18732595"/>
              <a:gd name="connsiteY515" fmla="*/ 6233049 h 9844033"/>
              <a:gd name="connsiteX516" fmla="*/ 17930393 w 18732595"/>
              <a:gd name="connsiteY516" fmla="*/ 6203149 h 9844033"/>
              <a:gd name="connsiteX517" fmla="*/ 17923579 w 18732595"/>
              <a:gd name="connsiteY517" fmla="*/ 6187768 h 9844033"/>
              <a:gd name="connsiteX518" fmla="*/ 17911593 w 18732595"/>
              <a:gd name="connsiteY518" fmla="*/ 6156215 h 9844033"/>
              <a:gd name="connsiteX519" fmla="*/ 17901313 w 18732595"/>
              <a:gd name="connsiteY519" fmla="*/ 6130556 h 9844033"/>
              <a:gd name="connsiteX520" fmla="*/ 17742521 w 18732595"/>
              <a:gd name="connsiteY520" fmla="*/ 6054548 h 9844033"/>
              <a:gd name="connsiteX521" fmla="*/ 17701515 w 18732595"/>
              <a:gd name="connsiteY521" fmla="*/ 6038304 h 9844033"/>
              <a:gd name="connsiteX522" fmla="*/ 17654607 w 18732595"/>
              <a:gd name="connsiteY522" fmla="*/ 6010129 h 9844033"/>
              <a:gd name="connsiteX523" fmla="*/ 17616155 w 18732595"/>
              <a:gd name="connsiteY523" fmla="*/ 6007578 h 9844033"/>
              <a:gd name="connsiteX524" fmla="*/ 17618711 w 18732595"/>
              <a:gd name="connsiteY524" fmla="*/ 6025511 h 9844033"/>
              <a:gd name="connsiteX525" fmla="*/ 17622119 w 18732595"/>
              <a:gd name="connsiteY525" fmla="*/ 6037478 h 9844033"/>
              <a:gd name="connsiteX526" fmla="*/ 17604171 w 18732595"/>
              <a:gd name="connsiteY526" fmla="*/ 6033201 h 9844033"/>
              <a:gd name="connsiteX527" fmla="*/ 17582815 w 18732595"/>
              <a:gd name="connsiteY527" fmla="*/ 6027200 h 9844033"/>
              <a:gd name="connsiteX528" fmla="*/ 17569187 w 18732595"/>
              <a:gd name="connsiteY528" fmla="*/ 5989645 h 9844033"/>
              <a:gd name="connsiteX529" fmla="*/ 17565781 w 18732595"/>
              <a:gd name="connsiteY529" fmla="*/ 5981092 h 9844033"/>
              <a:gd name="connsiteX530" fmla="*/ 17556411 w 18732595"/>
              <a:gd name="connsiteY530" fmla="*/ 5968298 h 9844033"/>
              <a:gd name="connsiteX531" fmla="*/ 17535057 w 18732595"/>
              <a:gd name="connsiteY531" fmla="*/ 5946951 h 9844033"/>
              <a:gd name="connsiteX532" fmla="*/ 17513701 w 18732595"/>
              <a:gd name="connsiteY532" fmla="*/ 5930743 h 9844033"/>
              <a:gd name="connsiteX533" fmla="*/ 17556411 w 18732595"/>
              <a:gd name="connsiteY533" fmla="*/ 5917051 h 9844033"/>
              <a:gd name="connsiteX534" fmla="*/ 17582025 w 18732595"/>
              <a:gd name="connsiteY534" fmla="*/ 5908498 h 9844033"/>
              <a:gd name="connsiteX535" fmla="*/ 17611897 w 18732595"/>
              <a:gd name="connsiteY535" fmla="*/ 5900843 h 9844033"/>
              <a:gd name="connsiteX536" fmla="*/ 17637511 w 18732595"/>
              <a:gd name="connsiteY536" fmla="*/ 5895740 h 9844033"/>
              <a:gd name="connsiteX537" fmla="*/ 17593037 w 18732595"/>
              <a:gd name="connsiteY537" fmla="*/ 5890601 h 9844033"/>
              <a:gd name="connsiteX538" fmla="*/ 17513701 w 18732595"/>
              <a:gd name="connsiteY538" fmla="*/ 5857287 h 9844033"/>
              <a:gd name="connsiteX539" fmla="*/ 17470993 w 18732595"/>
              <a:gd name="connsiteY539" fmla="*/ 5835940 h 9844033"/>
              <a:gd name="connsiteX540" fmla="*/ 17419765 w 18732595"/>
              <a:gd name="connsiteY540" fmla="*/ 5781279 h 9844033"/>
              <a:gd name="connsiteX541" fmla="*/ 17458155 w 18732595"/>
              <a:gd name="connsiteY541" fmla="*/ 5784729 h 9844033"/>
              <a:gd name="connsiteX542" fmla="*/ 17473547 w 18732595"/>
              <a:gd name="connsiteY542" fmla="*/ 5783831 h 9844033"/>
              <a:gd name="connsiteX543" fmla="*/ 17513701 w 18732595"/>
              <a:gd name="connsiteY543" fmla="*/ 5759070 h 9844033"/>
              <a:gd name="connsiteX544" fmla="*/ 17559255 w 18732595"/>
              <a:gd name="connsiteY544" fmla="*/ 5743626 h 9844033"/>
              <a:gd name="connsiteX545" fmla="*/ 11105712 w 18732595"/>
              <a:gd name="connsiteY545" fmla="*/ 5722160 h 9844033"/>
              <a:gd name="connsiteX546" fmla="*/ 11094074 w 18732595"/>
              <a:gd name="connsiteY546" fmla="*/ 5725021 h 9844033"/>
              <a:gd name="connsiteX547" fmla="*/ 11054034 w 18732595"/>
              <a:gd name="connsiteY547" fmla="*/ 5742096 h 9844033"/>
              <a:gd name="connsiteX548" fmla="*/ 11009637 w 18732595"/>
              <a:gd name="connsiteY548" fmla="*/ 5847270 h 9844033"/>
              <a:gd name="connsiteX549" fmla="*/ 11024989 w 18732595"/>
              <a:gd name="connsiteY549" fmla="*/ 5913839 h 9844033"/>
              <a:gd name="connsiteX550" fmla="*/ 11073535 w 18732595"/>
              <a:gd name="connsiteY550" fmla="*/ 5913096 h 9844033"/>
              <a:gd name="connsiteX551" fmla="*/ 11110256 w 18732595"/>
              <a:gd name="connsiteY551" fmla="*/ 5899238 h 9844033"/>
              <a:gd name="connsiteX552" fmla="*/ 11110256 w 18732595"/>
              <a:gd name="connsiteY552" fmla="*/ 5875481 h 9844033"/>
              <a:gd name="connsiteX553" fmla="*/ 11124779 w 18732595"/>
              <a:gd name="connsiteY553" fmla="*/ 5853951 h 9844033"/>
              <a:gd name="connsiteX554" fmla="*/ 11131625 w 18732595"/>
              <a:gd name="connsiteY554" fmla="*/ 5844548 h 9844033"/>
              <a:gd name="connsiteX555" fmla="*/ 11153823 w 18732595"/>
              <a:gd name="connsiteY555" fmla="*/ 5791589 h 9844033"/>
              <a:gd name="connsiteX556" fmla="*/ 11157350 w 18732595"/>
              <a:gd name="connsiteY556" fmla="*/ 5773772 h 9844033"/>
              <a:gd name="connsiteX557" fmla="*/ 11155483 w 18732595"/>
              <a:gd name="connsiteY557" fmla="*/ 5749025 h 9844033"/>
              <a:gd name="connsiteX558" fmla="*/ 11105712 w 18732595"/>
              <a:gd name="connsiteY558" fmla="*/ 5722160 h 9844033"/>
              <a:gd name="connsiteX559" fmla="*/ 17078293 w 18732595"/>
              <a:gd name="connsiteY559" fmla="*/ 5593622 h 9844033"/>
              <a:gd name="connsiteX560" fmla="*/ 17091839 w 18732595"/>
              <a:gd name="connsiteY560" fmla="*/ 5605139 h 9844033"/>
              <a:gd name="connsiteX561" fmla="*/ 17075611 w 18732595"/>
              <a:gd name="connsiteY561" fmla="*/ 5647908 h 9844033"/>
              <a:gd name="connsiteX562" fmla="*/ 17054297 w 18732595"/>
              <a:gd name="connsiteY562" fmla="*/ 5684653 h 9844033"/>
              <a:gd name="connsiteX563" fmla="*/ 16883617 w 18732595"/>
              <a:gd name="connsiteY563" fmla="*/ 5695762 h 9844033"/>
              <a:gd name="connsiteX564" fmla="*/ 16759011 w 18732595"/>
              <a:gd name="connsiteY564" fmla="*/ 5734228 h 9844033"/>
              <a:gd name="connsiteX565" fmla="*/ 16771793 w 18732595"/>
              <a:gd name="connsiteY565" fmla="*/ 5778640 h 9844033"/>
              <a:gd name="connsiteX566" fmla="*/ 16789721 w 18732595"/>
              <a:gd name="connsiteY566" fmla="*/ 5805162 h 9844033"/>
              <a:gd name="connsiteX567" fmla="*/ 16831531 w 18732595"/>
              <a:gd name="connsiteY567" fmla="*/ 5804328 h 9844033"/>
              <a:gd name="connsiteX568" fmla="*/ 16878507 w 18732595"/>
              <a:gd name="connsiteY568" fmla="*/ 5782943 h 9844033"/>
              <a:gd name="connsiteX569" fmla="*/ 16929691 w 18732595"/>
              <a:gd name="connsiteY569" fmla="*/ 5770973 h 9844033"/>
              <a:gd name="connsiteX570" fmla="*/ 16977451 w 18732595"/>
              <a:gd name="connsiteY570" fmla="*/ 5788107 h 9844033"/>
              <a:gd name="connsiteX571" fmla="*/ 16957859 w 18732595"/>
              <a:gd name="connsiteY571" fmla="*/ 5800885 h 9844033"/>
              <a:gd name="connsiteX572" fmla="*/ 16919435 w 18732595"/>
              <a:gd name="connsiteY572" fmla="*/ 5821409 h 9844033"/>
              <a:gd name="connsiteX573" fmla="*/ 16888725 w 18732595"/>
              <a:gd name="connsiteY573" fmla="*/ 5847931 h 9844033"/>
              <a:gd name="connsiteX574" fmla="*/ 16867389 w 18732595"/>
              <a:gd name="connsiteY574" fmla="*/ 5859849 h 9844033"/>
              <a:gd name="connsiteX575" fmla="*/ 16884437 w 18732595"/>
              <a:gd name="connsiteY575" fmla="*/ 5915449 h 9844033"/>
              <a:gd name="connsiteX576" fmla="*/ 16906613 w 18732595"/>
              <a:gd name="connsiteY576" fmla="*/ 5975273 h 9844033"/>
              <a:gd name="connsiteX577" fmla="*/ 16939909 w 18732595"/>
              <a:gd name="connsiteY577" fmla="*/ 6017104 h 9844033"/>
              <a:gd name="connsiteX578" fmla="*/ 16956135 w 18732595"/>
              <a:gd name="connsiteY578" fmla="*/ 6047016 h 9844033"/>
              <a:gd name="connsiteX579" fmla="*/ 16949305 w 18732595"/>
              <a:gd name="connsiteY579" fmla="*/ 6084673 h 9844033"/>
              <a:gd name="connsiteX580" fmla="*/ 16947581 w 18732595"/>
              <a:gd name="connsiteY580" fmla="*/ 6103476 h 9844033"/>
              <a:gd name="connsiteX581" fmla="*/ 16934801 w 18732595"/>
              <a:gd name="connsiteY581" fmla="*/ 6134223 h 9844033"/>
              <a:gd name="connsiteX582" fmla="*/ 16901485 w 18732595"/>
              <a:gd name="connsiteY582" fmla="*/ 6135109 h 9844033"/>
              <a:gd name="connsiteX583" fmla="*/ 16907495 w 18732595"/>
              <a:gd name="connsiteY583" fmla="*/ 6067592 h 9844033"/>
              <a:gd name="connsiteX584" fmla="*/ 16910039 w 18732595"/>
              <a:gd name="connsiteY584" fmla="*/ 6053040 h 9844033"/>
              <a:gd name="connsiteX585" fmla="*/ 16886161 w 18732595"/>
              <a:gd name="connsiteY585" fmla="*/ 6070147 h 9844033"/>
              <a:gd name="connsiteX586" fmla="*/ 16861399 w 18732595"/>
              <a:gd name="connsiteY586" fmla="*/ 6087229 h 9844033"/>
              <a:gd name="connsiteX587" fmla="*/ 16840905 w 18732595"/>
              <a:gd name="connsiteY587" fmla="*/ 6048789 h 9844033"/>
              <a:gd name="connsiteX588" fmla="*/ 16822977 w 18732595"/>
              <a:gd name="connsiteY588" fmla="*/ 6009436 h 9844033"/>
              <a:gd name="connsiteX589" fmla="*/ 16808493 w 18732595"/>
              <a:gd name="connsiteY589" fmla="*/ 5960721 h 9844033"/>
              <a:gd name="connsiteX590" fmla="*/ 16792265 w 18732595"/>
              <a:gd name="connsiteY590" fmla="*/ 5928254 h 9844033"/>
              <a:gd name="connsiteX591" fmla="*/ 16770109 w 18732595"/>
              <a:gd name="connsiteY591" fmla="*/ 6106032 h 9844033"/>
              <a:gd name="connsiteX592" fmla="*/ 16739359 w 18732595"/>
              <a:gd name="connsiteY592" fmla="*/ 6141890 h 9844033"/>
              <a:gd name="connsiteX593" fmla="*/ 16703499 w 18732595"/>
              <a:gd name="connsiteY593" fmla="*/ 6089785 h 9844033"/>
              <a:gd name="connsiteX594" fmla="*/ 16711213 w 18732595"/>
              <a:gd name="connsiteY594" fmla="*/ 6015435 h 9844033"/>
              <a:gd name="connsiteX595" fmla="*/ 16689837 w 18732595"/>
              <a:gd name="connsiteY595" fmla="*/ 5987191 h 9844033"/>
              <a:gd name="connsiteX596" fmla="*/ 16669383 w 18732595"/>
              <a:gd name="connsiteY596" fmla="*/ 5976969 h 9844033"/>
              <a:gd name="connsiteX597" fmla="*/ 16665117 w 18732595"/>
              <a:gd name="connsiteY597" fmla="*/ 5939363 h 9844033"/>
              <a:gd name="connsiteX598" fmla="*/ 16669383 w 18732595"/>
              <a:gd name="connsiteY598" fmla="*/ 5916283 h 9844033"/>
              <a:gd name="connsiteX599" fmla="*/ 16704381 w 18732595"/>
              <a:gd name="connsiteY599" fmla="*/ 5835935 h 9844033"/>
              <a:gd name="connsiteX600" fmla="*/ 16718023 w 18732595"/>
              <a:gd name="connsiteY600" fmla="*/ 5789776 h 9844033"/>
              <a:gd name="connsiteX601" fmla="*/ 16728261 w 18732595"/>
              <a:gd name="connsiteY601" fmla="*/ 5744503 h 9844033"/>
              <a:gd name="connsiteX602" fmla="*/ 16731687 w 18732595"/>
              <a:gd name="connsiteY602" fmla="*/ 5719703 h 9844033"/>
              <a:gd name="connsiteX603" fmla="*/ 16738517 w 18732595"/>
              <a:gd name="connsiteY603" fmla="*/ 5704290 h 9844033"/>
              <a:gd name="connsiteX604" fmla="*/ 16781167 w 18732595"/>
              <a:gd name="connsiteY604" fmla="*/ 5655575 h 9844033"/>
              <a:gd name="connsiteX605" fmla="*/ 16795671 w 18732595"/>
              <a:gd name="connsiteY605" fmla="*/ 5645326 h 9844033"/>
              <a:gd name="connsiteX606" fmla="*/ 16809313 w 18732595"/>
              <a:gd name="connsiteY606" fmla="*/ 5624829 h 9844033"/>
              <a:gd name="connsiteX607" fmla="*/ 16849459 w 18732595"/>
              <a:gd name="connsiteY607" fmla="*/ 5634217 h 9844033"/>
              <a:gd name="connsiteX608" fmla="*/ 16916029 w 18732595"/>
              <a:gd name="connsiteY608" fmla="*/ 5646187 h 9844033"/>
              <a:gd name="connsiteX609" fmla="*/ 16995379 w 18732595"/>
              <a:gd name="connsiteY609" fmla="*/ 5656436 h 9844033"/>
              <a:gd name="connsiteX610" fmla="*/ 17042317 w 18732595"/>
              <a:gd name="connsiteY610" fmla="*/ 5625663 h 9844033"/>
              <a:gd name="connsiteX611" fmla="*/ 17078293 w 18732595"/>
              <a:gd name="connsiteY611" fmla="*/ 5593622 h 9844033"/>
              <a:gd name="connsiteX612" fmla="*/ 17278099 w 18732595"/>
              <a:gd name="connsiteY612" fmla="*/ 5593180 h 9844033"/>
              <a:gd name="connsiteX613" fmla="*/ 17284805 w 18732595"/>
              <a:gd name="connsiteY613" fmla="*/ 5626482 h 9844033"/>
              <a:gd name="connsiteX614" fmla="*/ 17303531 w 18732595"/>
              <a:gd name="connsiteY614" fmla="*/ 5647838 h 9844033"/>
              <a:gd name="connsiteX615" fmla="*/ 17329069 w 18732595"/>
              <a:gd name="connsiteY615" fmla="*/ 5634177 h 9844033"/>
              <a:gd name="connsiteX616" fmla="*/ 17319709 w 18732595"/>
              <a:gd name="connsiteY616" fmla="*/ 5687117 h 9844033"/>
              <a:gd name="connsiteX617" fmla="*/ 17323973 w 18732595"/>
              <a:gd name="connsiteY617" fmla="*/ 5718701 h 9844033"/>
              <a:gd name="connsiteX618" fmla="*/ 17311175 w 18732595"/>
              <a:gd name="connsiteY618" fmla="*/ 5738353 h 9844033"/>
              <a:gd name="connsiteX619" fmla="*/ 17292449 w 18732595"/>
              <a:gd name="connsiteY619" fmla="*/ 5789625 h 9844033"/>
              <a:gd name="connsiteX620" fmla="*/ 17285689 w 18732595"/>
              <a:gd name="connsiteY620" fmla="*/ 5816070 h 9844033"/>
              <a:gd name="connsiteX621" fmla="*/ 17276271 w 18732595"/>
              <a:gd name="connsiteY621" fmla="*/ 5814354 h 9844033"/>
              <a:gd name="connsiteX622" fmla="*/ 17220927 w 18732595"/>
              <a:gd name="connsiteY622" fmla="*/ 5804077 h 9844033"/>
              <a:gd name="connsiteX623" fmla="*/ 17242251 w 18732595"/>
              <a:gd name="connsiteY623" fmla="*/ 5776792 h 9844033"/>
              <a:gd name="connsiteX624" fmla="*/ 17258429 w 18732595"/>
              <a:gd name="connsiteY624" fmla="*/ 5757152 h 9844033"/>
              <a:gd name="connsiteX625" fmla="*/ 17251567 w 18732595"/>
              <a:gd name="connsiteY625" fmla="*/ 5748593 h 9844033"/>
              <a:gd name="connsiteX626" fmla="*/ 17240485 w 18732595"/>
              <a:gd name="connsiteY626" fmla="*/ 5746900 h 9844033"/>
              <a:gd name="connsiteX627" fmla="*/ 17245633 w 18732595"/>
              <a:gd name="connsiteY627" fmla="*/ 5724679 h 9844033"/>
              <a:gd name="connsiteX628" fmla="*/ 17242251 w 18732595"/>
              <a:gd name="connsiteY628" fmla="*/ 5711871 h 9844033"/>
              <a:gd name="connsiteX629" fmla="*/ 17237937 w 18732595"/>
              <a:gd name="connsiteY629" fmla="*/ 5702483 h 9844033"/>
              <a:gd name="connsiteX630" fmla="*/ 17246471 w 18732595"/>
              <a:gd name="connsiteY630" fmla="*/ 5669170 h 9844033"/>
              <a:gd name="connsiteX631" fmla="*/ 17259261 w 18732595"/>
              <a:gd name="connsiteY631" fmla="*/ 5613673 h 9844033"/>
              <a:gd name="connsiteX632" fmla="*/ 17278099 w 18732595"/>
              <a:gd name="connsiteY632" fmla="*/ 5593180 h 9844033"/>
              <a:gd name="connsiteX633" fmla="*/ 13677191 w 18732595"/>
              <a:gd name="connsiteY633" fmla="*/ 5569392 h 9844033"/>
              <a:gd name="connsiteX634" fmla="*/ 13668670 w 18732595"/>
              <a:gd name="connsiteY634" fmla="*/ 5577898 h 9844033"/>
              <a:gd name="connsiteX635" fmla="*/ 13677191 w 18732595"/>
              <a:gd name="connsiteY635" fmla="*/ 5586383 h 9844033"/>
              <a:gd name="connsiteX636" fmla="*/ 13685667 w 18732595"/>
              <a:gd name="connsiteY636" fmla="*/ 5577898 h 9844033"/>
              <a:gd name="connsiteX637" fmla="*/ 13677191 w 18732595"/>
              <a:gd name="connsiteY637" fmla="*/ 5569392 h 9844033"/>
              <a:gd name="connsiteX638" fmla="*/ 13649958 w 18732595"/>
              <a:gd name="connsiteY638" fmla="*/ 5441992 h 9844033"/>
              <a:gd name="connsiteX639" fmla="*/ 13653338 w 18732595"/>
              <a:gd name="connsiteY639" fmla="*/ 5468323 h 9844033"/>
              <a:gd name="connsiteX640" fmla="*/ 13658482 w 18732595"/>
              <a:gd name="connsiteY640" fmla="*/ 5489564 h 9844033"/>
              <a:gd name="connsiteX641" fmla="*/ 13673763 w 18732595"/>
              <a:gd name="connsiteY641" fmla="*/ 5550711 h 9844033"/>
              <a:gd name="connsiteX642" fmla="*/ 13687380 w 18732595"/>
              <a:gd name="connsiteY642" fmla="*/ 5563453 h 9844033"/>
              <a:gd name="connsiteX643" fmla="*/ 13694188 w 18732595"/>
              <a:gd name="connsiteY643" fmla="*/ 5581270 h 9844033"/>
              <a:gd name="connsiteX644" fmla="*/ 13660147 w 18732595"/>
              <a:gd name="connsiteY644" fmla="*/ 5578732 h 9844033"/>
              <a:gd name="connsiteX645" fmla="*/ 13655051 w 18732595"/>
              <a:gd name="connsiteY645" fmla="*/ 5546462 h 9844033"/>
              <a:gd name="connsiteX646" fmla="*/ 13659313 w 18732595"/>
              <a:gd name="connsiteY646" fmla="*/ 5543916 h 9844033"/>
              <a:gd name="connsiteX647" fmla="*/ 13668670 w 18732595"/>
              <a:gd name="connsiteY647" fmla="*/ 5546462 h 9844033"/>
              <a:gd name="connsiteX648" fmla="*/ 13659313 w 18732595"/>
              <a:gd name="connsiteY648" fmla="*/ 5531175 h 9844033"/>
              <a:gd name="connsiteX649" fmla="*/ 13655051 w 18732595"/>
              <a:gd name="connsiteY649" fmla="*/ 5513328 h 9844033"/>
              <a:gd name="connsiteX650" fmla="*/ 13651623 w 18732595"/>
              <a:gd name="connsiteY650" fmla="*/ 5497193 h 9844033"/>
              <a:gd name="connsiteX651" fmla="*/ 13643102 w 18732595"/>
              <a:gd name="connsiteY651" fmla="*/ 5466634 h 9844033"/>
              <a:gd name="connsiteX652" fmla="*/ 13649958 w 18732595"/>
              <a:gd name="connsiteY652" fmla="*/ 5441992 h 9844033"/>
              <a:gd name="connsiteX653" fmla="*/ 15126595 w 18732595"/>
              <a:gd name="connsiteY653" fmla="*/ 5340711 h 9844033"/>
              <a:gd name="connsiteX654" fmla="*/ 15154469 w 18732595"/>
              <a:gd name="connsiteY654" fmla="*/ 5356053 h 9844033"/>
              <a:gd name="connsiteX655" fmla="*/ 15215963 w 18732595"/>
              <a:gd name="connsiteY655" fmla="*/ 5372327 h 9844033"/>
              <a:gd name="connsiteX656" fmla="*/ 15274823 w 18732595"/>
              <a:gd name="connsiteY656" fmla="*/ 5391967 h 9844033"/>
              <a:gd name="connsiteX657" fmla="*/ 15300437 w 18732595"/>
              <a:gd name="connsiteY657" fmla="*/ 5422729 h 9844033"/>
              <a:gd name="connsiteX658" fmla="*/ 15308975 w 18732595"/>
              <a:gd name="connsiteY658" fmla="*/ 5446654 h 9844033"/>
              <a:gd name="connsiteX659" fmla="*/ 15316697 w 18732595"/>
              <a:gd name="connsiteY659" fmla="*/ 5459408 h 9844033"/>
              <a:gd name="connsiteX660" fmla="*/ 15336317 w 18732595"/>
              <a:gd name="connsiteY660" fmla="*/ 5470529 h 9844033"/>
              <a:gd name="connsiteX661" fmla="*/ 15377283 w 18732595"/>
              <a:gd name="connsiteY661" fmla="*/ 5502158 h 9844033"/>
              <a:gd name="connsiteX662" fmla="*/ 15428513 w 18732595"/>
              <a:gd name="connsiteY662" fmla="*/ 5552560 h 9844033"/>
              <a:gd name="connsiteX663" fmla="*/ 15436233 w 18732595"/>
              <a:gd name="connsiteY663" fmla="*/ 5561946 h 9844033"/>
              <a:gd name="connsiteX664" fmla="*/ 15449859 w 18732595"/>
              <a:gd name="connsiteY664" fmla="*/ 5579852 h 9844033"/>
              <a:gd name="connsiteX665" fmla="*/ 15473747 w 18732595"/>
              <a:gd name="connsiteY665" fmla="*/ 5592708 h 9844033"/>
              <a:gd name="connsiteX666" fmla="*/ 15500271 w 18732595"/>
              <a:gd name="connsiteY666" fmla="*/ 5595259 h 9844033"/>
              <a:gd name="connsiteX667" fmla="*/ 15526703 w 18732595"/>
              <a:gd name="connsiteY667" fmla="*/ 5606380 h 9844033"/>
              <a:gd name="connsiteX668" fmla="*/ 15543779 w 18732595"/>
              <a:gd name="connsiteY668" fmla="*/ 5626020 h 9844033"/>
              <a:gd name="connsiteX669" fmla="*/ 15556587 w 18732595"/>
              <a:gd name="connsiteY669" fmla="*/ 5643926 h 9844033"/>
              <a:gd name="connsiteX670" fmla="*/ 15590741 w 18732595"/>
              <a:gd name="connsiteY670" fmla="*/ 5659332 h 9844033"/>
              <a:gd name="connsiteX671" fmla="*/ 15612087 w 18732595"/>
              <a:gd name="connsiteY671" fmla="*/ 5676422 h 9844033"/>
              <a:gd name="connsiteX672" fmla="*/ 15633433 w 18732595"/>
              <a:gd name="connsiteY672" fmla="*/ 5694328 h 9844033"/>
              <a:gd name="connsiteX673" fmla="*/ 15647965 w 18732595"/>
              <a:gd name="connsiteY673" fmla="*/ 5701164 h 9844033"/>
              <a:gd name="connsiteX674" fmla="*/ 15656503 w 18732595"/>
              <a:gd name="connsiteY674" fmla="*/ 5709734 h 9844033"/>
              <a:gd name="connsiteX675" fmla="*/ 15664133 w 18732595"/>
              <a:gd name="connsiteY675" fmla="*/ 5733609 h 9844033"/>
              <a:gd name="connsiteX676" fmla="*/ 15659047 w 18732595"/>
              <a:gd name="connsiteY676" fmla="*/ 5796866 h 9844033"/>
              <a:gd name="connsiteX677" fmla="*/ 15663317 w 18732595"/>
              <a:gd name="connsiteY677" fmla="*/ 5823343 h 9844033"/>
              <a:gd name="connsiteX678" fmla="*/ 15699195 w 18732595"/>
              <a:gd name="connsiteY678" fmla="*/ 5835280 h 9844033"/>
              <a:gd name="connsiteX679" fmla="*/ 15718815 w 18732595"/>
              <a:gd name="connsiteY679" fmla="*/ 5860073 h 9844033"/>
              <a:gd name="connsiteX680" fmla="*/ 15731623 w 18732595"/>
              <a:gd name="connsiteY680" fmla="*/ 5898486 h 9844033"/>
              <a:gd name="connsiteX681" fmla="*/ 15744431 w 18732595"/>
              <a:gd name="connsiteY681" fmla="*/ 5919861 h 9844033"/>
              <a:gd name="connsiteX682" fmla="*/ 15751243 w 18732595"/>
              <a:gd name="connsiteY682" fmla="*/ 5929248 h 9844033"/>
              <a:gd name="connsiteX683" fmla="*/ 15776857 w 18732595"/>
              <a:gd name="connsiteY683" fmla="*/ 5934349 h 9844033"/>
              <a:gd name="connsiteX684" fmla="*/ 15795661 w 18732595"/>
              <a:gd name="connsiteY684" fmla="*/ 5930064 h 9844033"/>
              <a:gd name="connsiteX685" fmla="*/ 15780309 w 18732595"/>
              <a:gd name="connsiteY685" fmla="*/ 5920677 h 9844033"/>
              <a:gd name="connsiteX686" fmla="*/ 15775131 w 18732595"/>
              <a:gd name="connsiteY686" fmla="*/ 5889100 h 9844033"/>
              <a:gd name="connsiteX687" fmla="*/ 15826361 w 18732595"/>
              <a:gd name="connsiteY687" fmla="*/ 5892518 h 9844033"/>
              <a:gd name="connsiteX688" fmla="*/ 15855429 w 18732595"/>
              <a:gd name="connsiteY688" fmla="*/ 5943736 h 9844033"/>
              <a:gd name="connsiteX689" fmla="*/ 15867419 w 18732595"/>
              <a:gd name="connsiteY689" fmla="*/ 5955724 h 9844033"/>
              <a:gd name="connsiteX690" fmla="*/ 15869053 w 18732595"/>
              <a:gd name="connsiteY690" fmla="*/ 5972814 h 9844033"/>
              <a:gd name="connsiteX691" fmla="*/ 15881951 w 18732595"/>
              <a:gd name="connsiteY691" fmla="*/ 5971079 h 9844033"/>
              <a:gd name="connsiteX692" fmla="*/ 15889581 w 18732595"/>
              <a:gd name="connsiteY692" fmla="*/ 5969396 h 9844033"/>
              <a:gd name="connsiteX693" fmla="*/ 15839169 w 18732595"/>
              <a:gd name="connsiteY693" fmla="*/ 5989904 h 9844033"/>
              <a:gd name="connsiteX694" fmla="*/ 15808467 w 18732595"/>
              <a:gd name="connsiteY694" fmla="*/ 6082953 h 9844033"/>
              <a:gd name="connsiteX695" fmla="*/ 15799929 w 18732595"/>
              <a:gd name="connsiteY695" fmla="*/ 6175238 h 9844033"/>
              <a:gd name="connsiteX696" fmla="*/ 15802473 w 18732595"/>
              <a:gd name="connsiteY696" fmla="*/ 6199164 h 9844033"/>
              <a:gd name="connsiteX697" fmla="*/ 15836627 w 18732595"/>
              <a:gd name="connsiteY697" fmla="*/ 6201714 h 9844033"/>
              <a:gd name="connsiteX698" fmla="*/ 15865693 w 18732595"/>
              <a:gd name="connsiteY698" fmla="*/ 6200898 h 9844033"/>
              <a:gd name="connsiteX699" fmla="*/ 15895577 w 18732595"/>
              <a:gd name="connsiteY699" fmla="*/ 6205999 h 9844033"/>
              <a:gd name="connsiteX700" fmla="*/ 15942537 w 18732595"/>
              <a:gd name="connsiteY700" fmla="*/ 6222222 h 9844033"/>
              <a:gd name="connsiteX701" fmla="*/ 15970695 w 18732595"/>
              <a:gd name="connsiteY701" fmla="*/ 6243597 h 9844033"/>
              <a:gd name="connsiteX702" fmla="*/ 16013387 w 18732595"/>
              <a:gd name="connsiteY702" fmla="*/ 6263237 h 9844033"/>
              <a:gd name="connsiteX703" fmla="*/ 16070613 w 18732595"/>
              <a:gd name="connsiteY703" fmla="*/ 6266655 h 9844033"/>
              <a:gd name="connsiteX704" fmla="*/ 16108127 w 18732595"/>
              <a:gd name="connsiteY704" fmla="*/ 6247831 h 9844033"/>
              <a:gd name="connsiteX705" fmla="*/ 16133741 w 18732595"/>
              <a:gd name="connsiteY705" fmla="*/ 6240995 h 9844033"/>
              <a:gd name="connsiteX706" fmla="*/ 16150819 w 18732595"/>
              <a:gd name="connsiteY706" fmla="*/ 6251249 h 9844033"/>
              <a:gd name="connsiteX707" fmla="*/ 16181519 w 18732595"/>
              <a:gd name="connsiteY707" fmla="*/ 6258901 h 9844033"/>
              <a:gd name="connsiteX708" fmla="*/ 16267811 w 18732595"/>
              <a:gd name="connsiteY708" fmla="*/ 6270022 h 9844033"/>
              <a:gd name="connsiteX709" fmla="*/ 16330941 w 18732595"/>
              <a:gd name="connsiteY709" fmla="*/ 6276909 h 9844033"/>
              <a:gd name="connsiteX710" fmla="*/ 16264359 w 18732595"/>
              <a:gd name="connsiteY710" fmla="*/ 6300835 h 9844033"/>
              <a:gd name="connsiteX711" fmla="*/ 16249917 w 18732595"/>
              <a:gd name="connsiteY711" fmla="*/ 6311956 h 9844033"/>
              <a:gd name="connsiteX712" fmla="*/ 16290883 w 18732595"/>
              <a:gd name="connsiteY712" fmla="*/ 6327260 h 9844033"/>
              <a:gd name="connsiteX713" fmla="*/ 16350651 w 18732595"/>
              <a:gd name="connsiteY713" fmla="*/ 6342666 h 9844033"/>
              <a:gd name="connsiteX714" fmla="*/ 16389073 w 18732595"/>
              <a:gd name="connsiteY714" fmla="*/ 6359705 h 9844033"/>
              <a:gd name="connsiteX715" fmla="*/ 16428313 w 18732595"/>
              <a:gd name="connsiteY715" fmla="*/ 6386232 h 9844033"/>
              <a:gd name="connsiteX716" fmla="*/ 16430039 w 18732595"/>
              <a:gd name="connsiteY716" fmla="*/ 6407556 h 9844033"/>
              <a:gd name="connsiteX717" fmla="*/ 16448841 w 18732595"/>
              <a:gd name="connsiteY717" fmla="*/ 6388783 h 9844033"/>
              <a:gd name="connsiteX718" fmla="*/ 16492351 w 18732595"/>
              <a:gd name="connsiteY718" fmla="*/ 6379396 h 9844033"/>
              <a:gd name="connsiteX719" fmla="*/ 16510337 w 18732595"/>
              <a:gd name="connsiteY719" fmla="*/ 6384498 h 9844033"/>
              <a:gd name="connsiteX720" fmla="*/ 16524779 w 18732595"/>
              <a:gd name="connsiteY720" fmla="*/ 6378529 h 9844033"/>
              <a:gd name="connsiteX721" fmla="*/ 16541037 w 18732595"/>
              <a:gd name="connsiteY721" fmla="*/ 6370010 h 9844033"/>
              <a:gd name="connsiteX722" fmla="*/ 16593085 w 18732595"/>
              <a:gd name="connsiteY722" fmla="*/ 6362307 h 9844033"/>
              <a:gd name="connsiteX723" fmla="*/ 16641771 w 18732595"/>
              <a:gd name="connsiteY723" fmla="*/ 6363990 h 9844033"/>
              <a:gd name="connsiteX724" fmla="*/ 16652853 w 18732595"/>
              <a:gd name="connsiteY724" fmla="*/ 6363990 h 9844033"/>
              <a:gd name="connsiteX725" fmla="*/ 16649493 w 18732595"/>
              <a:gd name="connsiteY725" fmla="*/ 6373377 h 9844033"/>
              <a:gd name="connsiteX726" fmla="*/ 16645133 w 18732595"/>
              <a:gd name="connsiteY726" fmla="*/ 6381947 h 9844033"/>
              <a:gd name="connsiteX727" fmla="*/ 16667387 w 18732595"/>
              <a:gd name="connsiteY727" fmla="*/ 6386232 h 9844033"/>
              <a:gd name="connsiteX728" fmla="*/ 16683645 w 18732595"/>
              <a:gd name="connsiteY728" fmla="*/ 6392201 h 9844033"/>
              <a:gd name="connsiteX729" fmla="*/ 16692185 w 18732595"/>
              <a:gd name="connsiteY729" fmla="*/ 6390517 h 9844033"/>
              <a:gd name="connsiteX730" fmla="*/ 16740779 w 18732595"/>
              <a:gd name="connsiteY730" fmla="*/ 6378529 h 9844033"/>
              <a:gd name="connsiteX731" fmla="*/ 16852687 w 18732595"/>
              <a:gd name="connsiteY731" fmla="*/ 6393884 h 9844033"/>
              <a:gd name="connsiteX732" fmla="*/ 16879119 w 18732595"/>
              <a:gd name="connsiteY732" fmla="*/ 6375978 h 9844033"/>
              <a:gd name="connsiteX733" fmla="*/ 16903009 w 18732595"/>
              <a:gd name="connsiteY733" fmla="*/ 6361439 h 9844033"/>
              <a:gd name="connsiteX734" fmla="*/ 16952603 w 18732595"/>
              <a:gd name="connsiteY734" fmla="*/ 6367408 h 9844033"/>
              <a:gd name="connsiteX735" fmla="*/ 17039713 w 18732595"/>
              <a:gd name="connsiteY735" fmla="*/ 6378529 h 9844033"/>
              <a:gd name="connsiteX736" fmla="*/ 16964503 w 18732595"/>
              <a:gd name="connsiteY736" fmla="*/ 6389650 h 9844033"/>
              <a:gd name="connsiteX737" fmla="*/ 16943157 w 18732595"/>
              <a:gd name="connsiteY737" fmla="*/ 6391334 h 9844033"/>
              <a:gd name="connsiteX738" fmla="*/ 16920993 w 18732595"/>
              <a:gd name="connsiteY738" fmla="*/ 6398170 h 9844033"/>
              <a:gd name="connsiteX739" fmla="*/ 16862951 w 18732595"/>
              <a:gd name="connsiteY739" fmla="*/ 6410158 h 9844033"/>
              <a:gd name="connsiteX740" fmla="*/ 16671655 w 18732595"/>
              <a:gd name="connsiteY740" fmla="*/ 6408423 h 9844033"/>
              <a:gd name="connsiteX741" fmla="*/ 16650309 w 18732595"/>
              <a:gd name="connsiteY741" fmla="*/ 6410974 h 9844033"/>
              <a:gd name="connsiteX742" fmla="*/ 16591359 w 18732595"/>
              <a:gd name="connsiteY742" fmla="*/ 6413525 h 9844033"/>
              <a:gd name="connsiteX743" fmla="*/ 16575191 w 18732595"/>
              <a:gd name="connsiteY743" fmla="*/ 6410974 h 9844033"/>
              <a:gd name="connsiteX744" fmla="*/ 16582003 w 18732595"/>
              <a:gd name="connsiteY744" fmla="*/ 6416994 h 9844033"/>
              <a:gd name="connsiteX745" fmla="*/ 16552119 w 18732595"/>
              <a:gd name="connsiteY745" fmla="*/ 6428982 h 9844033"/>
              <a:gd name="connsiteX746" fmla="*/ 16492351 w 18732595"/>
              <a:gd name="connsiteY746" fmla="*/ 6433216 h 9844033"/>
              <a:gd name="connsiteX747" fmla="*/ 16442847 w 18732595"/>
              <a:gd name="connsiteY747" fmla="*/ 6420412 h 9844033"/>
              <a:gd name="connsiteX748" fmla="*/ 16410419 w 18732595"/>
              <a:gd name="connsiteY748" fmla="*/ 6405873 h 9844033"/>
              <a:gd name="connsiteX749" fmla="*/ 16397613 w 18732595"/>
              <a:gd name="connsiteY749" fmla="*/ 6412760 h 9844033"/>
              <a:gd name="connsiteX750" fmla="*/ 16384805 w 18732595"/>
              <a:gd name="connsiteY750" fmla="*/ 6410974 h 9844033"/>
              <a:gd name="connsiteX751" fmla="*/ 16367727 w 18732595"/>
              <a:gd name="connsiteY751" fmla="*/ 6387967 h 9844033"/>
              <a:gd name="connsiteX752" fmla="*/ 16354829 w 18732595"/>
              <a:gd name="connsiteY752" fmla="*/ 6399904 h 9844033"/>
              <a:gd name="connsiteX753" fmla="*/ 16313955 w 18732595"/>
              <a:gd name="connsiteY753" fmla="*/ 6405005 h 9844033"/>
              <a:gd name="connsiteX754" fmla="*/ 16276349 w 18732595"/>
              <a:gd name="connsiteY754" fmla="*/ 6396537 h 9844033"/>
              <a:gd name="connsiteX755" fmla="*/ 16265177 w 18732595"/>
              <a:gd name="connsiteY755" fmla="*/ 6390517 h 9844033"/>
              <a:gd name="connsiteX756" fmla="*/ 16252461 w 18732595"/>
              <a:gd name="connsiteY756" fmla="*/ 6385416 h 9844033"/>
              <a:gd name="connsiteX757" fmla="*/ 16069705 w 18732595"/>
              <a:gd name="connsiteY757" fmla="*/ 6356338 h 9844033"/>
              <a:gd name="connsiteX758" fmla="*/ 15961341 w 18732595"/>
              <a:gd name="connsiteY758" fmla="*/ 6340932 h 9844033"/>
              <a:gd name="connsiteX759" fmla="*/ 15910927 w 18732595"/>
              <a:gd name="connsiteY759" fmla="*/ 6329811 h 9844033"/>
              <a:gd name="connsiteX760" fmla="*/ 15861333 w 18732595"/>
              <a:gd name="connsiteY760" fmla="*/ 6316139 h 9844033"/>
              <a:gd name="connsiteX761" fmla="*/ 15831449 w 18732595"/>
              <a:gd name="connsiteY761" fmla="*/ 6304253 h 9844033"/>
              <a:gd name="connsiteX762" fmla="*/ 15778583 w 18732595"/>
              <a:gd name="connsiteY762" fmla="*/ 6270940 h 9844033"/>
              <a:gd name="connsiteX763" fmla="*/ 15747791 w 18732595"/>
              <a:gd name="connsiteY763" fmla="*/ 6258136 h 9844033"/>
              <a:gd name="connsiteX764" fmla="*/ 15761507 w 18732595"/>
              <a:gd name="connsiteY764" fmla="*/ 6243597 h 9844033"/>
              <a:gd name="connsiteX765" fmla="*/ 15786305 w 18732595"/>
              <a:gd name="connsiteY765" fmla="*/ 6230792 h 9844033"/>
              <a:gd name="connsiteX766" fmla="*/ 15783671 w 18732595"/>
              <a:gd name="connsiteY766" fmla="*/ 6195797 h 9844033"/>
              <a:gd name="connsiteX767" fmla="*/ 15744431 w 18732595"/>
              <a:gd name="connsiteY767" fmla="*/ 6192328 h 9844033"/>
              <a:gd name="connsiteX768" fmla="*/ 15641153 w 18732595"/>
              <a:gd name="connsiteY768" fmla="*/ 6126519 h 9844033"/>
              <a:gd name="connsiteX769" fmla="*/ 15565125 w 18732595"/>
              <a:gd name="connsiteY769" fmla="*/ 6045407 h 9844033"/>
              <a:gd name="connsiteX770" fmla="*/ 15542053 w 18732595"/>
              <a:gd name="connsiteY770" fmla="*/ 6014645 h 9844033"/>
              <a:gd name="connsiteX771" fmla="*/ 15476291 w 18732595"/>
              <a:gd name="connsiteY771" fmla="*/ 5918127 h 9844033"/>
              <a:gd name="connsiteX772" fmla="*/ 15384095 w 18732595"/>
              <a:gd name="connsiteY772" fmla="*/ 5754116 h 9844033"/>
              <a:gd name="connsiteX773" fmla="*/ 15341403 w 18732595"/>
              <a:gd name="connsiteY773" fmla="*/ 5644793 h 9844033"/>
              <a:gd name="connsiteX774" fmla="*/ 15304707 w 18732595"/>
              <a:gd name="connsiteY774" fmla="*/ 5611481 h 9844033"/>
              <a:gd name="connsiteX775" fmla="*/ 15266285 w 18732595"/>
              <a:gd name="connsiteY775" fmla="*/ 5573016 h 9844033"/>
              <a:gd name="connsiteX776" fmla="*/ 15217689 w 18732595"/>
              <a:gd name="connsiteY776" fmla="*/ 5507259 h 9844033"/>
              <a:gd name="connsiteX777" fmla="*/ 15108325 w 18732595"/>
              <a:gd name="connsiteY777" fmla="*/ 5348401 h 9844033"/>
              <a:gd name="connsiteX778" fmla="*/ 15126595 w 18732595"/>
              <a:gd name="connsiteY778" fmla="*/ 5340711 h 9844033"/>
              <a:gd name="connsiteX779" fmla="*/ 16537159 w 18732595"/>
              <a:gd name="connsiteY779" fmla="*/ 5191875 h 9844033"/>
              <a:gd name="connsiteX780" fmla="*/ 16539947 w 18732595"/>
              <a:gd name="connsiteY780" fmla="*/ 5208189 h 9844033"/>
              <a:gd name="connsiteX781" fmla="*/ 16556169 w 18732595"/>
              <a:gd name="connsiteY781" fmla="*/ 5238965 h 9844033"/>
              <a:gd name="connsiteX782" fmla="*/ 16575791 w 18732595"/>
              <a:gd name="connsiteY782" fmla="*/ 5275663 h 9844033"/>
              <a:gd name="connsiteX783" fmla="*/ 16585183 w 18732595"/>
              <a:gd name="connsiteY783" fmla="*/ 5290164 h 9844033"/>
              <a:gd name="connsiteX784" fmla="*/ 16602279 w 18732595"/>
              <a:gd name="connsiteY784" fmla="*/ 5294434 h 9844033"/>
              <a:gd name="connsiteX785" fmla="*/ 16661179 w 18732595"/>
              <a:gd name="connsiteY785" fmla="*/ 5331172 h 9844033"/>
              <a:gd name="connsiteX786" fmla="*/ 16679959 w 18732595"/>
              <a:gd name="connsiteY786" fmla="*/ 5347405 h 9844033"/>
              <a:gd name="connsiteX787" fmla="*/ 16629637 w 18732595"/>
              <a:gd name="connsiteY787" fmla="*/ 5373871 h 9844033"/>
              <a:gd name="connsiteX788" fmla="*/ 16633007 w 18732595"/>
              <a:gd name="connsiteY788" fmla="*/ 5394335 h 9844033"/>
              <a:gd name="connsiteX789" fmla="*/ 16623617 w 18732595"/>
              <a:gd name="connsiteY789" fmla="*/ 5419954 h 9844033"/>
              <a:gd name="connsiteX790" fmla="*/ 16587741 w 18732595"/>
              <a:gd name="connsiteY790" fmla="*/ 5457538 h 9844033"/>
              <a:gd name="connsiteX791" fmla="*/ 16587741 w 18732595"/>
              <a:gd name="connsiteY791" fmla="*/ 5489119 h 9844033"/>
              <a:gd name="connsiteX792" fmla="*/ 16595415 w 18732595"/>
              <a:gd name="connsiteY792" fmla="*/ 5536934 h 9844033"/>
              <a:gd name="connsiteX793" fmla="*/ 16607395 w 18732595"/>
              <a:gd name="connsiteY793" fmla="*/ 5579634 h 9844033"/>
              <a:gd name="connsiteX794" fmla="*/ 16638123 w 18732595"/>
              <a:gd name="connsiteY794" fmla="*/ 5629181 h 9844033"/>
              <a:gd name="connsiteX795" fmla="*/ 16631291 w 18732595"/>
              <a:gd name="connsiteY795" fmla="*/ 5679534 h 9844033"/>
              <a:gd name="connsiteX796" fmla="*/ 16580939 w 18732595"/>
              <a:gd name="connsiteY796" fmla="*/ 5755547 h 9844033"/>
              <a:gd name="connsiteX797" fmla="*/ 16578351 w 18732595"/>
              <a:gd name="connsiteY797" fmla="*/ 5800824 h 9844033"/>
              <a:gd name="connsiteX798" fmla="*/ 16540789 w 18732595"/>
              <a:gd name="connsiteY798" fmla="*/ 5828095 h 9844033"/>
              <a:gd name="connsiteX799" fmla="*/ 16511713 w 18732595"/>
              <a:gd name="connsiteY799" fmla="*/ 5897260 h 9844033"/>
              <a:gd name="connsiteX800" fmla="*/ 16505755 w 18732595"/>
              <a:gd name="connsiteY800" fmla="*/ 5931420 h 9844033"/>
              <a:gd name="connsiteX801" fmla="*/ 16496365 w 18732595"/>
              <a:gd name="connsiteY801" fmla="*/ 5979275 h 9844033"/>
              <a:gd name="connsiteX802" fmla="*/ 16492091 w 18732595"/>
              <a:gd name="connsiteY802" fmla="*/ 6019397 h 9844033"/>
              <a:gd name="connsiteX803" fmla="*/ 16472467 w 18732595"/>
              <a:gd name="connsiteY803" fmla="*/ 6025399 h 9844033"/>
              <a:gd name="connsiteX804" fmla="*/ 16462203 w 18732595"/>
              <a:gd name="connsiteY804" fmla="*/ 6006587 h 9844033"/>
              <a:gd name="connsiteX805" fmla="*/ 16424579 w 18732595"/>
              <a:gd name="connsiteY805" fmla="*/ 6027050 h 9844033"/>
              <a:gd name="connsiteX806" fmla="*/ 16372513 w 18732595"/>
              <a:gd name="connsiteY806" fmla="*/ 6023667 h 9844033"/>
              <a:gd name="connsiteX807" fmla="*/ 16330677 w 18732595"/>
              <a:gd name="connsiteY807" fmla="*/ 5994623 h 9844033"/>
              <a:gd name="connsiteX808" fmla="*/ 16312739 w 18732595"/>
              <a:gd name="connsiteY808" fmla="*/ 5989507 h 9844033"/>
              <a:gd name="connsiteX809" fmla="*/ 16299917 w 18732595"/>
              <a:gd name="connsiteY809" fmla="*/ 5980121 h 9844033"/>
              <a:gd name="connsiteX810" fmla="*/ 16287125 w 18732595"/>
              <a:gd name="connsiteY810" fmla="*/ 5971581 h 9844033"/>
              <a:gd name="connsiteX811" fmla="*/ 16268345 w 18732595"/>
              <a:gd name="connsiteY811" fmla="*/ 5980121 h 9844033"/>
              <a:gd name="connsiteX812" fmla="*/ 16234995 w 18732595"/>
              <a:gd name="connsiteY812" fmla="*/ 5992931 h 9844033"/>
              <a:gd name="connsiteX813" fmla="*/ 16214531 w 18732595"/>
              <a:gd name="connsiteY813" fmla="*/ 5997161 h 9844033"/>
              <a:gd name="connsiteX814" fmla="*/ 16193191 w 18732595"/>
              <a:gd name="connsiteY814" fmla="*/ 5979275 h 9844033"/>
              <a:gd name="connsiteX815" fmla="*/ 16157315 w 18732595"/>
              <a:gd name="connsiteY815" fmla="*/ 5963042 h 9844033"/>
              <a:gd name="connsiteX816" fmla="*/ 16086405 w 18732595"/>
              <a:gd name="connsiteY816" fmla="*/ 5922034 h 9844033"/>
              <a:gd name="connsiteX817" fmla="*/ 16081287 w 18732595"/>
              <a:gd name="connsiteY817" fmla="*/ 5852869 h 9844033"/>
              <a:gd name="connsiteX818" fmla="*/ 16065065 w 18732595"/>
              <a:gd name="connsiteY818" fmla="*/ 5828941 h 9844033"/>
              <a:gd name="connsiteX819" fmla="*/ 16020609 w 18732595"/>
              <a:gd name="connsiteY819" fmla="*/ 5755547 h 9844033"/>
              <a:gd name="connsiteX820" fmla="*/ 16020609 w 18732595"/>
              <a:gd name="connsiteY820" fmla="*/ 5622333 h 9844033"/>
              <a:gd name="connsiteX821" fmla="*/ 16068465 w 18732595"/>
              <a:gd name="connsiteY821" fmla="*/ 5592443 h 9844033"/>
              <a:gd name="connsiteX822" fmla="*/ 16088119 w 18732595"/>
              <a:gd name="connsiteY822" fmla="*/ 5603561 h 9844033"/>
              <a:gd name="connsiteX823" fmla="*/ 16122311 w 18732595"/>
              <a:gd name="connsiteY823" fmla="*/ 5611215 h 9844033"/>
              <a:gd name="connsiteX824" fmla="*/ 16150483 w 18732595"/>
              <a:gd name="connsiteY824" fmla="*/ 5605253 h 9844033"/>
              <a:gd name="connsiteX825" fmla="*/ 16158157 w 18732595"/>
              <a:gd name="connsiteY825" fmla="*/ 5581366 h 9844033"/>
              <a:gd name="connsiteX826" fmla="*/ 16166705 w 18732595"/>
              <a:gd name="connsiteY826" fmla="*/ 5531818 h 9844033"/>
              <a:gd name="connsiteX827" fmla="*/ 16180369 w 18732595"/>
              <a:gd name="connsiteY827" fmla="*/ 5528394 h 9844033"/>
              <a:gd name="connsiteX828" fmla="*/ 16223047 w 18732595"/>
              <a:gd name="connsiteY828" fmla="*/ 5513893 h 9844033"/>
              <a:gd name="connsiteX829" fmla="*/ 16295673 w 18732595"/>
              <a:gd name="connsiteY829" fmla="*/ 5467769 h 9844033"/>
              <a:gd name="connsiteX830" fmla="*/ 16329803 w 18732595"/>
              <a:gd name="connsiteY830" fmla="*/ 5408876 h 9844033"/>
              <a:gd name="connsiteX831" fmla="*/ 16346025 w 18732595"/>
              <a:gd name="connsiteY831" fmla="*/ 5390951 h 9844033"/>
              <a:gd name="connsiteX832" fmla="*/ 16375913 w 18732595"/>
              <a:gd name="connsiteY832" fmla="*/ 5378101 h 9844033"/>
              <a:gd name="connsiteX833" fmla="*/ 16411821 w 18732595"/>
              <a:gd name="connsiteY833" fmla="*/ 5365291 h 9844033"/>
              <a:gd name="connsiteX834" fmla="*/ 16424579 w 18732595"/>
              <a:gd name="connsiteY834" fmla="*/ 5353367 h 9844033"/>
              <a:gd name="connsiteX835" fmla="*/ 16435717 w 18732595"/>
              <a:gd name="connsiteY835" fmla="*/ 5326902 h 9844033"/>
              <a:gd name="connsiteX836" fmla="*/ 16465605 w 18732595"/>
              <a:gd name="connsiteY836" fmla="*/ 5287626 h 9844033"/>
              <a:gd name="connsiteX837" fmla="*/ 16480985 w 18732595"/>
              <a:gd name="connsiteY837" fmla="*/ 5262853 h 9844033"/>
              <a:gd name="connsiteX838" fmla="*/ 16499765 w 18732595"/>
              <a:gd name="connsiteY838" fmla="*/ 5230385 h 9844033"/>
              <a:gd name="connsiteX839" fmla="*/ 16520261 w 18732595"/>
              <a:gd name="connsiteY839" fmla="*/ 5192842 h 9844033"/>
              <a:gd name="connsiteX840" fmla="*/ 16537159 w 18732595"/>
              <a:gd name="connsiteY840" fmla="*/ 5191875 h 9844033"/>
              <a:gd name="connsiteX841" fmla="*/ 14125053 w 18732595"/>
              <a:gd name="connsiteY841" fmla="*/ 4987967 h 9844033"/>
              <a:gd name="connsiteX842" fmla="*/ 14181779 w 18732595"/>
              <a:gd name="connsiteY842" fmla="*/ 5044429 h 9844033"/>
              <a:gd name="connsiteX843" fmla="*/ 14193669 w 18732595"/>
              <a:gd name="connsiteY843" fmla="*/ 5064117 h 9844033"/>
              <a:gd name="connsiteX844" fmla="*/ 14249527 w 18732595"/>
              <a:gd name="connsiteY844" fmla="*/ 5199300 h 9844033"/>
              <a:gd name="connsiteX845" fmla="*/ 14194451 w 18732595"/>
              <a:gd name="connsiteY845" fmla="*/ 5272892 h 9844033"/>
              <a:gd name="connsiteX846" fmla="*/ 14126753 w 18732595"/>
              <a:gd name="connsiteY846" fmla="*/ 5260062 h 9844033"/>
              <a:gd name="connsiteX847" fmla="*/ 14106433 w 18732595"/>
              <a:gd name="connsiteY847" fmla="*/ 5103463 h 9844033"/>
              <a:gd name="connsiteX848" fmla="*/ 14105601 w 18732595"/>
              <a:gd name="connsiteY848" fmla="*/ 5056430 h 9844033"/>
              <a:gd name="connsiteX849" fmla="*/ 14097127 w 18732595"/>
              <a:gd name="connsiteY849" fmla="*/ 5047015 h 9844033"/>
              <a:gd name="connsiteX850" fmla="*/ 14109841 w 18732595"/>
              <a:gd name="connsiteY850" fmla="*/ 5042729 h 9844033"/>
              <a:gd name="connsiteX851" fmla="*/ 14122513 w 18732595"/>
              <a:gd name="connsiteY851" fmla="*/ 5031600 h 9844033"/>
              <a:gd name="connsiteX852" fmla="*/ 14112381 w 18732595"/>
              <a:gd name="connsiteY852" fmla="*/ 5011926 h 9844033"/>
              <a:gd name="connsiteX853" fmla="*/ 14108967 w 18732595"/>
              <a:gd name="connsiteY853" fmla="*/ 4998226 h 9844033"/>
              <a:gd name="connsiteX854" fmla="*/ 14125053 w 18732595"/>
              <a:gd name="connsiteY854" fmla="*/ 4987967 h 9844033"/>
              <a:gd name="connsiteX855" fmla="*/ 16923047 w 18732595"/>
              <a:gd name="connsiteY855" fmla="*/ 4984018 h 9844033"/>
              <a:gd name="connsiteX856" fmla="*/ 16918791 w 18732595"/>
              <a:gd name="connsiteY856" fmla="*/ 4995133 h 9844033"/>
              <a:gd name="connsiteX857" fmla="*/ 16923935 w 18732595"/>
              <a:gd name="connsiteY857" fmla="*/ 5000237 h 9844033"/>
              <a:gd name="connsiteX858" fmla="*/ 16923047 w 18732595"/>
              <a:gd name="connsiteY858" fmla="*/ 4984018 h 9844033"/>
              <a:gd name="connsiteX859" fmla="*/ 15819021 w 18732595"/>
              <a:gd name="connsiteY859" fmla="*/ 4983490 h 9844033"/>
              <a:gd name="connsiteX860" fmla="*/ 15824893 w 18732595"/>
              <a:gd name="connsiteY860" fmla="*/ 5000637 h 9844033"/>
              <a:gd name="connsiteX861" fmla="*/ 15843611 w 18732595"/>
              <a:gd name="connsiteY861" fmla="*/ 5017531 h 9844033"/>
              <a:gd name="connsiteX862" fmla="*/ 15837739 w 18732595"/>
              <a:gd name="connsiteY862" fmla="*/ 5000637 h 9844033"/>
              <a:gd name="connsiteX863" fmla="*/ 15819021 w 18732595"/>
              <a:gd name="connsiteY863" fmla="*/ 4983490 h 9844033"/>
              <a:gd name="connsiteX864" fmla="*/ 4283083 w 18732595"/>
              <a:gd name="connsiteY864" fmla="*/ 4983189 h 9844033"/>
              <a:gd name="connsiteX865" fmla="*/ 4267824 w 18732595"/>
              <a:gd name="connsiteY865" fmla="*/ 5001066 h 9844033"/>
              <a:gd name="connsiteX866" fmla="*/ 4262596 w 18732595"/>
              <a:gd name="connsiteY866" fmla="*/ 5052375 h 9844033"/>
              <a:gd name="connsiteX867" fmla="*/ 4279692 w 18732595"/>
              <a:gd name="connsiteY867" fmla="*/ 5085576 h 9844033"/>
              <a:gd name="connsiteX868" fmla="*/ 4305266 w 18732595"/>
              <a:gd name="connsiteY868" fmla="*/ 5042856 h 9844033"/>
              <a:gd name="connsiteX869" fmla="*/ 4294245 w 18732595"/>
              <a:gd name="connsiteY869" fmla="*/ 5002691 h 9844033"/>
              <a:gd name="connsiteX870" fmla="*/ 16957387 w 18732595"/>
              <a:gd name="connsiteY870" fmla="*/ 4966936 h 9844033"/>
              <a:gd name="connsiteX871" fmla="*/ 16953083 w 18732595"/>
              <a:gd name="connsiteY871" fmla="*/ 4978051 h 9844033"/>
              <a:gd name="connsiteX872" fmla="*/ 16958229 w 18732595"/>
              <a:gd name="connsiteY872" fmla="*/ 4983166 h 9844033"/>
              <a:gd name="connsiteX873" fmla="*/ 16957387 w 18732595"/>
              <a:gd name="connsiteY873" fmla="*/ 4966936 h 9844033"/>
              <a:gd name="connsiteX874" fmla="*/ 16929189 w 18732595"/>
              <a:gd name="connsiteY874" fmla="*/ 4957768 h 9844033"/>
              <a:gd name="connsiteX875" fmla="*/ 16926499 w 18732595"/>
              <a:gd name="connsiteY875" fmla="*/ 4960106 h 9844033"/>
              <a:gd name="connsiteX876" fmla="*/ 16935105 w 18732595"/>
              <a:gd name="connsiteY876" fmla="*/ 4981461 h 9844033"/>
              <a:gd name="connsiteX877" fmla="*/ 16943701 w 18732595"/>
              <a:gd name="connsiteY877" fmla="*/ 4985745 h 9844033"/>
              <a:gd name="connsiteX878" fmla="*/ 16935105 w 18732595"/>
              <a:gd name="connsiteY878" fmla="*/ 4964390 h 9844033"/>
              <a:gd name="connsiteX879" fmla="*/ 16929189 w 18732595"/>
              <a:gd name="connsiteY879" fmla="*/ 4957768 h 9844033"/>
              <a:gd name="connsiteX880" fmla="*/ 15649283 w 18732595"/>
              <a:gd name="connsiteY880" fmla="*/ 4915533 h 9844033"/>
              <a:gd name="connsiteX881" fmla="*/ 15645797 w 18732595"/>
              <a:gd name="connsiteY881" fmla="*/ 4928771 h 9844033"/>
              <a:gd name="connsiteX882" fmla="*/ 15654237 w 18732595"/>
              <a:gd name="connsiteY882" fmla="*/ 4936336 h 9844033"/>
              <a:gd name="connsiteX883" fmla="*/ 15658275 w 18732595"/>
              <a:gd name="connsiteY883" fmla="*/ 4922719 h 9844033"/>
              <a:gd name="connsiteX884" fmla="*/ 15649283 w 18732595"/>
              <a:gd name="connsiteY884" fmla="*/ 4915533 h 9844033"/>
              <a:gd name="connsiteX885" fmla="*/ 16948837 w 18732595"/>
              <a:gd name="connsiteY885" fmla="*/ 4907198 h 9844033"/>
              <a:gd name="connsiteX886" fmla="*/ 16944487 w 18732595"/>
              <a:gd name="connsiteY886" fmla="*/ 4918280 h 9844033"/>
              <a:gd name="connsiteX887" fmla="*/ 16949679 w 18732595"/>
              <a:gd name="connsiteY887" fmla="*/ 4923417 h 9844033"/>
              <a:gd name="connsiteX888" fmla="*/ 16948837 w 18732595"/>
              <a:gd name="connsiteY888" fmla="*/ 4907198 h 9844033"/>
              <a:gd name="connsiteX889" fmla="*/ 16705961 w 18732595"/>
              <a:gd name="connsiteY889" fmla="*/ 4888080 h 9844033"/>
              <a:gd name="connsiteX890" fmla="*/ 16722973 w 18732595"/>
              <a:gd name="connsiteY890" fmla="*/ 4894916 h 9844033"/>
              <a:gd name="connsiteX891" fmla="*/ 16714467 w 18732595"/>
              <a:gd name="connsiteY891" fmla="*/ 4898334 h 9844033"/>
              <a:gd name="connsiteX892" fmla="*/ 16705961 w 18732595"/>
              <a:gd name="connsiteY892" fmla="*/ 4915423 h 9844033"/>
              <a:gd name="connsiteX893" fmla="*/ 16722973 w 18732595"/>
              <a:gd name="connsiteY893" fmla="*/ 4942743 h 9844033"/>
              <a:gd name="connsiteX894" fmla="*/ 16717891 w 18732595"/>
              <a:gd name="connsiteY894" fmla="*/ 4970097 h 9844033"/>
              <a:gd name="connsiteX895" fmla="*/ 16663527 w 18732595"/>
              <a:gd name="connsiteY895" fmla="*/ 5023069 h 9844033"/>
              <a:gd name="connsiteX896" fmla="*/ 16621091 w 18732595"/>
              <a:gd name="connsiteY896" fmla="*/ 5075183 h 9844033"/>
              <a:gd name="connsiteX897" fmla="*/ 16578605 w 18732595"/>
              <a:gd name="connsiteY897" fmla="*/ 5127285 h 9844033"/>
              <a:gd name="connsiteX898" fmla="*/ 16569267 w 18732595"/>
              <a:gd name="connsiteY898" fmla="*/ 5127285 h 9844033"/>
              <a:gd name="connsiteX899" fmla="*/ 16565843 w 18732595"/>
              <a:gd name="connsiteY899" fmla="*/ 5098250 h 9844033"/>
              <a:gd name="connsiteX900" fmla="*/ 16649107 w 18732595"/>
              <a:gd name="connsiteY900" fmla="*/ 5011946 h 9844033"/>
              <a:gd name="connsiteX901" fmla="*/ 16650815 w 18732595"/>
              <a:gd name="connsiteY901" fmla="*/ 5005111 h 9844033"/>
              <a:gd name="connsiteX902" fmla="*/ 16661869 w 18732595"/>
              <a:gd name="connsiteY902" fmla="*/ 4972647 h 9844033"/>
              <a:gd name="connsiteX903" fmla="*/ 16683911 w 18732595"/>
              <a:gd name="connsiteY903" fmla="*/ 4919675 h 9844033"/>
              <a:gd name="connsiteX904" fmla="*/ 16705961 w 18732595"/>
              <a:gd name="connsiteY904" fmla="*/ 4888080 h 9844033"/>
              <a:gd name="connsiteX905" fmla="*/ 3361956 w 18732595"/>
              <a:gd name="connsiteY905" fmla="*/ 4863752 h 9844033"/>
              <a:gd name="connsiteX906" fmla="*/ 3358874 w 18732595"/>
              <a:gd name="connsiteY906" fmla="*/ 4875788 h 9844033"/>
              <a:gd name="connsiteX907" fmla="*/ 3373325 w 18732595"/>
              <a:gd name="connsiteY907" fmla="*/ 4897261 h 9844033"/>
              <a:gd name="connsiteX908" fmla="*/ 3372475 w 18732595"/>
              <a:gd name="connsiteY908" fmla="*/ 4913420 h 9844033"/>
              <a:gd name="connsiteX909" fmla="*/ 3387775 w 18732595"/>
              <a:gd name="connsiteY909" fmla="*/ 4925374 h 9844033"/>
              <a:gd name="connsiteX910" fmla="*/ 3408460 w 18732595"/>
              <a:gd name="connsiteY910" fmla="*/ 4905672 h 9844033"/>
              <a:gd name="connsiteX911" fmla="*/ 3378425 w 18732595"/>
              <a:gd name="connsiteY911" fmla="*/ 4872468 h 9844033"/>
              <a:gd name="connsiteX912" fmla="*/ 3361956 w 18732595"/>
              <a:gd name="connsiteY912" fmla="*/ 4863752 h 9844033"/>
              <a:gd name="connsiteX913" fmla="*/ 4305213 w 18732595"/>
              <a:gd name="connsiteY913" fmla="*/ 4839186 h 9844033"/>
              <a:gd name="connsiteX914" fmla="*/ 4322361 w 18732595"/>
              <a:gd name="connsiteY914" fmla="*/ 4857585 h 9844033"/>
              <a:gd name="connsiteX915" fmla="*/ 4284779 w 18732595"/>
              <a:gd name="connsiteY915" fmla="*/ 4897751 h 9844033"/>
              <a:gd name="connsiteX916" fmla="*/ 4271216 w 18732595"/>
              <a:gd name="connsiteY916" fmla="*/ 4914699 h 9844033"/>
              <a:gd name="connsiteX917" fmla="*/ 4279692 w 18732595"/>
              <a:gd name="connsiteY917" fmla="*/ 4931880 h 9844033"/>
              <a:gd name="connsiteX918" fmla="*/ 4282236 w 18732595"/>
              <a:gd name="connsiteY918" fmla="*/ 4946274 h 9844033"/>
              <a:gd name="connsiteX919" fmla="*/ 4301875 w 18732595"/>
              <a:gd name="connsiteY919" fmla="*/ 4943024 h 9844033"/>
              <a:gd name="connsiteX920" fmla="*/ 4350620 w 18732595"/>
              <a:gd name="connsiteY920" fmla="*/ 4919807 h 9844033"/>
              <a:gd name="connsiteX921" fmla="*/ 4373650 w 18732595"/>
              <a:gd name="connsiteY921" fmla="*/ 4885678 h 9844033"/>
              <a:gd name="connsiteX922" fmla="*/ 4385660 w 18732595"/>
              <a:gd name="connsiteY922" fmla="*/ 4852245 h 9844033"/>
              <a:gd name="connsiteX923" fmla="*/ 4407842 w 18732595"/>
              <a:gd name="connsiteY923" fmla="*/ 4878016 h 9844033"/>
              <a:gd name="connsiteX924" fmla="*/ 4427481 w 18732595"/>
              <a:gd name="connsiteY924" fmla="*/ 4897751 h 9844033"/>
              <a:gd name="connsiteX925" fmla="*/ 4501658 w 18732595"/>
              <a:gd name="connsiteY925" fmla="*/ 4954168 h 9844033"/>
              <a:gd name="connsiteX926" fmla="*/ 4501658 w 18732595"/>
              <a:gd name="connsiteY926" fmla="*/ 4976224 h 9844033"/>
              <a:gd name="connsiteX927" fmla="*/ 4574281 w 18732595"/>
              <a:gd name="connsiteY927" fmla="*/ 4970188 h 9844033"/>
              <a:gd name="connsiteX928" fmla="*/ 4646904 w 18732595"/>
              <a:gd name="connsiteY928" fmla="*/ 4977153 h 9844033"/>
              <a:gd name="connsiteX929" fmla="*/ 4728852 w 18732595"/>
              <a:gd name="connsiteY929" fmla="*/ 4999441 h 9844033"/>
              <a:gd name="connsiteX930" fmla="*/ 4749339 w 18732595"/>
              <a:gd name="connsiteY930" fmla="*/ 4977153 h 9844033"/>
              <a:gd name="connsiteX931" fmla="*/ 4756121 w 18732595"/>
              <a:gd name="connsiteY931" fmla="*/ 4966009 h 9844033"/>
              <a:gd name="connsiteX932" fmla="*/ 4843297 w 18732595"/>
              <a:gd name="connsiteY932" fmla="*/ 4960901 h 9844033"/>
              <a:gd name="connsiteX933" fmla="*/ 4908149 w 18732595"/>
              <a:gd name="connsiteY933" fmla="*/ 4970188 h 9844033"/>
              <a:gd name="connsiteX934" fmla="*/ 4879184 w 18732595"/>
              <a:gd name="connsiteY934" fmla="*/ 4983189 h 9844033"/>
              <a:gd name="connsiteX935" fmla="*/ 4872261 w 18732595"/>
              <a:gd name="connsiteY935" fmla="*/ 4996887 h 9844033"/>
              <a:gd name="connsiteX936" fmla="*/ 4877489 w 18732595"/>
              <a:gd name="connsiteY936" fmla="*/ 5019872 h 9844033"/>
              <a:gd name="connsiteX937" fmla="*/ 4885966 w 18732595"/>
              <a:gd name="connsiteY937" fmla="*/ 5017318 h 9844033"/>
              <a:gd name="connsiteX938" fmla="*/ 4904758 w 18732595"/>
              <a:gd name="connsiteY938" fmla="*/ 5015693 h 9844033"/>
              <a:gd name="connsiteX939" fmla="*/ 4930331 w 18732595"/>
              <a:gd name="connsiteY939" fmla="*/ 5025908 h 9844033"/>
              <a:gd name="connsiteX940" fmla="*/ 4945732 w 18732595"/>
              <a:gd name="connsiteY940" fmla="*/ 5032641 h 9844033"/>
              <a:gd name="connsiteX941" fmla="*/ 4965371 w 18732595"/>
              <a:gd name="connsiteY941" fmla="*/ 5047268 h 9844033"/>
              <a:gd name="connsiteX942" fmla="*/ 4977380 w 18732595"/>
              <a:gd name="connsiteY942" fmla="*/ 5091612 h 9844033"/>
              <a:gd name="connsiteX943" fmla="*/ 4997867 w 18732595"/>
              <a:gd name="connsiteY943" fmla="*/ 5117383 h 9844033"/>
              <a:gd name="connsiteX944" fmla="*/ 5108921 w 18732595"/>
              <a:gd name="connsiteY944" fmla="*/ 5182158 h 9844033"/>
              <a:gd name="connsiteX945" fmla="*/ 5125028 w 18732595"/>
              <a:gd name="connsiteY945" fmla="*/ 5219770 h 9844033"/>
              <a:gd name="connsiteX946" fmla="*/ 5132799 w 18732595"/>
              <a:gd name="connsiteY946" fmla="*/ 5239504 h 9844033"/>
              <a:gd name="connsiteX947" fmla="*/ 5178012 w 18732595"/>
              <a:gd name="connsiteY947" fmla="*/ 5272937 h 9844033"/>
              <a:gd name="connsiteX948" fmla="*/ 5287370 w 18732595"/>
              <a:gd name="connsiteY948" fmla="*/ 5316353 h 9844033"/>
              <a:gd name="connsiteX949" fmla="*/ 5424844 w 18732595"/>
              <a:gd name="connsiteY949" fmla="*/ 5328425 h 9844033"/>
              <a:gd name="connsiteX950" fmla="*/ 5462428 w 18732595"/>
              <a:gd name="connsiteY950" fmla="*/ 5342123 h 9844033"/>
              <a:gd name="connsiteX951" fmla="*/ 5520498 w 18732595"/>
              <a:gd name="connsiteY951" fmla="*/ 5389022 h 9844033"/>
              <a:gd name="connsiteX952" fmla="*/ 5569101 w 18732595"/>
              <a:gd name="connsiteY952" fmla="*/ 5429187 h 9844033"/>
              <a:gd name="connsiteX953" fmla="*/ 5603294 w 18732595"/>
              <a:gd name="connsiteY953" fmla="*/ 5489087 h 9844033"/>
              <a:gd name="connsiteX954" fmla="*/ 5633106 w 18732595"/>
              <a:gd name="connsiteY954" fmla="*/ 5590777 h 9844033"/>
              <a:gd name="connsiteX955" fmla="*/ 5662210 w 18732595"/>
              <a:gd name="connsiteY955" fmla="*/ 5616316 h 9844033"/>
              <a:gd name="connsiteX956" fmla="*/ 5676763 w 18732595"/>
              <a:gd name="connsiteY956" fmla="*/ 5665072 h 9844033"/>
              <a:gd name="connsiteX957" fmla="*/ 5676763 w 18732595"/>
              <a:gd name="connsiteY957" fmla="*/ 5726597 h 9844033"/>
              <a:gd name="connsiteX958" fmla="*/ 5698945 w 18732595"/>
              <a:gd name="connsiteY958" fmla="*/ 5743777 h 9844033"/>
              <a:gd name="connsiteX959" fmla="*/ 5742463 w 18732595"/>
              <a:gd name="connsiteY959" fmla="*/ 5766762 h 9844033"/>
              <a:gd name="connsiteX960" fmla="*/ 5761254 w 18732595"/>
              <a:gd name="connsiteY960" fmla="*/ 5824805 h 9844033"/>
              <a:gd name="connsiteX961" fmla="*/ 5764645 w 18732595"/>
              <a:gd name="connsiteY961" fmla="*/ 5843610 h 9844033"/>
              <a:gd name="connsiteX962" fmla="*/ 5827801 w 18732595"/>
              <a:gd name="connsiteY962" fmla="*/ 5799266 h 9844033"/>
              <a:gd name="connsiteX963" fmla="*/ 5898729 w 18732595"/>
              <a:gd name="connsiteY963" fmla="*/ 5821554 h 9844033"/>
              <a:gd name="connsiteX964" fmla="*/ 5910597 w 18732595"/>
              <a:gd name="connsiteY964" fmla="*/ 5824108 h 9844033"/>
              <a:gd name="connsiteX965" fmla="*/ 5917521 w 18732595"/>
              <a:gd name="connsiteY965" fmla="*/ 5824805 h 9844033"/>
              <a:gd name="connsiteX966" fmla="*/ 5987459 w 18732595"/>
              <a:gd name="connsiteY966" fmla="*/ 5854754 h 9844033"/>
              <a:gd name="connsiteX967" fmla="*/ 5996077 w 18732595"/>
              <a:gd name="connsiteY967" fmla="*/ 5846164 h 9844033"/>
              <a:gd name="connsiteX968" fmla="*/ 6004555 w 18732595"/>
              <a:gd name="connsiteY968" fmla="*/ 5855683 h 9844033"/>
              <a:gd name="connsiteX969" fmla="*/ 6017412 w 18732595"/>
              <a:gd name="connsiteY969" fmla="*/ 5877971 h 9844033"/>
              <a:gd name="connsiteX970" fmla="*/ 6027726 w 18732595"/>
              <a:gd name="connsiteY970" fmla="*/ 5900956 h 9844033"/>
              <a:gd name="connsiteX971" fmla="*/ 6063473 w 18732595"/>
              <a:gd name="connsiteY971" fmla="*/ 5936014 h 9844033"/>
              <a:gd name="connsiteX972" fmla="*/ 6077178 w 18732595"/>
              <a:gd name="connsiteY972" fmla="*/ 5932531 h 9844033"/>
              <a:gd name="connsiteX973" fmla="*/ 6145562 w 18732595"/>
              <a:gd name="connsiteY973" fmla="*/ 5945533 h 9844033"/>
              <a:gd name="connsiteX974" fmla="*/ 6174526 w 18732595"/>
              <a:gd name="connsiteY974" fmla="*/ 5953195 h 9844033"/>
              <a:gd name="connsiteX975" fmla="*/ 6206175 w 18732595"/>
              <a:gd name="connsiteY975" fmla="*/ 5959927 h 9844033"/>
              <a:gd name="connsiteX976" fmla="*/ 6265941 w 18732595"/>
              <a:gd name="connsiteY976" fmla="*/ 5964339 h 9844033"/>
              <a:gd name="connsiteX977" fmla="*/ 6350432 w 18732595"/>
              <a:gd name="connsiteY977" fmla="*/ 5983144 h 9844033"/>
              <a:gd name="connsiteX978" fmla="*/ 6444389 w 18732595"/>
              <a:gd name="connsiteY978" fmla="*/ 6053956 h 9844033"/>
              <a:gd name="connsiteX979" fmla="*/ 6569007 w 18732595"/>
              <a:gd name="connsiteY979" fmla="*/ 6127554 h 9844033"/>
              <a:gd name="connsiteX980" fmla="*/ 6624534 w 18732595"/>
              <a:gd name="connsiteY980" fmla="*/ 6139395 h 9844033"/>
              <a:gd name="connsiteX981" fmla="*/ 6650955 w 18732595"/>
              <a:gd name="connsiteY981" fmla="*/ 6218797 h 9844033"/>
              <a:gd name="connsiteX982" fmla="*/ 6653639 w 18732595"/>
              <a:gd name="connsiteY982" fmla="*/ 6406854 h 9844033"/>
              <a:gd name="connsiteX983" fmla="*/ 6549367 w 18732595"/>
              <a:gd name="connsiteY983" fmla="*/ 6552193 h 9844033"/>
              <a:gd name="connsiteX984" fmla="*/ 6492145 w 18732595"/>
              <a:gd name="connsiteY984" fmla="*/ 6649704 h 9844033"/>
              <a:gd name="connsiteX985" fmla="*/ 6445237 w 18732595"/>
              <a:gd name="connsiteY985" fmla="*/ 6717962 h 9844033"/>
              <a:gd name="connsiteX986" fmla="*/ 6421359 w 18732595"/>
              <a:gd name="connsiteY986" fmla="*/ 6824760 h 9844033"/>
              <a:gd name="connsiteX987" fmla="*/ 6424750 w 18732595"/>
              <a:gd name="connsiteY987" fmla="*/ 6935969 h 9844033"/>
              <a:gd name="connsiteX988" fmla="*/ 6402568 w 18732595"/>
              <a:gd name="connsiteY988" fmla="*/ 7090595 h 9844033"/>
              <a:gd name="connsiteX989" fmla="*/ 6392253 w 18732595"/>
              <a:gd name="connsiteY989" fmla="*/ 7147941 h 9844033"/>
              <a:gd name="connsiteX990" fmla="*/ 6385472 w 18732595"/>
              <a:gd name="connsiteY990" fmla="*/ 7212948 h 9844033"/>
              <a:gd name="connsiteX991" fmla="*/ 6325706 w 18732595"/>
              <a:gd name="connsiteY991" fmla="*/ 7365019 h 9844033"/>
              <a:gd name="connsiteX992" fmla="*/ 6304371 w 18732595"/>
              <a:gd name="connsiteY992" fmla="*/ 7399148 h 9844033"/>
              <a:gd name="connsiteX993" fmla="*/ 6271875 w 18732595"/>
              <a:gd name="connsiteY993" fmla="*/ 7436760 h 9844033"/>
              <a:gd name="connsiteX994" fmla="*/ 6220587 w 18732595"/>
              <a:gd name="connsiteY994" fmla="*/ 7460673 h 9844033"/>
              <a:gd name="connsiteX995" fmla="*/ 6059234 w 18732595"/>
              <a:gd name="connsiteY995" fmla="*/ 7505018 h 9844033"/>
              <a:gd name="connsiteX996" fmla="*/ 6063473 w 18732595"/>
              <a:gd name="connsiteY996" fmla="*/ 7512679 h 9844033"/>
              <a:gd name="connsiteX997" fmla="*/ 6072939 w 18732595"/>
              <a:gd name="connsiteY997" fmla="*/ 7521270 h 9844033"/>
              <a:gd name="connsiteX998" fmla="*/ 6042985 w 18732595"/>
              <a:gd name="connsiteY998" fmla="*/ 7524752 h 9844033"/>
              <a:gd name="connsiteX999" fmla="*/ 6013173 w 18732595"/>
              <a:gd name="connsiteY999" fmla="*/ 7528235 h 9844033"/>
              <a:gd name="connsiteX1000" fmla="*/ 5987459 w 18732595"/>
              <a:gd name="connsiteY1000" fmla="*/ 7542629 h 9844033"/>
              <a:gd name="connsiteX1001" fmla="*/ 5961885 w 18732595"/>
              <a:gd name="connsiteY1001" fmla="*/ 7555631 h 9844033"/>
              <a:gd name="connsiteX1002" fmla="*/ 5884176 w 18732595"/>
              <a:gd name="connsiteY1002" fmla="*/ 7635033 h 9844033"/>
              <a:gd name="connsiteX1003" fmla="*/ 5889263 w 18732595"/>
              <a:gd name="connsiteY1003" fmla="*/ 7759708 h 9844033"/>
              <a:gd name="connsiteX1004" fmla="*/ 5860298 w 18732595"/>
              <a:gd name="connsiteY1004" fmla="*/ 7896456 h 9844033"/>
              <a:gd name="connsiteX1005" fmla="*/ 5809010 w 18732595"/>
              <a:gd name="connsiteY1005" fmla="*/ 8014399 h 9844033"/>
              <a:gd name="connsiteX1006" fmla="*/ 5787675 w 18732595"/>
              <a:gd name="connsiteY1006" fmla="*/ 8045973 h 9844033"/>
              <a:gd name="connsiteX1007" fmla="*/ 5780046 w 18732595"/>
              <a:gd name="connsiteY1007" fmla="*/ 8022060 h 9844033"/>
              <a:gd name="connsiteX1008" fmla="*/ 5770579 w 18732595"/>
              <a:gd name="connsiteY1008" fmla="*/ 8002558 h 9844033"/>
              <a:gd name="connsiteX1009" fmla="*/ 5757015 w 18732595"/>
              <a:gd name="connsiteY1009" fmla="*/ 8021363 h 9844033"/>
              <a:gd name="connsiteX1010" fmla="*/ 5735681 w 18732595"/>
              <a:gd name="connsiteY1010" fmla="*/ 8068262 h 9844033"/>
              <a:gd name="connsiteX1011" fmla="*/ 5718585 w 18732595"/>
              <a:gd name="connsiteY1011" fmla="*/ 8100765 h 9844033"/>
              <a:gd name="connsiteX1012" fmla="*/ 5756168 w 18732595"/>
              <a:gd name="connsiteY1012" fmla="*/ 8075923 h 9844033"/>
              <a:gd name="connsiteX1013" fmla="*/ 5768036 w 18732595"/>
              <a:gd name="connsiteY1013" fmla="*/ 8071744 h 9844033"/>
              <a:gd name="connsiteX1014" fmla="*/ 5744158 w 18732595"/>
              <a:gd name="connsiteY1014" fmla="*/ 8113535 h 9844033"/>
              <a:gd name="connsiteX1015" fmla="*/ 5709118 w 18732595"/>
              <a:gd name="connsiteY1015" fmla="*/ 8169952 h 9844033"/>
              <a:gd name="connsiteX1016" fmla="*/ 5670687 w 18732595"/>
              <a:gd name="connsiteY1016" fmla="*/ 8247729 h 9844033"/>
              <a:gd name="connsiteX1017" fmla="*/ 5659667 w 18732595"/>
              <a:gd name="connsiteY1017" fmla="*/ 8274197 h 9844033"/>
              <a:gd name="connsiteX1018" fmla="*/ 5547767 w 18732595"/>
              <a:gd name="connsiteY1018" fmla="*/ 8337579 h 9844033"/>
              <a:gd name="connsiteX1019" fmla="*/ 5449570 w 18732595"/>
              <a:gd name="connsiteY1019" fmla="*/ 8315291 h 9844033"/>
              <a:gd name="connsiteX1020" fmla="*/ 5422302 w 18732595"/>
              <a:gd name="connsiteY1020" fmla="*/ 8307629 h 9844033"/>
              <a:gd name="connsiteX1021" fmla="*/ 5378643 w 18732595"/>
              <a:gd name="connsiteY1021" fmla="*/ 8292306 h 9844033"/>
              <a:gd name="connsiteX1022" fmla="*/ 5365079 w 18732595"/>
              <a:gd name="connsiteY1022" fmla="*/ 8294859 h 9844033"/>
              <a:gd name="connsiteX1023" fmla="*/ 5396587 w 18732595"/>
              <a:gd name="connsiteY1023" fmla="*/ 8326435 h 9844033"/>
              <a:gd name="connsiteX1024" fmla="*/ 5458048 w 18732595"/>
              <a:gd name="connsiteY1024" fmla="*/ 8389585 h 9844033"/>
              <a:gd name="connsiteX1025" fmla="*/ 5484610 w 18732595"/>
              <a:gd name="connsiteY1025" fmla="*/ 8435787 h 9844033"/>
              <a:gd name="connsiteX1026" fmla="*/ 5491392 w 18732595"/>
              <a:gd name="connsiteY1026" fmla="*/ 8542585 h 9844033"/>
              <a:gd name="connsiteX1027" fmla="*/ 5483763 w 18732595"/>
              <a:gd name="connsiteY1027" fmla="*/ 8565570 h 9844033"/>
              <a:gd name="connsiteX1028" fmla="*/ 5274512 w 18732595"/>
              <a:gd name="connsiteY1028" fmla="*/ 8640793 h 9844033"/>
              <a:gd name="connsiteX1029" fmla="*/ 5241168 w 18732595"/>
              <a:gd name="connsiteY1029" fmla="*/ 8651240 h 9844033"/>
              <a:gd name="connsiteX1030" fmla="*/ 5231843 w 18732595"/>
              <a:gd name="connsiteY1030" fmla="*/ 8654491 h 9844033"/>
              <a:gd name="connsiteX1031" fmla="*/ 5230995 w 18732595"/>
              <a:gd name="connsiteY1031" fmla="*/ 8665635 h 9844033"/>
              <a:gd name="connsiteX1032" fmla="*/ 5240320 w 18732595"/>
              <a:gd name="connsiteY1032" fmla="*/ 8711837 h 9844033"/>
              <a:gd name="connsiteX1033" fmla="*/ 5243711 w 18732595"/>
              <a:gd name="connsiteY1033" fmla="*/ 8746894 h 9844033"/>
              <a:gd name="connsiteX1034" fmla="*/ 5231843 w 18732595"/>
              <a:gd name="connsiteY1034" fmla="*/ 8792864 h 9844033"/>
              <a:gd name="connsiteX1035" fmla="*/ 5134495 w 18732595"/>
              <a:gd name="connsiteY1035" fmla="*/ 8789613 h 9844033"/>
              <a:gd name="connsiteX1036" fmla="*/ 5092673 w 18732595"/>
              <a:gd name="connsiteY1036" fmla="*/ 8779398 h 9844033"/>
              <a:gd name="connsiteX1037" fmla="*/ 5106237 w 18732595"/>
              <a:gd name="connsiteY1037" fmla="*/ 8828154 h 9844033"/>
              <a:gd name="connsiteX1038" fmla="*/ 5126723 w 18732595"/>
              <a:gd name="connsiteY1038" fmla="*/ 8873427 h 9844033"/>
              <a:gd name="connsiteX1039" fmla="*/ 5164307 w 18732595"/>
              <a:gd name="connsiteY1039" fmla="*/ 8868319 h 9844033"/>
              <a:gd name="connsiteX1040" fmla="*/ 5210508 w 18732595"/>
              <a:gd name="connsiteY1040" fmla="*/ 8880160 h 9844033"/>
              <a:gd name="connsiteX1041" fmla="*/ 5207117 w 18732595"/>
              <a:gd name="connsiteY1041" fmla="*/ 8922879 h 9844033"/>
              <a:gd name="connsiteX1042" fmla="*/ 5168686 w 18732595"/>
              <a:gd name="connsiteY1042" fmla="*/ 8947721 h 9844033"/>
              <a:gd name="connsiteX1043" fmla="*/ 5142972 w 18732595"/>
              <a:gd name="connsiteY1043" fmla="*/ 8971635 h 9844033"/>
              <a:gd name="connsiteX1044" fmla="*/ 5156677 w 18732595"/>
              <a:gd name="connsiteY1044" fmla="*/ 9008317 h 9844033"/>
              <a:gd name="connsiteX1045" fmla="*/ 5160068 w 18732595"/>
              <a:gd name="connsiteY1045" fmla="*/ 9051037 h 9844033"/>
              <a:gd name="connsiteX1046" fmla="*/ 5158373 w 18732595"/>
              <a:gd name="connsiteY1046" fmla="*/ 9063109 h 9844033"/>
              <a:gd name="connsiteX1047" fmla="*/ 5139581 w 18732595"/>
              <a:gd name="connsiteY1047" fmla="*/ 9085166 h 9844033"/>
              <a:gd name="connsiteX1048" fmla="*/ 5083206 w 18732595"/>
              <a:gd name="connsiteY1048" fmla="*/ 9171533 h 9844033"/>
              <a:gd name="connsiteX1049" fmla="*/ 5175468 w 18732595"/>
              <a:gd name="connsiteY1049" fmla="*/ 9221914 h 9844033"/>
              <a:gd name="connsiteX1050" fmla="*/ 5221529 w 18732595"/>
              <a:gd name="connsiteY1050" fmla="*/ 9261383 h 9844033"/>
              <a:gd name="connsiteX1051" fmla="*/ 5230148 w 18732595"/>
              <a:gd name="connsiteY1051" fmla="*/ 9286921 h 9844033"/>
              <a:gd name="connsiteX1052" fmla="*/ 5207965 w 18732595"/>
              <a:gd name="connsiteY1052" fmla="*/ 9321979 h 9844033"/>
              <a:gd name="connsiteX1053" fmla="*/ 5167839 w 18732595"/>
              <a:gd name="connsiteY1053" fmla="*/ 9397202 h 9844033"/>
              <a:gd name="connsiteX1054" fmla="*/ 5146363 w 18732595"/>
              <a:gd name="connsiteY1054" fmla="*/ 9456173 h 9844033"/>
              <a:gd name="connsiteX1055" fmla="*/ 5125028 w 18732595"/>
              <a:gd name="connsiteY1055" fmla="*/ 9479390 h 9844033"/>
              <a:gd name="connsiteX1056" fmla="*/ 5197651 w 18732595"/>
              <a:gd name="connsiteY1056" fmla="*/ 9584331 h 9844033"/>
              <a:gd name="connsiteX1057" fmla="*/ 5217290 w 18732595"/>
              <a:gd name="connsiteY1057" fmla="*/ 9608245 h 9844033"/>
              <a:gd name="connsiteX1058" fmla="*/ 5258264 w 18732595"/>
              <a:gd name="connsiteY1058" fmla="*/ 9662108 h 9844033"/>
              <a:gd name="connsiteX1059" fmla="*/ 5445331 w 18732595"/>
              <a:gd name="connsiteY1059" fmla="*/ 9760548 h 9844033"/>
              <a:gd name="connsiteX1060" fmla="*/ 5475144 w 18732595"/>
              <a:gd name="connsiteY1060" fmla="*/ 9777497 h 9844033"/>
              <a:gd name="connsiteX1061" fmla="*/ 5461580 w 18732595"/>
              <a:gd name="connsiteY1061" fmla="*/ 9794677 h 9844033"/>
              <a:gd name="connsiteX1062" fmla="*/ 5458048 w 18732595"/>
              <a:gd name="connsiteY1062" fmla="*/ 9781907 h 9844033"/>
              <a:gd name="connsiteX1063" fmla="*/ 5459743 w 18732595"/>
              <a:gd name="connsiteY1063" fmla="*/ 9768906 h 9844033"/>
              <a:gd name="connsiteX1064" fmla="*/ 5446179 w 18732595"/>
              <a:gd name="connsiteY1064" fmla="*/ 9781907 h 9844033"/>
              <a:gd name="connsiteX1065" fmla="*/ 5429083 w 18732595"/>
              <a:gd name="connsiteY1065" fmla="*/ 9794677 h 9844033"/>
              <a:gd name="connsiteX1066" fmla="*/ 5420465 w 18732595"/>
              <a:gd name="connsiteY1066" fmla="*/ 9807446 h 9844033"/>
              <a:gd name="connsiteX1067" fmla="*/ 5376948 w 18732595"/>
              <a:gd name="connsiteY1067" fmla="*/ 9816037 h 9844033"/>
              <a:gd name="connsiteX1068" fmla="*/ 5343744 w 18732595"/>
              <a:gd name="connsiteY1068" fmla="*/ 9824627 h 9844033"/>
              <a:gd name="connsiteX1069" fmla="*/ 5353917 w 18732595"/>
              <a:gd name="connsiteY1069" fmla="*/ 9842504 h 9844033"/>
              <a:gd name="connsiteX1070" fmla="*/ 5334278 w 18732595"/>
              <a:gd name="connsiteY1070" fmla="*/ 9837396 h 9844033"/>
              <a:gd name="connsiteX1071" fmla="*/ 5282990 w 18732595"/>
              <a:gd name="connsiteY1071" fmla="*/ 9827181 h 9844033"/>
              <a:gd name="connsiteX1072" fmla="*/ 5244559 w 18732595"/>
              <a:gd name="connsiteY1072" fmla="*/ 9819287 h 9844033"/>
              <a:gd name="connsiteX1073" fmla="*/ 5236930 w 18732595"/>
              <a:gd name="connsiteY1073" fmla="*/ 9816037 h 9844033"/>
              <a:gd name="connsiteX1074" fmla="*/ 5223224 w 18732595"/>
              <a:gd name="connsiteY1074" fmla="*/ 9811625 h 9844033"/>
              <a:gd name="connsiteX1075" fmla="*/ 5210508 w 18732595"/>
              <a:gd name="connsiteY1075" fmla="*/ 9807446 h 9844033"/>
              <a:gd name="connsiteX1076" fmla="*/ 5178860 w 18732595"/>
              <a:gd name="connsiteY1076" fmla="*/ 9801409 h 9844033"/>
              <a:gd name="connsiteX1077" fmla="*/ 5148199 w 18732595"/>
              <a:gd name="connsiteY1077" fmla="*/ 9791195 h 9844033"/>
              <a:gd name="connsiteX1078" fmla="*/ 5133647 w 18732595"/>
              <a:gd name="connsiteY1078" fmla="*/ 9777497 h 9844033"/>
              <a:gd name="connsiteX1079" fmla="*/ 5125028 w 18732595"/>
              <a:gd name="connsiteY1079" fmla="*/ 9774943 h 9844033"/>
              <a:gd name="connsiteX1080" fmla="*/ 5097759 w 18732595"/>
              <a:gd name="connsiteY1080" fmla="*/ 9775871 h 9844033"/>
              <a:gd name="connsiteX1081" fmla="*/ 5070490 w 18732595"/>
              <a:gd name="connsiteY1081" fmla="*/ 9756137 h 9844033"/>
              <a:gd name="connsiteX1082" fmla="*/ 5057633 w 18732595"/>
              <a:gd name="connsiteY1082" fmla="*/ 9743367 h 9844033"/>
              <a:gd name="connsiteX1083" fmla="*/ 5049014 w 18732595"/>
              <a:gd name="connsiteY1083" fmla="*/ 9719454 h 9844033"/>
              <a:gd name="connsiteX1084" fmla="*/ 5005497 w 18732595"/>
              <a:gd name="connsiteY1084" fmla="*/ 9708309 h 9844033"/>
              <a:gd name="connsiteX1085" fmla="*/ 5021745 w 18732595"/>
              <a:gd name="connsiteY1085" fmla="*/ 9711792 h 9844033"/>
              <a:gd name="connsiteX1086" fmla="*/ 5042232 w 18732595"/>
              <a:gd name="connsiteY1086" fmla="*/ 9721079 h 9844033"/>
              <a:gd name="connsiteX1087" fmla="*/ 5022593 w 18732595"/>
              <a:gd name="connsiteY1087" fmla="*/ 9734777 h 9844033"/>
              <a:gd name="connsiteX1088" fmla="*/ 4997019 w 18732595"/>
              <a:gd name="connsiteY1088" fmla="*/ 9722937 h 9844033"/>
              <a:gd name="connsiteX1089" fmla="*/ 4959436 w 18732595"/>
              <a:gd name="connsiteY1089" fmla="*/ 9699719 h 9844033"/>
              <a:gd name="connsiteX1090" fmla="*/ 4956894 w 18732595"/>
              <a:gd name="connsiteY1090" fmla="*/ 9688575 h 9844033"/>
              <a:gd name="connsiteX1091" fmla="*/ 4937254 w 18732595"/>
              <a:gd name="connsiteY1091" fmla="*/ 9674181 h 9844033"/>
              <a:gd name="connsiteX1092" fmla="*/ 4902214 w 18732595"/>
              <a:gd name="connsiteY1092" fmla="*/ 9657000 h 9844033"/>
              <a:gd name="connsiteX1093" fmla="*/ 4890205 w 18732595"/>
              <a:gd name="connsiteY1093" fmla="*/ 9636569 h 9844033"/>
              <a:gd name="connsiteX1094" fmla="*/ 4937254 w 18732595"/>
              <a:gd name="connsiteY1094" fmla="*/ 9641677 h 9844033"/>
              <a:gd name="connsiteX1095" fmla="*/ 4930331 w 18732595"/>
              <a:gd name="connsiteY1095" fmla="*/ 9634015 h 9844033"/>
              <a:gd name="connsiteX1096" fmla="*/ 4903910 w 18732595"/>
              <a:gd name="connsiteY1096" fmla="*/ 9617763 h 9844033"/>
              <a:gd name="connsiteX1097" fmla="*/ 4864631 w 18732595"/>
              <a:gd name="connsiteY1097" fmla="*/ 9603137 h 9844033"/>
              <a:gd name="connsiteX1098" fmla="*/ 4827897 w 18732595"/>
              <a:gd name="connsiteY1098" fmla="*/ 9579223 h 9844033"/>
              <a:gd name="connsiteX1099" fmla="*/ 4808256 w 18732595"/>
              <a:gd name="connsiteY1099" fmla="*/ 9559721 h 9844033"/>
              <a:gd name="connsiteX1100" fmla="*/ 4801475 w 18732595"/>
              <a:gd name="connsiteY1100" fmla="*/ 9533950 h 9844033"/>
              <a:gd name="connsiteX1101" fmla="*/ 4786074 w 18732595"/>
              <a:gd name="connsiteY1101" fmla="*/ 9498893 h 9844033"/>
              <a:gd name="connsiteX1102" fmla="*/ 4767283 w 18732595"/>
              <a:gd name="connsiteY1102" fmla="*/ 9496339 h 9844033"/>
              <a:gd name="connsiteX1103" fmla="*/ 4753578 w 18732595"/>
              <a:gd name="connsiteY1103" fmla="*/ 9470800 h 9844033"/>
              <a:gd name="connsiteX1104" fmla="*/ 4734786 w 18732595"/>
              <a:gd name="connsiteY1104" fmla="*/ 9434813 h 9844033"/>
              <a:gd name="connsiteX1105" fmla="*/ 4704974 w 18732595"/>
              <a:gd name="connsiteY1105" fmla="*/ 9373289 h 9844033"/>
              <a:gd name="connsiteX1106" fmla="*/ 4699041 w 18732595"/>
              <a:gd name="connsiteY1106" fmla="*/ 9367252 h 9844033"/>
              <a:gd name="connsiteX1107" fmla="*/ 4676717 w 18732595"/>
              <a:gd name="connsiteY1107" fmla="*/ 9322907 h 9844033"/>
              <a:gd name="connsiteX1108" fmla="*/ 4670782 w 18732595"/>
              <a:gd name="connsiteY1108" fmla="*/ 9310835 h 9844033"/>
              <a:gd name="connsiteX1109" fmla="*/ 4682792 w 18732595"/>
              <a:gd name="connsiteY1109" fmla="*/ 9295511 h 9844033"/>
              <a:gd name="connsiteX1110" fmla="*/ 4704974 w 18732595"/>
              <a:gd name="connsiteY1110" fmla="*/ 9239095 h 9844033"/>
              <a:gd name="connsiteX1111" fmla="*/ 4701583 w 18732595"/>
              <a:gd name="connsiteY1111" fmla="*/ 9225397 h 9844033"/>
              <a:gd name="connsiteX1112" fmla="*/ 4698193 w 18732595"/>
              <a:gd name="connsiteY1112" fmla="*/ 9217735 h 9844033"/>
              <a:gd name="connsiteX1113" fmla="*/ 4670782 w 18732595"/>
              <a:gd name="connsiteY1113" fmla="*/ 9212627 h 9844033"/>
              <a:gd name="connsiteX1114" fmla="*/ 4648600 w 18732595"/>
              <a:gd name="connsiteY1114" fmla="*/ 9212627 h 9844033"/>
              <a:gd name="connsiteX1115" fmla="*/ 4617798 w 18732595"/>
              <a:gd name="connsiteY1115" fmla="*/ 9208216 h 9844033"/>
              <a:gd name="connsiteX1116" fmla="*/ 4625569 w 18732595"/>
              <a:gd name="connsiteY1116" fmla="*/ 9182677 h 9844033"/>
              <a:gd name="connsiteX1117" fmla="*/ 4632352 w 18732595"/>
              <a:gd name="connsiteY1117" fmla="*/ 9145065 h 9844033"/>
              <a:gd name="connsiteX1118" fmla="*/ 4637438 w 18732595"/>
              <a:gd name="connsiteY1118" fmla="*/ 9119527 h 9844033"/>
              <a:gd name="connsiteX1119" fmla="*/ 4646904 w 18732595"/>
              <a:gd name="connsiteY1119" fmla="*/ 9098167 h 9844033"/>
              <a:gd name="connsiteX1120" fmla="*/ 4603387 w 18732595"/>
              <a:gd name="connsiteY1120" fmla="*/ 9069146 h 9844033"/>
              <a:gd name="connsiteX1121" fmla="*/ 4604235 w 18732595"/>
              <a:gd name="connsiteY1121" fmla="*/ 9050341 h 9844033"/>
              <a:gd name="connsiteX1122" fmla="*/ 4624721 w 18732595"/>
              <a:gd name="connsiteY1122" fmla="*/ 9034089 h 9844033"/>
              <a:gd name="connsiteX1123" fmla="*/ 4627265 w 18732595"/>
              <a:gd name="connsiteY1123" fmla="*/ 9001585 h 9844033"/>
              <a:gd name="connsiteX1124" fmla="*/ 4631503 w 18732595"/>
              <a:gd name="connsiteY1124" fmla="*/ 8991369 h 9844033"/>
              <a:gd name="connsiteX1125" fmla="*/ 4660609 w 18732595"/>
              <a:gd name="connsiteY1125" fmla="*/ 9027123 h 9844033"/>
              <a:gd name="connsiteX1126" fmla="*/ 4663152 w 18732595"/>
              <a:gd name="connsiteY1126" fmla="*/ 9047787 h 9844033"/>
              <a:gd name="connsiteX1127" fmla="*/ 4685335 w 18732595"/>
              <a:gd name="connsiteY1127" fmla="*/ 9039196 h 9844033"/>
              <a:gd name="connsiteX1128" fmla="*/ 4691269 w 18732595"/>
              <a:gd name="connsiteY1128" fmla="*/ 9026195 h 9844033"/>
              <a:gd name="connsiteX1129" fmla="*/ 4676717 w 18732595"/>
              <a:gd name="connsiteY1129" fmla="*/ 8977671 h 9844033"/>
              <a:gd name="connsiteX1130" fmla="*/ 4664000 w 18732595"/>
              <a:gd name="connsiteY1130" fmla="*/ 8906627 h 9844033"/>
              <a:gd name="connsiteX1131" fmla="*/ 4660609 w 18732595"/>
              <a:gd name="connsiteY1131" fmla="*/ 8869944 h 9844033"/>
              <a:gd name="connsiteX1132" fmla="*/ 4656229 w 18732595"/>
              <a:gd name="connsiteY1132" fmla="*/ 8862979 h 9844033"/>
              <a:gd name="connsiteX1133" fmla="*/ 4646904 w 18732595"/>
              <a:gd name="connsiteY1133" fmla="*/ 8851139 h 9844033"/>
              <a:gd name="connsiteX1134" fmla="*/ 4638285 w 18732595"/>
              <a:gd name="connsiteY1134" fmla="*/ 8833261 h 9844033"/>
              <a:gd name="connsiteX1135" fmla="*/ 4634895 w 18732595"/>
              <a:gd name="connsiteY1135" fmla="*/ 8841619 h 9844033"/>
              <a:gd name="connsiteX1136" fmla="*/ 4626417 w 18732595"/>
              <a:gd name="connsiteY1136" fmla="*/ 8849513 h 9844033"/>
              <a:gd name="connsiteX1137" fmla="*/ 4623026 w 18732595"/>
              <a:gd name="connsiteY1137" fmla="*/ 8869944 h 9844033"/>
              <a:gd name="connsiteX1138" fmla="*/ 4626417 w 18732595"/>
              <a:gd name="connsiteY1138" fmla="*/ 8880160 h 9844033"/>
              <a:gd name="connsiteX1139" fmla="*/ 4629808 w 18732595"/>
              <a:gd name="connsiteY1139" fmla="*/ 8892929 h 9844033"/>
              <a:gd name="connsiteX1140" fmla="*/ 4634047 w 18732595"/>
              <a:gd name="connsiteY1140" fmla="*/ 8905931 h 9844033"/>
              <a:gd name="connsiteX1141" fmla="*/ 4637438 w 18732595"/>
              <a:gd name="connsiteY1141" fmla="*/ 8917771 h 9844033"/>
              <a:gd name="connsiteX1142" fmla="*/ 4638285 w 18732595"/>
              <a:gd name="connsiteY1142" fmla="*/ 8947721 h 9844033"/>
              <a:gd name="connsiteX1143" fmla="*/ 4583748 w 18732595"/>
              <a:gd name="connsiteY1143" fmla="*/ 8916146 h 9844033"/>
              <a:gd name="connsiteX1144" fmla="*/ 4573434 w 18732595"/>
              <a:gd name="connsiteY1144" fmla="*/ 8862979 h 9844033"/>
              <a:gd name="connsiteX1145" fmla="*/ 4577672 w 18732595"/>
              <a:gd name="connsiteY1145" fmla="*/ 8837441 h 9844033"/>
              <a:gd name="connsiteX1146" fmla="*/ 4571739 w 18732595"/>
              <a:gd name="connsiteY1146" fmla="*/ 8820260 h 9844033"/>
              <a:gd name="connsiteX1147" fmla="*/ 4549556 w 18732595"/>
              <a:gd name="connsiteY1147" fmla="*/ 8692102 h 9844033"/>
              <a:gd name="connsiteX1148" fmla="*/ 4532459 w 18732595"/>
              <a:gd name="connsiteY1148" fmla="*/ 8630577 h 9844033"/>
              <a:gd name="connsiteX1149" fmla="*/ 4510277 w 18732595"/>
              <a:gd name="connsiteY1149" fmla="*/ 8581125 h 9844033"/>
              <a:gd name="connsiteX1150" fmla="*/ 4498267 w 18732595"/>
              <a:gd name="connsiteY1150" fmla="*/ 8556283 h 9844033"/>
              <a:gd name="connsiteX1151" fmla="*/ 4480324 w 18732595"/>
              <a:gd name="connsiteY1151" fmla="*/ 8518671 h 9844033"/>
              <a:gd name="connsiteX1152" fmla="*/ 4488095 w 18732595"/>
              <a:gd name="connsiteY1152" fmla="*/ 8500794 h 9844033"/>
              <a:gd name="connsiteX1153" fmla="*/ 4501658 w 18732595"/>
              <a:gd name="connsiteY1153" fmla="*/ 8486167 h 9844033"/>
              <a:gd name="connsiteX1154" fmla="*/ 4506038 w 18732595"/>
              <a:gd name="connsiteY1154" fmla="*/ 8423017 h 9844033"/>
              <a:gd name="connsiteX1155" fmla="*/ 4519602 w 18732595"/>
              <a:gd name="connsiteY1155" fmla="*/ 8234960 h 9844033"/>
              <a:gd name="connsiteX1156" fmla="*/ 4518754 w 18732595"/>
              <a:gd name="connsiteY1156" fmla="*/ 8181096 h 9844033"/>
              <a:gd name="connsiteX1157" fmla="*/ 4510277 w 18732595"/>
              <a:gd name="connsiteY1157" fmla="*/ 8145110 h 9844033"/>
              <a:gd name="connsiteX1158" fmla="*/ 4501658 w 18732595"/>
              <a:gd name="connsiteY1158" fmla="*/ 8128858 h 9844033"/>
              <a:gd name="connsiteX1159" fmla="*/ 4484704 w 18732595"/>
              <a:gd name="connsiteY1159" fmla="*/ 8071744 h 9844033"/>
              <a:gd name="connsiteX1160" fmla="*/ 4471846 w 18732595"/>
              <a:gd name="connsiteY1160" fmla="*/ 7987931 h 9844033"/>
              <a:gd name="connsiteX1161" fmla="*/ 4465064 w 18732595"/>
              <a:gd name="connsiteY1161" fmla="*/ 7919673 h 9844033"/>
              <a:gd name="connsiteX1162" fmla="*/ 4458989 w 18732595"/>
              <a:gd name="connsiteY1162" fmla="*/ 7875097 h 9844033"/>
              <a:gd name="connsiteX1163" fmla="*/ 4448816 w 18732595"/>
              <a:gd name="connsiteY1163" fmla="*/ 7495731 h 9844033"/>
              <a:gd name="connsiteX1164" fmla="*/ 4441893 w 18732595"/>
              <a:gd name="connsiteY1164" fmla="*/ 7474371 h 9844033"/>
              <a:gd name="connsiteX1165" fmla="*/ 4448816 w 18732595"/>
              <a:gd name="connsiteY1165" fmla="*/ 7453012 h 9844033"/>
              <a:gd name="connsiteX1166" fmla="*/ 4422254 w 18732595"/>
              <a:gd name="connsiteY1166" fmla="*/ 7160710 h 9844033"/>
              <a:gd name="connsiteX1167" fmla="*/ 4369411 w 18732595"/>
              <a:gd name="connsiteY1167" fmla="*/ 7085487 h 9844033"/>
              <a:gd name="connsiteX1168" fmla="*/ 4339458 w 18732595"/>
              <a:gd name="connsiteY1168" fmla="*/ 7053912 h 9844033"/>
              <a:gd name="connsiteX1169" fmla="*/ 4309646 w 18732595"/>
              <a:gd name="connsiteY1169" fmla="*/ 7030695 h 9844033"/>
              <a:gd name="connsiteX1170" fmla="*/ 4279692 w 18732595"/>
              <a:gd name="connsiteY1170" fmla="*/ 7007710 h 9844033"/>
              <a:gd name="connsiteX1171" fmla="*/ 4252424 w 18732595"/>
              <a:gd name="connsiteY1171" fmla="*/ 6992387 h 9844033"/>
              <a:gd name="connsiteX1172" fmla="*/ 4046565 w 18732595"/>
              <a:gd name="connsiteY1172" fmla="*/ 6861443 h 9844033"/>
              <a:gd name="connsiteX1173" fmla="*/ 3994570 w 18732595"/>
              <a:gd name="connsiteY1173" fmla="*/ 6765789 h 9844033"/>
              <a:gd name="connsiteX1174" fmla="*/ 3928730 w 18732595"/>
              <a:gd name="connsiteY1174" fmla="*/ 6652954 h 9844033"/>
              <a:gd name="connsiteX1175" fmla="*/ 3921099 w 18732595"/>
              <a:gd name="connsiteY1175" fmla="*/ 6633452 h 9844033"/>
              <a:gd name="connsiteX1176" fmla="*/ 3904004 w 18732595"/>
              <a:gd name="connsiteY1176" fmla="*/ 6602573 h 9844033"/>
              <a:gd name="connsiteX1177" fmla="*/ 3886907 w 18732595"/>
              <a:gd name="connsiteY1177" fmla="*/ 6574481 h 9844033"/>
              <a:gd name="connsiteX1178" fmla="*/ 3871506 w 18732595"/>
              <a:gd name="connsiteY1178" fmla="*/ 6540120 h 9844033"/>
              <a:gd name="connsiteX1179" fmla="*/ 3827142 w 18732595"/>
              <a:gd name="connsiteY1179" fmla="*/ 6453056 h 9844033"/>
              <a:gd name="connsiteX1180" fmla="*/ 3780234 w 18732595"/>
              <a:gd name="connsiteY1180" fmla="*/ 6363439 h 9844033"/>
              <a:gd name="connsiteX1181" fmla="*/ 3738270 w 18732595"/>
              <a:gd name="connsiteY1181" fmla="*/ 6294020 h 9844033"/>
              <a:gd name="connsiteX1182" fmla="*/ 3676809 w 18732595"/>
              <a:gd name="connsiteY1182" fmla="*/ 6231798 h 9844033"/>
              <a:gd name="connsiteX1183" fmla="*/ 3647846 w 18732595"/>
              <a:gd name="connsiteY1183" fmla="*/ 6188150 h 9844033"/>
              <a:gd name="connsiteX1184" fmla="*/ 3643607 w 18732595"/>
              <a:gd name="connsiteY1184" fmla="*/ 6154718 h 9844033"/>
              <a:gd name="connsiteX1185" fmla="*/ 3626511 w 18732595"/>
              <a:gd name="connsiteY1185" fmla="*/ 6106891 h 9844033"/>
              <a:gd name="connsiteX1186" fmla="*/ 3653779 w 18732595"/>
              <a:gd name="connsiteY1186" fmla="*/ 6036079 h 9844033"/>
              <a:gd name="connsiteX1187" fmla="*/ 3696449 w 18732595"/>
              <a:gd name="connsiteY1187" fmla="*/ 6000093 h 9844033"/>
              <a:gd name="connsiteX1188" fmla="*/ 3711850 w 18732595"/>
              <a:gd name="connsiteY1188" fmla="*/ 5967589 h 9844033"/>
              <a:gd name="connsiteX1189" fmla="*/ 3707611 w 18732595"/>
              <a:gd name="connsiteY1189" fmla="*/ 5972697 h 9844033"/>
              <a:gd name="connsiteX1190" fmla="*/ 3698992 w 18732595"/>
              <a:gd name="connsiteY1190" fmla="*/ 5983144 h 9844033"/>
              <a:gd name="connsiteX1191" fmla="*/ 3690515 w 18732595"/>
              <a:gd name="connsiteY1191" fmla="*/ 5973625 h 9844033"/>
              <a:gd name="connsiteX1192" fmla="*/ 3663246 w 18732595"/>
              <a:gd name="connsiteY1192" fmla="*/ 5939497 h 9844033"/>
              <a:gd name="connsiteX1193" fmla="*/ 3645303 w 18732595"/>
              <a:gd name="connsiteY1193" fmla="*/ 5914654 h 9844033"/>
              <a:gd name="connsiteX1194" fmla="*/ 3643607 w 18732595"/>
              <a:gd name="connsiteY1194" fmla="*/ 5838503 h 9844033"/>
              <a:gd name="connsiteX1195" fmla="*/ 3656323 w 18732595"/>
              <a:gd name="connsiteY1195" fmla="*/ 5820625 h 9844033"/>
              <a:gd name="connsiteX1196" fmla="*/ 3673418 w 18732595"/>
              <a:gd name="connsiteY1196" fmla="*/ 5789979 h 9844033"/>
              <a:gd name="connsiteX1197" fmla="*/ 3686276 w 18732595"/>
              <a:gd name="connsiteY1197" fmla="*/ 5764208 h 9844033"/>
              <a:gd name="connsiteX1198" fmla="*/ 3698992 w 18732595"/>
              <a:gd name="connsiteY1198" fmla="*/ 5726597 h 9844033"/>
              <a:gd name="connsiteX1199" fmla="*/ 3738270 w 18732595"/>
              <a:gd name="connsiteY1199" fmla="*/ 5678770 h 9844033"/>
              <a:gd name="connsiteX1200" fmla="*/ 3771615 w 18732595"/>
              <a:gd name="connsiteY1200" fmla="*/ 5643712 h 9844033"/>
              <a:gd name="connsiteX1201" fmla="*/ 3780234 w 18732595"/>
              <a:gd name="connsiteY1201" fmla="*/ 5618870 h 9844033"/>
              <a:gd name="connsiteX1202" fmla="*/ 3792950 w 18732595"/>
              <a:gd name="connsiteY1202" fmla="*/ 5594956 h 9844033"/>
              <a:gd name="connsiteX1203" fmla="*/ 3822903 w 18732595"/>
              <a:gd name="connsiteY1203" fmla="*/ 5564310 h 9844033"/>
              <a:gd name="connsiteX1204" fmla="*/ 3852715 w 18732595"/>
              <a:gd name="connsiteY1204" fmla="*/ 5541093 h 9844033"/>
              <a:gd name="connsiteX1205" fmla="*/ 3860487 w 18732595"/>
              <a:gd name="connsiteY1205" fmla="*/ 5530181 h 9844033"/>
              <a:gd name="connsiteX1206" fmla="*/ 3879278 w 18732595"/>
              <a:gd name="connsiteY1206" fmla="*/ 5454029 h 9844033"/>
              <a:gd name="connsiteX1207" fmla="*/ 3878430 w 18732595"/>
              <a:gd name="connsiteY1207" fmla="*/ 5431741 h 9844033"/>
              <a:gd name="connsiteX1208" fmla="*/ 3872355 w 18732595"/>
              <a:gd name="connsiteY1208" fmla="*/ 5248095 h 9844033"/>
              <a:gd name="connsiteX1209" fmla="*/ 3850172 w 18732595"/>
              <a:gd name="connsiteY1209" fmla="*/ 5215591 h 9844033"/>
              <a:gd name="connsiteX1210" fmla="*/ 3837456 w 18732595"/>
              <a:gd name="connsiteY1210" fmla="*/ 5147101 h 9844033"/>
              <a:gd name="connsiteX1211" fmla="*/ 3838304 w 18732595"/>
              <a:gd name="connsiteY1211" fmla="*/ 5139439 h 9844033"/>
              <a:gd name="connsiteX1212" fmla="*/ 3823751 w 18732595"/>
              <a:gd name="connsiteY1212" fmla="*/ 5130152 h 9844033"/>
              <a:gd name="connsiteX1213" fmla="*/ 3797189 w 18732595"/>
              <a:gd name="connsiteY1213" fmla="*/ 5102756 h 9844033"/>
              <a:gd name="connsiteX1214" fmla="*/ 3775854 w 18732595"/>
              <a:gd name="connsiteY1214" fmla="*/ 5066770 h 9844033"/>
              <a:gd name="connsiteX1215" fmla="*/ 3783625 w 18732595"/>
              <a:gd name="connsiteY1215" fmla="*/ 5042856 h 9844033"/>
              <a:gd name="connsiteX1216" fmla="*/ 3894537 w 18732595"/>
              <a:gd name="connsiteY1216" fmla="*/ 5109489 h 9844033"/>
              <a:gd name="connsiteX1217" fmla="*/ 3927034 w 18732595"/>
              <a:gd name="connsiteY1217" fmla="*/ 5135260 h 9844033"/>
              <a:gd name="connsiteX1218" fmla="*/ 3946673 w 18732595"/>
              <a:gd name="connsiteY1218" fmla="*/ 5105310 h 9844033"/>
              <a:gd name="connsiteX1219" fmla="*/ 3972246 w 18732595"/>
              <a:gd name="connsiteY1219" fmla="*/ 5083022 h 9844033"/>
              <a:gd name="connsiteX1220" fmla="*/ 4005591 w 18732595"/>
              <a:gd name="connsiteY1220" fmla="*/ 5051447 h 9844033"/>
              <a:gd name="connsiteX1221" fmla="*/ 4014209 w 18732595"/>
              <a:gd name="connsiteY1221" fmla="*/ 5044714 h 9844033"/>
              <a:gd name="connsiteX1222" fmla="*/ 4088386 w 18732595"/>
              <a:gd name="connsiteY1222" fmla="*/ 4935362 h 9844033"/>
              <a:gd name="connsiteX1223" fmla="*/ 4112406 w 18732595"/>
              <a:gd name="connsiteY1223" fmla="*/ 4927468 h 9844033"/>
              <a:gd name="connsiteX1224" fmla="*/ 4148152 w 18732595"/>
              <a:gd name="connsiteY1224" fmla="*/ 4914699 h 9844033"/>
              <a:gd name="connsiteX1225" fmla="*/ 4200288 w 18732595"/>
              <a:gd name="connsiteY1225" fmla="*/ 4897751 h 9844033"/>
              <a:gd name="connsiteX1226" fmla="*/ 4233632 w 18732595"/>
              <a:gd name="connsiteY1226" fmla="*/ 4880570 h 9844033"/>
              <a:gd name="connsiteX1227" fmla="*/ 4245501 w 18732595"/>
              <a:gd name="connsiteY1227" fmla="*/ 4865247 h 9844033"/>
              <a:gd name="connsiteX1228" fmla="*/ 4269520 w 18732595"/>
              <a:gd name="connsiteY1228" fmla="*/ 4841333 h 9844033"/>
              <a:gd name="connsiteX1229" fmla="*/ 4305213 w 18732595"/>
              <a:gd name="connsiteY1229" fmla="*/ 4839186 h 9844033"/>
              <a:gd name="connsiteX1230" fmla="*/ 16822437 w 18732595"/>
              <a:gd name="connsiteY1230" fmla="*/ 4837285 h 9844033"/>
              <a:gd name="connsiteX1231" fmla="*/ 16849221 w 18732595"/>
              <a:gd name="connsiteY1231" fmla="*/ 4849121 h 9844033"/>
              <a:gd name="connsiteX1232" fmla="*/ 16891315 w 18732595"/>
              <a:gd name="connsiteY1232" fmla="*/ 4861930 h 9844033"/>
              <a:gd name="connsiteX1233" fmla="*/ 16907631 w 18732595"/>
              <a:gd name="connsiteY1233" fmla="*/ 4883285 h 9844033"/>
              <a:gd name="connsiteX1234" fmla="*/ 16918791 w 18732595"/>
              <a:gd name="connsiteY1234" fmla="*/ 4904619 h 9844033"/>
              <a:gd name="connsiteX1235" fmla="*/ 16935105 w 18732595"/>
              <a:gd name="connsiteY1235" fmla="*/ 4896083 h 9844033"/>
              <a:gd name="connsiteX1236" fmla="*/ 16952251 w 18732595"/>
              <a:gd name="connsiteY1236" fmla="*/ 4887559 h 9844033"/>
              <a:gd name="connsiteX1237" fmla="*/ 16969397 w 18732595"/>
              <a:gd name="connsiteY1237" fmla="*/ 4919996 h 9844033"/>
              <a:gd name="connsiteX1238" fmla="*/ 16990837 w 18732595"/>
              <a:gd name="connsiteY1238" fmla="*/ 4964390 h 9844033"/>
              <a:gd name="connsiteX1239" fmla="*/ 16998603 w 18732595"/>
              <a:gd name="connsiteY1239" fmla="*/ 5010488 h 9844033"/>
              <a:gd name="connsiteX1240" fmla="*/ 16956545 w 18732595"/>
              <a:gd name="connsiteY1240" fmla="*/ 5007078 h 9844033"/>
              <a:gd name="connsiteX1241" fmla="*/ 16953083 w 18732595"/>
              <a:gd name="connsiteY1241" fmla="*/ 4998543 h 9844033"/>
              <a:gd name="connsiteX1242" fmla="*/ 16935105 w 18732595"/>
              <a:gd name="connsiteY1242" fmla="*/ 5028434 h 9844033"/>
              <a:gd name="connsiteX1243" fmla="*/ 16904169 w 18732595"/>
              <a:gd name="connsiteY1243" fmla="*/ 5045483 h 9844033"/>
              <a:gd name="connsiteX1244" fmla="*/ 16888753 w 18732595"/>
              <a:gd name="connsiteY1244" fmla="*/ 5032707 h 9844033"/>
              <a:gd name="connsiteX1245" fmla="*/ 16868145 w 18732595"/>
              <a:gd name="connsiteY1245" fmla="*/ 5015625 h 9844033"/>
              <a:gd name="connsiteX1246" fmla="*/ 16875011 w 18732595"/>
              <a:gd name="connsiteY1246" fmla="*/ 4984018 h 9844033"/>
              <a:gd name="connsiteX1247" fmla="*/ 16880147 w 18732595"/>
              <a:gd name="connsiteY1247" fmla="*/ 4949887 h 9844033"/>
              <a:gd name="connsiteX1248" fmla="*/ 16863841 w 18732595"/>
              <a:gd name="connsiteY1248" fmla="*/ 4944750 h 9844033"/>
              <a:gd name="connsiteX1249" fmla="*/ 16848379 w 18732595"/>
              <a:gd name="connsiteY1249" fmla="*/ 4944750 h 9844033"/>
              <a:gd name="connsiteX1250" fmla="*/ 16829501 w 18732595"/>
              <a:gd name="connsiteY1250" fmla="*/ 4909755 h 9844033"/>
              <a:gd name="connsiteX1251" fmla="*/ 16823523 w 18732595"/>
              <a:gd name="connsiteY1251" fmla="*/ 4857679 h 9844033"/>
              <a:gd name="connsiteX1252" fmla="*/ 16814927 w 18732595"/>
              <a:gd name="connsiteY1252" fmla="*/ 4844006 h 9844033"/>
              <a:gd name="connsiteX1253" fmla="*/ 16822437 w 18732595"/>
              <a:gd name="connsiteY1253" fmla="*/ 4837285 h 9844033"/>
              <a:gd name="connsiteX1254" fmla="*/ 17022683 w 18732595"/>
              <a:gd name="connsiteY1254" fmla="*/ 4786811 h 9844033"/>
              <a:gd name="connsiteX1255" fmla="*/ 17073019 w 18732595"/>
              <a:gd name="connsiteY1255" fmla="*/ 4833834 h 9844033"/>
              <a:gd name="connsiteX1256" fmla="*/ 17090057 w 18732595"/>
              <a:gd name="connsiteY1256" fmla="*/ 4881746 h 9844033"/>
              <a:gd name="connsiteX1257" fmla="*/ 17106245 w 18732595"/>
              <a:gd name="connsiteY1257" fmla="*/ 4908239 h 9844033"/>
              <a:gd name="connsiteX1258" fmla="*/ 17081517 w 18732595"/>
              <a:gd name="connsiteY1258" fmla="*/ 4904813 h 9844033"/>
              <a:gd name="connsiteX1259" fmla="*/ 17063601 w 18732595"/>
              <a:gd name="connsiteY1259" fmla="*/ 4933032 h 9844033"/>
              <a:gd name="connsiteX1260" fmla="*/ 17062765 w 18732595"/>
              <a:gd name="connsiteY1260" fmla="*/ 4960414 h 9844033"/>
              <a:gd name="connsiteX1261" fmla="*/ 17067877 w 18732595"/>
              <a:gd name="connsiteY1261" fmla="*/ 4971529 h 9844033"/>
              <a:gd name="connsiteX1262" fmla="*/ 17081517 w 18732595"/>
              <a:gd name="connsiteY1262" fmla="*/ 4958688 h 9844033"/>
              <a:gd name="connsiteX1263" fmla="*/ 17101089 w 18732595"/>
              <a:gd name="connsiteY1263" fmla="*/ 4962951 h 9844033"/>
              <a:gd name="connsiteX1264" fmla="*/ 17119885 w 18732595"/>
              <a:gd name="connsiteY1264" fmla="*/ 4974092 h 9844033"/>
              <a:gd name="connsiteX1265" fmla="*/ 17129261 w 18732595"/>
              <a:gd name="connsiteY1265" fmla="*/ 5000585 h 9844033"/>
              <a:gd name="connsiteX1266" fmla="*/ 17130931 w 18732595"/>
              <a:gd name="connsiteY1266" fmla="*/ 5027941 h 9844033"/>
              <a:gd name="connsiteX1267" fmla="*/ 17175275 w 18732595"/>
              <a:gd name="connsiteY1267" fmla="*/ 5175051 h 9844033"/>
              <a:gd name="connsiteX1268" fmla="*/ 17166749 w 18732595"/>
              <a:gd name="connsiteY1268" fmla="*/ 5198118 h 9844033"/>
              <a:gd name="connsiteX1269" fmla="*/ 17158209 w 18732595"/>
              <a:gd name="connsiteY1269" fmla="*/ 5234914 h 9844033"/>
              <a:gd name="connsiteX1270" fmla="*/ 17145449 w 18732595"/>
              <a:gd name="connsiteY1270" fmla="*/ 5250293 h 9844033"/>
              <a:gd name="connsiteX1271" fmla="*/ 17132689 w 18732595"/>
              <a:gd name="connsiteY1271" fmla="*/ 5218648 h 9844033"/>
              <a:gd name="connsiteX1272" fmla="*/ 17118171 w 18732595"/>
              <a:gd name="connsiteY1272" fmla="*/ 5205807 h 9844033"/>
              <a:gd name="connsiteX1273" fmla="*/ 17114729 w 18732595"/>
              <a:gd name="connsiteY1273" fmla="*/ 5246867 h 9844033"/>
              <a:gd name="connsiteX1274" fmla="*/ 17119049 w 18732595"/>
              <a:gd name="connsiteY1274" fmla="*/ 5285338 h 9844033"/>
              <a:gd name="connsiteX1275" fmla="*/ 17112179 w 18732595"/>
              <a:gd name="connsiteY1275" fmla="*/ 5312720 h 9844033"/>
              <a:gd name="connsiteX1276" fmla="*/ 17088329 w 18732595"/>
              <a:gd name="connsiteY1276" fmla="*/ 5311857 h 9844033"/>
              <a:gd name="connsiteX1277" fmla="*/ 17068713 w 18732595"/>
              <a:gd name="connsiteY1277" fmla="*/ 5289627 h 9844033"/>
              <a:gd name="connsiteX1278" fmla="*/ 17026111 w 18732595"/>
              <a:gd name="connsiteY1278" fmla="*/ 5267397 h 9844033"/>
              <a:gd name="connsiteX1279" fmla="*/ 17003111 w 18732595"/>
              <a:gd name="connsiteY1279" fmla="*/ 5204107 h 9844033"/>
              <a:gd name="connsiteX1280" fmla="*/ 16986907 w 18732595"/>
              <a:gd name="connsiteY1280" fmla="*/ 5151095 h 9844033"/>
              <a:gd name="connsiteX1281" fmla="*/ 16970719 w 18732595"/>
              <a:gd name="connsiteY1281" fmla="*/ 5160484 h 9844033"/>
              <a:gd name="connsiteX1282" fmla="*/ 16957917 w 18732595"/>
              <a:gd name="connsiteY1282" fmla="*/ 5174188 h 9844033"/>
              <a:gd name="connsiteX1283" fmla="*/ 16940893 w 18732595"/>
              <a:gd name="connsiteY1283" fmla="*/ 5176751 h 9844033"/>
              <a:gd name="connsiteX1284" fmla="*/ 16919591 w 18732595"/>
              <a:gd name="connsiteY1284" fmla="*/ 5166473 h 9844033"/>
              <a:gd name="connsiteX1285" fmla="*/ 16906787 w 18732595"/>
              <a:gd name="connsiteY1285" fmla="*/ 5164773 h 9844033"/>
              <a:gd name="connsiteX1286" fmla="*/ 16894027 w 18732595"/>
              <a:gd name="connsiteY1286" fmla="*/ 5195580 h 9844033"/>
              <a:gd name="connsiteX1287" fmla="*/ 16866749 w 18732595"/>
              <a:gd name="connsiteY1287" fmla="*/ 5200681 h 9844033"/>
              <a:gd name="connsiteX1288" fmla="*/ 16870969 w 18732595"/>
              <a:gd name="connsiteY1288" fmla="*/ 5163910 h 9844033"/>
              <a:gd name="connsiteX1289" fmla="*/ 16882059 w 18732595"/>
              <a:gd name="connsiteY1289" fmla="*/ 5127139 h 9844033"/>
              <a:gd name="connsiteX1290" fmla="*/ 16906787 w 18732595"/>
              <a:gd name="connsiteY1290" fmla="*/ 5116912 h 9844033"/>
              <a:gd name="connsiteX1291" fmla="*/ 16928075 w 18732595"/>
              <a:gd name="connsiteY1291" fmla="*/ 5104046 h 9844033"/>
              <a:gd name="connsiteX1292" fmla="*/ 16950255 w 18732595"/>
              <a:gd name="connsiteY1292" fmla="*/ 5080953 h 9844033"/>
              <a:gd name="connsiteX1293" fmla="*/ 16987743 w 18732595"/>
              <a:gd name="connsiteY1293" fmla="*/ 5089531 h 9844033"/>
              <a:gd name="connsiteX1294" fmla="*/ 17015915 w 18732595"/>
              <a:gd name="connsiteY1294" fmla="*/ 5090368 h 9844033"/>
              <a:gd name="connsiteX1295" fmla="*/ 17031223 w 18732595"/>
              <a:gd name="connsiteY1295" fmla="*/ 5079253 h 9844033"/>
              <a:gd name="connsiteX1296" fmla="*/ 17036323 w 18732595"/>
              <a:gd name="connsiteY1296" fmla="*/ 5058749 h 9844033"/>
              <a:gd name="connsiteX1297" fmla="*/ 17038871 w 18732595"/>
              <a:gd name="connsiteY1297" fmla="*/ 5031393 h 9844033"/>
              <a:gd name="connsiteX1298" fmla="*/ 17047413 w 18732595"/>
              <a:gd name="connsiteY1298" fmla="*/ 5039082 h 9844033"/>
              <a:gd name="connsiteX1299" fmla="*/ 17068713 w 18732595"/>
              <a:gd name="connsiteY1299" fmla="*/ 5045908 h 9844033"/>
              <a:gd name="connsiteX1300" fmla="*/ 17084901 w 18732595"/>
              <a:gd name="connsiteY1300" fmla="*/ 5027941 h 9844033"/>
              <a:gd name="connsiteX1301" fmla="*/ 17078967 w 18732595"/>
              <a:gd name="connsiteY1301" fmla="*/ 4999748 h 9844033"/>
              <a:gd name="connsiteX1302" fmla="*/ 17054239 w 18732595"/>
              <a:gd name="connsiteY1302" fmla="*/ 4979218 h 9844033"/>
              <a:gd name="connsiteX1303" fmla="*/ 17030389 w 18732595"/>
              <a:gd name="connsiteY1303" fmla="*/ 4945010 h 9844033"/>
              <a:gd name="connsiteX1304" fmla="*/ 17018463 w 18732595"/>
              <a:gd name="connsiteY1304" fmla="*/ 4920217 h 9844033"/>
              <a:gd name="connsiteX1305" fmla="*/ 17000547 w 18732595"/>
              <a:gd name="connsiteY1305" fmla="*/ 4889435 h 9844033"/>
              <a:gd name="connsiteX1306" fmla="*/ 17017585 w 18732595"/>
              <a:gd name="connsiteY1306" fmla="*/ 4862941 h 9844033"/>
              <a:gd name="connsiteX1307" fmla="*/ 17032937 w 18732595"/>
              <a:gd name="connsiteY1307" fmla="*/ 4866342 h 9844033"/>
              <a:gd name="connsiteX1308" fmla="*/ 17012473 w 18732595"/>
              <a:gd name="connsiteY1308" fmla="*/ 4835560 h 9844033"/>
              <a:gd name="connsiteX1309" fmla="*/ 16987743 w 18732595"/>
              <a:gd name="connsiteY1309" fmla="*/ 4801352 h 9844033"/>
              <a:gd name="connsiteX1310" fmla="*/ 17022683 w 18732595"/>
              <a:gd name="connsiteY1310" fmla="*/ 4786811 h 9844033"/>
              <a:gd name="connsiteX1311" fmla="*/ 11644737 w 18732595"/>
              <a:gd name="connsiteY1311" fmla="*/ 4504889 h 9844033"/>
              <a:gd name="connsiteX1312" fmla="*/ 11637030 w 18732595"/>
              <a:gd name="connsiteY1312" fmla="*/ 4511697 h 9844033"/>
              <a:gd name="connsiteX1313" fmla="*/ 11644737 w 18732595"/>
              <a:gd name="connsiteY1313" fmla="*/ 4519514 h 9844033"/>
              <a:gd name="connsiteX1314" fmla="*/ 11652444 w 18732595"/>
              <a:gd name="connsiteY1314" fmla="*/ 4511697 h 9844033"/>
              <a:gd name="connsiteX1315" fmla="*/ 11644737 w 18732595"/>
              <a:gd name="connsiteY1315" fmla="*/ 4504889 h 9844033"/>
              <a:gd name="connsiteX1316" fmla="*/ 16719139 w 18732595"/>
              <a:gd name="connsiteY1316" fmla="*/ 4383123 h 9844033"/>
              <a:gd name="connsiteX1317" fmla="*/ 16745999 w 18732595"/>
              <a:gd name="connsiteY1317" fmla="*/ 4392322 h 9844033"/>
              <a:gd name="connsiteX1318" fmla="*/ 16779279 w 18732595"/>
              <a:gd name="connsiteY1318" fmla="*/ 4396615 h 9844033"/>
              <a:gd name="connsiteX1319" fmla="*/ 16807409 w 18732595"/>
              <a:gd name="connsiteY1319" fmla="*/ 4424849 h 9844033"/>
              <a:gd name="connsiteX1320" fmla="*/ 16821049 w 18732595"/>
              <a:gd name="connsiteY1320" fmla="*/ 4479642 h 9844033"/>
              <a:gd name="connsiteX1321" fmla="*/ 16809079 w 18732595"/>
              <a:gd name="connsiteY1321" fmla="*/ 4579793 h 9844033"/>
              <a:gd name="connsiteX1322" fmla="*/ 16790321 w 18732595"/>
              <a:gd name="connsiteY1322" fmla="*/ 4603782 h 9844033"/>
              <a:gd name="connsiteX1323" fmla="*/ 16807409 w 18732595"/>
              <a:gd name="connsiteY1323" fmla="*/ 4648267 h 9844033"/>
              <a:gd name="connsiteX1324" fmla="*/ 16851729 w 18732595"/>
              <a:gd name="connsiteY1324" fmla="*/ 4675676 h 9844033"/>
              <a:gd name="connsiteX1325" fmla="*/ 16841523 w 18732595"/>
              <a:gd name="connsiteY1325" fmla="*/ 4679969 h 9844033"/>
              <a:gd name="connsiteX1326" fmla="*/ 16806527 w 18732595"/>
              <a:gd name="connsiteY1326" fmla="*/ 4695371 h 9844033"/>
              <a:gd name="connsiteX1327" fmla="*/ 16848343 w 18732595"/>
              <a:gd name="connsiteY1327" fmla="*/ 4703085 h 9844033"/>
              <a:gd name="connsiteX1328" fmla="*/ 16890963 w 18732595"/>
              <a:gd name="connsiteY1328" fmla="*/ 4711623 h 9844033"/>
              <a:gd name="connsiteX1329" fmla="*/ 16903767 w 18732595"/>
              <a:gd name="connsiteY1329" fmla="*/ 4721058 h 9844033"/>
              <a:gd name="connsiteX1330" fmla="*/ 16937001 w 18732595"/>
              <a:gd name="connsiteY1330" fmla="*/ 4729620 h 9844033"/>
              <a:gd name="connsiteX1331" fmla="*/ 16962625 w 18732595"/>
              <a:gd name="connsiteY1331" fmla="*/ 4729620 h 9844033"/>
              <a:gd name="connsiteX1332" fmla="*/ 16989039 w 18732595"/>
              <a:gd name="connsiteY1332" fmla="*/ 4734738 h 9844033"/>
              <a:gd name="connsiteX1333" fmla="*/ 16987321 w 18732595"/>
              <a:gd name="connsiteY1333" fmla="*/ 4760425 h 9844033"/>
              <a:gd name="connsiteX1334" fmla="*/ 16962625 w 18732595"/>
              <a:gd name="connsiteY1334" fmla="*/ 4759576 h 9844033"/>
              <a:gd name="connsiteX1335" fmla="*/ 16949821 w 18732595"/>
              <a:gd name="connsiteY1335" fmla="*/ 4751014 h 9844033"/>
              <a:gd name="connsiteX1336" fmla="*/ 16961743 w 18732595"/>
              <a:gd name="connsiteY1336" fmla="*/ 4775851 h 9844033"/>
              <a:gd name="connsiteX1337" fmla="*/ 16981385 w 18732595"/>
              <a:gd name="connsiteY1337" fmla="*/ 4809227 h 9844033"/>
              <a:gd name="connsiteX1338" fmla="*/ 16969415 w 18732595"/>
              <a:gd name="connsiteY1338" fmla="*/ 4837485 h 9844033"/>
              <a:gd name="connsiteX1339" fmla="*/ 16974517 w 18732595"/>
              <a:gd name="connsiteY1339" fmla="*/ 4870012 h 9844033"/>
              <a:gd name="connsiteX1340" fmla="*/ 16954925 w 18732595"/>
              <a:gd name="connsiteY1340" fmla="*/ 4882843 h 9844033"/>
              <a:gd name="connsiteX1341" fmla="*/ 16927629 w 18732595"/>
              <a:gd name="connsiteY1341" fmla="*/ 4880296 h 9844033"/>
              <a:gd name="connsiteX1342" fmla="*/ 16919975 w 18732595"/>
              <a:gd name="connsiteY1342" fmla="*/ 4857180 h 9844033"/>
              <a:gd name="connsiteX1343" fmla="*/ 16907155 w 18732595"/>
              <a:gd name="connsiteY1343" fmla="*/ 4816067 h 9844033"/>
              <a:gd name="connsiteX1344" fmla="*/ 16901169 w 18732595"/>
              <a:gd name="connsiteY1344" fmla="*/ 4785263 h 9844033"/>
              <a:gd name="connsiteX1345" fmla="*/ 16930181 w 18732595"/>
              <a:gd name="connsiteY1345" fmla="*/ 4829772 h 9844033"/>
              <a:gd name="connsiteX1346" fmla="*/ 16935331 w 18732595"/>
              <a:gd name="connsiteY1346" fmla="*/ 4836612 h 9844033"/>
              <a:gd name="connsiteX1347" fmla="*/ 16913155 w 18732595"/>
              <a:gd name="connsiteY1347" fmla="*/ 4784414 h 9844033"/>
              <a:gd name="connsiteX1348" fmla="*/ 16878189 w 18732595"/>
              <a:gd name="connsiteY1348" fmla="*/ 4767265 h 9844033"/>
              <a:gd name="connsiteX1349" fmla="*/ 16882411 w 18732595"/>
              <a:gd name="connsiteY1349" fmla="*/ 4791254 h 9844033"/>
              <a:gd name="connsiteX1350" fmla="*/ 16867101 w 18732595"/>
              <a:gd name="connsiteY1350" fmla="*/ 4782691 h 9844033"/>
              <a:gd name="connsiteX1351" fmla="*/ 16848343 w 18732595"/>
              <a:gd name="connsiteY1351" fmla="*/ 4780969 h 9844033"/>
              <a:gd name="connsiteX1352" fmla="*/ 16826151 w 18732595"/>
              <a:gd name="connsiteY1352" fmla="*/ 4780969 h 9844033"/>
              <a:gd name="connsiteX1353" fmla="*/ 16825317 w 18732595"/>
              <a:gd name="connsiteY1353" fmla="*/ 4759576 h 9844033"/>
              <a:gd name="connsiteX1354" fmla="*/ 16796305 w 18732595"/>
              <a:gd name="connsiteY1354" fmla="*/ 4751014 h 9844033"/>
              <a:gd name="connsiteX1355" fmla="*/ 16792037 w 18732595"/>
              <a:gd name="connsiteY1355" fmla="*/ 4775851 h 9844033"/>
              <a:gd name="connsiteX1356" fmla="*/ 16805693 w 18732595"/>
              <a:gd name="connsiteY1356" fmla="*/ 4849467 h 9844033"/>
              <a:gd name="connsiteX1357" fmla="*/ 16761355 w 18732595"/>
              <a:gd name="connsiteY1357" fmla="*/ 4825478 h 9844033"/>
              <a:gd name="connsiteX1358" fmla="*/ 16722139 w 18732595"/>
              <a:gd name="connsiteY1358" fmla="*/ 4765567 h 9844033"/>
              <a:gd name="connsiteX1359" fmla="*/ 16709317 w 18732595"/>
              <a:gd name="connsiteY1359" fmla="*/ 4733889 h 9844033"/>
              <a:gd name="connsiteX1360" fmla="*/ 16727241 w 18732595"/>
              <a:gd name="connsiteY1360" fmla="*/ 4746720 h 9844033"/>
              <a:gd name="connsiteX1361" fmla="*/ 16757923 w 18732595"/>
              <a:gd name="connsiteY1361" fmla="*/ 4750165 h 9844033"/>
              <a:gd name="connsiteX1362" fmla="*/ 16749433 w 18732595"/>
              <a:gd name="connsiteY1362" fmla="*/ 4746720 h 9844033"/>
              <a:gd name="connsiteX1363" fmla="*/ 16740881 w 18732595"/>
              <a:gd name="connsiteY1363" fmla="*/ 4703085 h 9844033"/>
              <a:gd name="connsiteX1364" fmla="*/ 16746835 w 18732595"/>
              <a:gd name="connsiteY1364" fmla="*/ 4676549 h 9844033"/>
              <a:gd name="connsiteX1365" fmla="*/ 16740881 w 18732595"/>
              <a:gd name="connsiteY1365" fmla="*/ 4685087 h 9844033"/>
              <a:gd name="connsiteX1366" fmla="*/ 16732391 w 18732595"/>
              <a:gd name="connsiteY1366" fmla="*/ 4699665 h 9844033"/>
              <a:gd name="connsiteX1367" fmla="*/ 16678637 w 18732595"/>
              <a:gd name="connsiteY1367" fmla="*/ 4623454 h 9844033"/>
              <a:gd name="connsiteX1368" fmla="*/ 16687189 w 18732595"/>
              <a:gd name="connsiteY1368" fmla="*/ 4560098 h 9844033"/>
              <a:gd name="connsiteX1369" fmla="*/ 16694009 w 18732595"/>
              <a:gd name="connsiteY1369" fmla="*/ 4557551 h 9844033"/>
              <a:gd name="connsiteX1370" fmla="*/ 16692291 w 18732595"/>
              <a:gd name="connsiteY1370" fmla="*/ 4393171 h 9844033"/>
              <a:gd name="connsiteX1371" fmla="*/ 16719139 w 18732595"/>
              <a:gd name="connsiteY1371" fmla="*/ 4383123 h 9844033"/>
              <a:gd name="connsiteX1372" fmla="*/ 4252155 w 18732595"/>
              <a:gd name="connsiteY1372" fmla="*/ 4283166 h 9844033"/>
              <a:gd name="connsiteX1373" fmla="*/ 4269370 w 18732595"/>
              <a:gd name="connsiteY1373" fmla="*/ 4290177 h 9844033"/>
              <a:gd name="connsiteX1374" fmla="*/ 4322397 w 18732595"/>
              <a:gd name="connsiteY1374" fmla="*/ 4296970 h 9844033"/>
              <a:gd name="connsiteX1375" fmla="*/ 4438742 w 18732595"/>
              <a:gd name="connsiteY1375" fmla="*/ 4323315 h 9844033"/>
              <a:gd name="connsiteX1376" fmla="*/ 4456705 w 18732595"/>
              <a:gd name="connsiteY1376" fmla="*/ 4335229 h 9844033"/>
              <a:gd name="connsiteX1377" fmla="*/ 4505475 w 18732595"/>
              <a:gd name="connsiteY1377" fmla="*/ 4364943 h 9844033"/>
              <a:gd name="connsiteX1378" fmla="*/ 4522560 w 18732595"/>
              <a:gd name="connsiteY1378" fmla="*/ 4406599 h 9844033"/>
              <a:gd name="connsiteX1379" fmla="*/ 4513168 w 18732595"/>
              <a:gd name="connsiteY1379" fmla="*/ 4422736 h 9844033"/>
              <a:gd name="connsiteX1380" fmla="*/ 4505475 w 18732595"/>
              <a:gd name="connsiteY1380" fmla="*/ 4428684 h 9844033"/>
              <a:gd name="connsiteX1381" fmla="*/ 4488372 w 18732595"/>
              <a:gd name="connsiteY1381" fmla="*/ 4420193 h 9844033"/>
              <a:gd name="connsiteX1382" fmla="*/ 4407073 w 18732595"/>
              <a:gd name="connsiteY1382" fmla="*/ 4415943 h 9844033"/>
              <a:gd name="connsiteX1383" fmla="*/ 4380561 w 18732595"/>
              <a:gd name="connsiteY1383" fmla="*/ 4420193 h 9844033"/>
              <a:gd name="connsiteX1384" fmla="*/ 4342078 w 18732595"/>
              <a:gd name="connsiteY1384" fmla="*/ 4442279 h 9844033"/>
              <a:gd name="connsiteX1385" fmla="*/ 4320700 w 18732595"/>
              <a:gd name="connsiteY1385" fmla="*/ 4472029 h 9844033"/>
              <a:gd name="connsiteX1386" fmla="*/ 4303595 w 18732595"/>
              <a:gd name="connsiteY1386" fmla="*/ 4448227 h 9844033"/>
              <a:gd name="connsiteX1387" fmla="*/ 4234305 w 18732595"/>
              <a:gd name="connsiteY1387" fmla="*/ 4424426 h 9844033"/>
              <a:gd name="connsiteX1388" fmla="*/ 4187252 w 18732595"/>
              <a:gd name="connsiteY1388" fmla="*/ 4430374 h 9844033"/>
              <a:gd name="connsiteX1389" fmla="*/ 4149628 w 18732595"/>
              <a:gd name="connsiteY1389" fmla="*/ 4423572 h 9844033"/>
              <a:gd name="connsiteX1390" fmla="*/ 4130786 w 18732595"/>
              <a:gd name="connsiteY1390" fmla="*/ 4395538 h 9844033"/>
              <a:gd name="connsiteX1391" fmla="*/ 4184694 w 18732595"/>
              <a:gd name="connsiteY1391" fmla="*/ 4388745 h 9844033"/>
              <a:gd name="connsiteX1392" fmla="*/ 4252248 w 18732595"/>
              <a:gd name="connsiteY1392" fmla="*/ 4376004 h 9844033"/>
              <a:gd name="connsiteX1393" fmla="*/ 4242017 w 18732595"/>
              <a:gd name="connsiteY1393" fmla="*/ 4342004 h 9844033"/>
              <a:gd name="connsiteX1394" fmla="*/ 4226593 w 18732595"/>
              <a:gd name="connsiteY1394" fmla="*/ 4318229 h 9844033"/>
              <a:gd name="connsiteX1395" fmla="*/ 4226593 w 18732595"/>
              <a:gd name="connsiteY1395" fmla="*/ 4292720 h 9844033"/>
              <a:gd name="connsiteX1396" fmla="*/ 4252155 w 18732595"/>
              <a:gd name="connsiteY1396" fmla="*/ 4283166 h 9844033"/>
              <a:gd name="connsiteX1397" fmla="*/ 14415237 w 18732595"/>
              <a:gd name="connsiteY1397" fmla="*/ 4265589 h 9844033"/>
              <a:gd name="connsiteX1398" fmla="*/ 14411567 w 18732595"/>
              <a:gd name="connsiteY1398" fmla="*/ 4274162 h 9844033"/>
              <a:gd name="connsiteX1399" fmla="*/ 14421109 w 18732595"/>
              <a:gd name="connsiteY1399" fmla="*/ 4282736 h 9844033"/>
              <a:gd name="connsiteX1400" fmla="*/ 14424413 w 18732595"/>
              <a:gd name="connsiteY1400" fmla="*/ 4274162 h 9844033"/>
              <a:gd name="connsiteX1401" fmla="*/ 14415237 w 18732595"/>
              <a:gd name="connsiteY1401" fmla="*/ 4265589 h 9844033"/>
              <a:gd name="connsiteX1402" fmla="*/ 3928766 w 18732595"/>
              <a:gd name="connsiteY1402" fmla="*/ 4222920 h 9844033"/>
              <a:gd name="connsiteX1403" fmla="*/ 3908309 w 18732595"/>
              <a:gd name="connsiteY1403" fmla="*/ 4231509 h 9844033"/>
              <a:gd name="connsiteX1404" fmla="*/ 3934732 w 18732595"/>
              <a:gd name="connsiteY1404" fmla="*/ 4240073 h 9844033"/>
              <a:gd name="connsiteX1405" fmla="*/ 3955254 w 18732595"/>
              <a:gd name="connsiteY1405" fmla="*/ 4231509 h 9844033"/>
              <a:gd name="connsiteX1406" fmla="*/ 3928766 w 18732595"/>
              <a:gd name="connsiteY1406" fmla="*/ 4222920 h 9844033"/>
              <a:gd name="connsiteX1407" fmla="*/ 3697320 w 18732595"/>
              <a:gd name="connsiteY1407" fmla="*/ 4031043 h 9844033"/>
              <a:gd name="connsiteX1408" fmla="*/ 3842541 w 18732595"/>
              <a:gd name="connsiteY1408" fmla="*/ 4075522 h 9844033"/>
              <a:gd name="connsiteX1409" fmla="*/ 3851936 w 18732595"/>
              <a:gd name="connsiteY1409" fmla="*/ 4085801 h 9844033"/>
              <a:gd name="connsiteX1410" fmla="*/ 3879226 w 18732595"/>
              <a:gd name="connsiteY1410" fmla="*/ 4091798 h 9844033"/>
              <a:gd name="connsiteX1411" fmla="*/ 3887786 w 18732595"/>
              <a:gd name="connsiteY1411" fmla="*/ 4087504 h 9844033"/>
              <a:gd name="connsiteX1412" fmla="*/ 3919374 w 18732595"/>
              <a:gd name="connsiteY1412" fmla="*/ 4090071 h 9844033"/>
              <a:gd name="connsiteX1413" fmla="*/ 3937330 w 18732595"/>
              <a:gd name="connsiteY1413" fmla="*/ 4096932 h 9844033"/>
              <a:gd name="connsiteX1414" fmla="*/ 3942427 w 18732595"/>
              <a:gd name="connsiteY1414" fmla="*/ 4101226 h 9844033"/>
              <a:gd name="connsiteX1415" fmla="*/ 4029585 w 18732595"/>
              <a:gd name="connsiteY1415" fmla="*/ 4175783 h 9844033"/>
              <a:gd name="connsiteX1416" fmla="*/ 4065434 w 18732595"/>
              <a:gd name="connsiteY1416" fmla="*/ 4200647 h 9844033"/>
              <a:gd name="connsiteX1417" fmla="*/ 4086789 w 18732595"/>
              <a:gd name="connsiteY1417" fmla="*/ 4214369 h 9844033"/>
              <a:gd name="connsiteX1418" fmla="*/ 4134601 w 18732595"/>
              <a:gd name="connsiteY1418" fmla="*/ 4235778 h 9844033"/>
              <a:gd name="connsiteX1419" fmla="*/ 4159356 w 18732595"/>
              <a:gd name="connsiteY1419" fmla="*/ 4256349 h 9844033"/>
              <a:gd name="connsiteX1420" fmla="*/ 4134601 w 18732595"/>
              <a:gd name="connsiteY1420" fmla="*/ 4266640 h 9844033"/>
              <a:gd name="connsiteX1421" fmla="*/ 3921970 w 18732595"/>
              <a:gd name="connsiteY1421" fmla="*/ 4270934 h 9844033"/>
              <a:gd name="connsiteX1422" fmla="*/ 3912541 w 18732595"/>
              <a:gd name="connsiteY1422" fmla="*/ 4248636 h 9844033"/>
              <a:gd name="connsiteX1423" fmla="*/ 3899749 w 18732595"/>
              <a:gd name="connsiteY1423" fmla="*/ 4227215 h 9844033"/>
              <a:gd name="connsiteX1424" fmla="*/ 3886921 w 18732595"/>
              <a:gd name="connsiteY1424" fmla="*/ 4205780 h 9844033"/>
              <a:gd name="connsiteX1425" fmla="*/ 3874126 w 18732595"/>
              <a:gd name="connsiteY1425" fmla="*/ 4174080 h 9844033"/>
              <a:gd name="connsiteX1426" fmla="*/ 3855336 w 18732595"/>
              <a:gd name="connsiteY1426" fmla="*/ 4156927 h 9844033"/>
              <a:gd name="connsiteX1427" fmla="*/ 3793001 w 18732595"/>
              <a:gd name="connsiteY1427" fmla="*/ 4141515 h 9844033"/>
              <a:gd name="connsiteX1428" fmla="*/ 3737493 w 18732595"/>
              <a:gd name="connsiteY1428" fmla="*/ 4120069 h 9844033"/>
              <a:gd name="connsiteX1429" fmla="*/ 3660599 w 18732595"/>
              <a:gd name="connsiteY1429" fmla="*/ 4094365 h 9844033"/>
              <a:gd name="connsiteX1430" fmla="*/ 3675991 w 18732595"/>
              <a:gd name="connsiteY1430" fmla="*/ 4083222 h 9844033"/>
              <a:gd name="connsiteX1431" fmla="*/ 3655468 w 18732595"/>
              <a:gd name="connsiteY1431" fmla="*/ 4078089 h 9844033"/>
              <a:gd name="connsiteX1432" fmla="*/ 3600828 w 18732595"/>
              <a:gd name="connsiteY1432" fmla="*/ 4094365 h 9844033"/>
              <a:gd name="connsiteX1433" fmla="*/ 3567511 w 18732595"/>
              <a:gd name="connsiteY1433" fmla="*/ 4111517 h 9844033"/>
              <a:gd name="connsiteX1434" fmla="*/ 3533360 w 18732595"/>
              <a:gd name="connsiteY1434" fmla="*/ 4127793 h 9844033"/>
              <a:gd name="connsiteX1435" fmla="*/ 3493211 w 18732595"/>
              <a:gd name="connsiteY1435" fmla="*/ 4138948 h 9844033"/>
              <a:gd name="connsiteX1436" fmla="*/ 3492348 w 18732595"/>
              <a:gd name="connsiteY1436" fmla="*/ 4116651 h 9844033"/>
              <a:gd name="connsiteX1437" fmla="*/ 3498343 w 18732595"/>
              <a:gd name="connsiteY1437" fmla="*/ 4102929 h 9844033"/>
              <a:gd name="connsiteX1438" fmla="*/ 3499178 w 18732595"/>
              <a:gd name="connsiteY1438" fmla="*/ 4094365 h 9844033"/>
              <a:gd name="connsiteX1439" fmla="*/ 3527397 w 18732595"/>
              <a:gd name="connsiteY1439" fmla="*/ 4078089 h 9844033"/>
              <a:gd name="connsiteX1440" fmla="*/ 3582038 w 18732595"/>
              <a:gd name="connsiteY1440" fmla="*/ 4052373 h 9844033"/>
              <a:gd name="connsiteX1441" fmla="*/ 3643540 w 18732595"/>
              <a:gd name="connsiteY1441" fmla="*/ 4035233 h 9844033"/>
              <a:gd name="connsiteX1442" fmla="*/ 3697320 w 18732595"/>
              <a:gd name="connsiteY1442" fmla="*/ 4031043 h 9844033"/>
              <a:gd name="connsiteX1443" fmla="*/ 11133503 w 18732595"/>
              <a:gd name="connsiteY1443" fmla="*/ 3616275 h 9844033"/>
              <a:gd name="connsiteX1444" fmla="*/ 11124695 w 18732595"/>
              <a:gd name="connsiteY1444" fmla="*/ 3629136 h 9844033"/>
              <a:gd name="connsiteX1445" fmla="*/ 11128365 w 18732595"/>
              <a:gd name="connsiteY1445" fmla="*/ 3641996 h 9844033"/>
              <a:gd name="connsiteX1446" fmla="*/ 11136806 w 18732595"/>
              <a:gd name="connsiteY1446" fmla="*/ 3629136 h 9844033"/>
              <a:gd name="connsiteX1447" fmla="*/ 11133503 w 18732595"/>
              <a:gd name="connsiteY1447" fmla="*/ 3616275 h 9844033"/>
              <a:gd name="connsiteX1448" fmla="*/ 3303340 w 18732595"/>
              <a:gd name="connsiteY1448" fmla="*/ 3509316 h 9844033"/>
              <a:gd name="connsiteX1449" fmla="*/ 3294839 w 18732595"/>
              <a:gd name="connsiteY1449" fmla="*/ 3517949 h 9844033"/>
              <a:gd name="connsiteX1450" fmla="*/ 3303340 w 18732595"/>
              <a:gd name="connsiteY1450" fmla="*/ 3526361 h 9844033"/>
              <a:gd name="connsiteX1451" fmla="*/ 3311839 w 18732595"/>
              <a:gd name="connsiteY1451" fmla="*/ 3517949 h 9844033"/>
              <a:gd name="connsiteX1452" fmla="*/ 3303340 w 18732595"/>
              <a:gd name="connsiteY1452" fmla="*/ 3509316 h 9844033"/>
              <a:gd name="connsiteX1453" fmla="*/ 17125349 w 18732595"/>
              <a:gd name="connsiteY1453" fmla="*/ 3209378 h 9844033"/>
              <a:gd name="connsiteX1454" fmla="*/ 17121033 w 18732595"/>
              <a:gd name="connsiteY1454" fmla="*/ 3220448 h 9844033"/>
              <a:gd name="connsiteX1455" fmla="*/ 17126165 w 18732595"/>
              <a:gd name="connsiteY1455" fmla="*/ 3225618 h 9844033"/>
              <a:gd name="connsiteX1456" fmla="*/ 17125349 w 18732595"/>
              <a:gd name="connsiteY1456" fmla="*/ 3209378 h 9844033"/>
              <a:gd name="connsiteX1457" fmla="*/ 17151665 w 18732595"/>
              <a:gd name="connsiteY1457" fmla="*/ 3207317 h 9844033"/>
              <a:gd name="connsiteX1458" fmla="*/ 17141563 w 18732595"/>
              <a:gd name="connsiteY1458" fmla="*/ 3223871 h 9844033"/>
              <a:gd name="connsiteX1459" fmla="*/ 17093737 w 18732595"/>
              <a:gd name="connsiteY1459" fmla="*/ 3235850 h 9844033"/>
              <a:gd name="connsiteX1460" fmla="*/ 17051917 w 18732595"/>
              <a:gd name="connsiteY1460" fmla="*/ 3239273 h 9844033"/>
              <a:gd name="connsiteX1461" fmla="*/ 17080087 w 18732595"/>
              <a:gd name="connsiteY1461" fmla="*/ 3251253 h 9844033"/>
              <a:gd name="connsiteX1462" fmla="*/ 17105693 w 18732595"/>
              <a:gd name="connsiteY1462" fmla="*/ 3264070 h 9844033"/>
              <a:gd name="connsiteX1463" fmla="*/ 17109951 w 18732595"/>
              <a:gd name="connsiteY1463" fmla="*/ 3275176 h 9844033"/>
              <a:gd name="connsiteX1464" fmla="*/ 17150895 w 18732595"/>
              <a:gd name="connsiteY1464" fmla="*/ 3229842 h 9844033"/>
              <a:gd name="connsiteX1465" fmla="*/ 17151665 w 18732595"/>
              <a:gd name="connsiteY1465" fmla="*/ 3207317 h 9844033"/>
              <a:gd name="connsiteX1466" fmla="*/ 17198753 w 18732595"/>
              <a:gd name="connsiteY1466" fmla="*/ 3199110 h 9844033"/>
              <a:gd name="connsiteX1467" fmla="*/ 17167111 w 18732595"/>
              <a:gd name="connsiteY1467" fmla="*/ 3216188 h 9844033"/>
              <a:gd name="connsiteX1468" fmla="*/ 17200443 w 18732595"/>
              <a:gd name="connsiteY1468" fmla="*/ 3211053 h 9844033"/>
              <a:gd name="connsiteX1469" fmla="*/ 17198753 w 18732595"/>
              <a:gd name="connsiteY1469" fmla="*/ 3199110 h 9844033"/>
              <a:gd name="connsiteX1470" fmla="*/ 17245361 w 18732595"/>
              <a:gd name="connsiteY1470" fmla="*/ 3172802 h 9844033"/>
              <a:gd name="connsiteX1471" fmla="*/ 17223483 w 18732595"/>
              <a:gd name="connsiteY1471" fmla="*/ 3184545 h 9844033"/>
              <a:gd name="connsiteX1472" fmla="*/ 17236313 w 18732595"/>
              <a:gd name="connsiteY1472" fmla="*/ 3201659 h 9844033"/>
              <a:gd name="connsiteX1473" fmla="*/ 17262735 w 18732595"/>
              <a:gd name="connsiteY1473" fmla="*/ 3185419 h 9844033"/>
              <a:gd name="connsiteX1474" fmla="*/ 17245361 w 18732595"/>
              <a:gd name="connsiteY1474" fmla="*/ 3172802 h 9844033"/>
              <a:gd name="connsiteX1475" fmla="*/ 10434047 w 18732595"/>
              <a:gd name="connsiteY1475" fmla="*/ 3124521 h 9844033"/>
              <a:gd name="connsiteX1476" fmla="*/ 10440040 w 18732595"/>
              <a:gd name="connsiteY1476" fmla="*/ 3129408 h 9844033"/>
              <a:gd name="connsiteX1477" fmla="*/ 10454478 w 18732595"/>
              <a:gd name="connsiteY1477" fmla="*/ 3133672 h 9844033"/>
              <a:gd name="connsiteX1478" fmla="*/ 10466464 w 18732595"/>
              <a:gd name="connsiteY1478" fmla="*/ 3136221 h 9844033"/>
              <a:gd name="connsiteX1479" fmla="*/ 10511664 w 18732595"/>
              <a:gd name="connsiteY1479" fmla="*/ 3146438 h 9844033"/>
              <a:gd name="connsiteX1480" fmla="*/ 10570561 w 18732595"/>
              <a:gd name="connsiteY1480" fmla="*/ 3161777 h 9844033"/>
              <a:gd name="connsiteX1481" fmla="*/ 10579940 w 18732595"/>
              <a:gd name="connsiteY1481" fmla="*/ 3163468 h 9844033"/>
              <a:gd name="connsiteX1482" fmla="*/ 10585051 w 18732595"/>
              <a:gd name="connsiteY1482" fmla="*/ 3155824 h 9844033"/>
              <a:gd name="connsiteX1483" fmla="*/ 10550074 w 18732595"/>
              <a:gd name="connsiteY1483" fmla="*/ 3182190 h 9844033"/>
              <a:gd name="connsiteX1484" fmla="*/ 10498886 w 18732595"/>
              <a:gd name="connsiteY1484" fmla="*/ 3180499 h 9844033"/>
              <a:gd name="connsiteX1485" fmla="*/ 10457920 w 18732595"/>
              <a:gd name="connsiteY1485" fmla="*/ 3166017 h 9844033"/>
              <a:gd name="connsiteX1486" fmla="*/ 10422065 w 18732595"/>
              <a:gd name="connsiteY1486" fmla="*/ 3145580 h 9844033"/>
              <a:gd name="connsiteX1487" fmla="*/ 10428054 w 18732595"/>
              <a:gd name="connsiteY1487" fmla="*/ 3126027 h 9844033"/>
              <a:gd name="connsiteX1488" fmla="*/ 10434047 w 18732595"/>
              <a:gd name="connsiteY1488" fmla="*/ 3124521 h 9844033"/>
              <a:gd name="connsiteX1489" fmla="*/ 4305806 w 18732595"/>
              <a:gd name="connsiteY1489" fmla="*/ 3082086 h 9844033"/>
              <a:gd name="connsiteX1490" fmla="*/ 4311756 w 18732595"/>
              <a:gd name="connsiteY1490" fmla="*/ 3094039 h 9844033"/>
              <a:gd name="connsiteX1491" fmla="*/ 4319689 w 18732595"/>
              <a:gd name="connsiteY1491" fmla="*/ 3090498 h 9844033"/>
              <a:gd name="connsiteX1492" fmla="*/ 4305806 w 18732595"/>
              <a:gd name="connsiteY1492" fmla="*/ 3082086 h 9844033"/>
              <a:gd name="connsiteX1493" fmla="*/ 11061406 w 18732595"/>
              <a:gd name="connsiteY1493" fmla="*/ 3073442 h 9844033"/>
              <a:gd name="connsiteX1494" fmla="*/ 11050390 w 18732595"/>
              <a:gd name="connsiteY1494" fmla="*/ 3097611 h 9844033"/>
              <a:gd name="connsiteX1495" fmla="*/ 11037725 w 18732595"/>
              <a:gd name="connsiteY1495" fmla="*/ 3121779 h 9844033"/>
              <a:gd name="connsiteX1496" fmla="*/ 11033436 w 18732595"/>
              <a:gd name="connsiteY1496" fmla="*/ 3133854 h 9844033"/>
              <a:gd name="connsiteX1497" fmla="*/ 11001275 w 18732595"/>
              <a:gd name="connsiteY1497" fmla="*/ 3151987 h 9844033"/>
              <a:gd name="connsiteX1498" fmla="*/ 10953028 w 18732595"/>
              <a:gd name="connsiteY1498" fmla="*/ 3158023 h 9844033"/>
              <a:gd name="connsiteX1499" fmla="*/ 10940362 w 18732595"/>
              <a:gd name="connsiteY1499" fmla="*/ 3116591 h 9844033"/>
              <a:gd name="connsiteX1500" fmla="*/ 10958097 w 18732595"/>
              <a:gd name="connsiteY1500" fmla="*/ 3107970 h 9844033"/>
              <a:gd name="connsiteX1501" fmla="*/ 10990259 w 18732595"/>
              <a:gd name="connsiteY1501" fmla="*/ 3099322 h 9844033"/>
              <a:gd name="connsiteX1502" fmla="*/ 11037725 w 18732595"/>
              <a:gd name="connsiteY1502" fmla="*/ 3086409 h 9844033"/>
              <a:gd name="connsiteX1503" fmla="*/ 11061406 w 18732595"/>
              <a:gd name="connsiteY1503" fmla="*/ 3073442 h 9844033"/>
              <a:gd name="connsiteX1504" fmla="*/ 10397345 w 18732595"/>
              <a:gd name="connsiteY1504" fmla="*/ 2956927 h 9844033"/>
              <a:gd name="connsiteX1505" fmla="*/ 10392963 w 18732595"/>
              <a:gd name="connsiteY1505" fmla="*/ 2967967 h 9844033"/>
              <a:gd name="connsiteX1506" fmla="*/ 10398108 w 18732595"/>
              <a:gd name="connsiteY1506" fmla="*/ 2973088 h 9844033"/>
              <a:gd name="connsiteX1507" fmla="*/ 10397345 w 18732595"/>
              <a:gd name="connsiteY1507" fmla="*/ 2956927 h 9844033"/>
              <a:gd name="connsiteX1508" fmla="*/ 10369905 w 18732595"/>
              <a:gd name="connsiteY1508" fmla="*/ 2938150 h 9844033"/>
              <a:gd name="connsiteX1509" fmla="*/ 10364760 w 18732595"/>
              <a:gd name="connsiteY1509" fmla="*/ 2943157 h 9844033"/>
              <a:gd name="connsiteX1510" fmla="*/ 10381148 w 18732595"/>
              <a:gd name="connsiteY1510" fmla="*/ 2942360 h 9844033"/>
              <a:gd name="connsiteX1511" fmla="*/ 10369905 w 18732595"/>
              <a:gd name="connsiteY1511" fmla="*/ 2938150 h 9844033"/>
              <a:gd name="connsiteX1512" fmla="*/ 4304956 w 18732595"/>
              <a:gd name="connsiteY1512" fmla="*/ 2936650 h 9844033"/>
              <a:gd name="connsiteX1513" fmla="*/ 4306656 w 18732595"/>
              <a:gd name="connsiteY1513" fmla="*/ 2949490 h 9844033"/>
              <a:gd name="connsiteX1514" fmla="*/ 4319689 w 18732595"/>
              <a:gd name="connsiteY1514" fmla="*/ 2946169 h 9844033"/>
              <a:gd name="connsiteX1515" fmla="*/ 4304956 w 18732595"/>
              <a:gd name="connsiteY1515" fmla="*/ 2936650 h 9844033"/>
              <a:gd name="connsiteX1516" fmla="*/ 10240443 w 18732595"/>
              <a:gd name="connsiteY1516" fmla="*/ 2905246 h 9844033"/>
              <a:gd name="connsiteX1517" fmla="*/ 10240896 w 18732595"/>
              <a:gd name="connsiteY1517" fmla="*/ 2928704 h 9844033"/>
              <a:gd name="connsiteX1518" fmla="*/ 10249472 w 18732595"/>
              <a:gd name="connsiteY1518" fmla="*/ 2956017 h 9844033"/>
              <a:gd name="connsiteX1519" fmla="*/ 10263192 w 18732595"/>
              <a:gd name="connsiteY1519" fmla="*/ 2954310 h 9844033"/>
              <a:gd name="connsiteX1520" fmla="*/ 10275959 w 18732595"/>
              <a:gd name="connsiteY1520" fmla="*/ 2941564 h 9844033"/>
              <a:gd name="connsiteX1521" fmla="*/ 10272529 w 18732595"/>
              <a:gd name="connsiteY1521" fmla="*/ 2931208 h 9844033"/>
              <a:gd name="connsiteX1522" fmla="*/ 10252139 w 18732595"/>
              <a:gd name="connsiteY1522" fmla="*/ 2915844 h 9844033"/>
              <a:gd name="connsiteX1523" fmla="*/ 10240443 w 18732595"/>
              <a:gd name="connsiteY1523" fmla="*/ 2905246 h 9844033"/>
              <a:gd name="connsiteX1524" fmla="*/ 10415210 w 18732595"/>
              <a:gd name="connsiteY1524" fmla="*/ 2903269 h 9844033"/>
              <a:gd name="connsiteX1525" fmla="*/ 10413543 w 18732595"/>
              <a:gd name="connsiteY1525" fmla="*/ 2911633 h 9844033"/>
              <a:gd name="connsiteX1526" fmla="*/ 10433171 w 18732595"/>
              <a:gd name="connsiteY1526" fmla="*/ 2920168 h 9844033"/>
              <a:gd name="connsiteX1527" fmla="*/ 10434886 w 18732595"/>
              <a:gd name="connsiteY1527" fmla="*/ 2911633 h 9844033"/>
              <a:gd name="connsiteX1528" fmla="*/ 10415210 w 18732595"/>
              <a:gd name="connsiteY1528" fmla="*/ 2903269 h 9844033"/>
              <a:gd name="connsiteX1529" fmla="*/ 10722662 w 18732595"/>
              <a:gd name="connsiteY1529" fmla="*/ 2715551 h 9844033"/>
              <a:gd name="connsiteX1530" fmla="*/ 10718437 w 18732595"/>
              <a:gd name="connsiteY1530" fmla="*/ 2725221 h 9844033"/>
              <a:gd name="connsiteX1531" fmla="*/ 10679183 w 18732595"/>
              <a:gd name="connsiteY1531" fmla="*/ 2735463 h 9844033"/>
              <a:gd name="connsiteX1532" fmla="*/ 10651909 w 18732595"/>
              <a:gd name="connsiteY1532" fmla="*/ 2738593 h 9844033"/>
              <a:gd name="connsiteX1533" fmla="*/ 10647856 w 18732595"/>
              <a:gd name="connsiteY1533" fmla="*/ 2741616 h 9844033"/>
              <a:gd name="connsiteX1534" fmla="*/ 10679274 w 18732595"/>
              <a:gd name="connsiteY1534" fmla="*/ 2739706 h 9844033"/>
              <a:gd name="connsiteX1535" fmla="*/ 10725482 w 18732595"/>
              <a:gd name="connsiteY1535" fmla="*/ 2722473 h 9844033"/>
              <a:gd name="connsiteX1536" fmla="*/ 17406159 w 18732595"/>
              <a:gd name="connsiteY1536" fmla="*/ 2702406 h 9844033"/>
              <a:gd name="connsiteX1537" fmla="*/ 17393385 w 18732595"/>
              <a:gd name="connsiteY1537" fmla="*/ 2710927 h 9844033"/>
              <a:gd name="connsiteX1538" fmla="*/ 17406159 w 18732595"/>
              <a:gd name="connsiteY1538" fmla="*/ 2714349 h 9844033"/>
              <a:gd name="connsiteX1539" fmla="*/ 17418961 w 18732595"/>
              <a:gd name="connsiteY1539" fmla="*/ 2705829 h 9844033"/>
              <a:gd name="connsiteX1540" fmla="*/ 17406159 w 18732595"/>
              <a:gd name="connsiteY1540" fmla="*/ 2702406 h 9844033"/>
              <a:gd name="connsiteX1541" fmla="*/ 17379585 w 18732595"/>
              <a:gd name="connsiteY1541" fmla="*/ 2671196 h 9844033"/>
              <a:gd name="connsiteX1542" fmla="*/ 17389945 w 18732595"/>
              <a:gd name="connsiteY1542" fmla="*/ 2671601 h 9844033"/>
              <a:gd name="connsiteX1543" fmla="*/ 17415579 w 18732595"/>
              <a:gd name="connsiteY1543" fmla="*/ 2676772 h 9844033"/>
              <a:gd name="connsiteX1544" fmla="*/ 17427477 w 18732595"/>
              <a:gd name="connsiteY1544" fmla="*/ 2687841 h 9844033"/>
              <a:gd name="connsiteX1545" fmla="*/ 17483003 w 18732595"/>
              <a:gd name="connsiteY1545" fmla="*/ 2757098 h 9844033"/>
              <a:gd name="connsiteX1546" fmla="*/ 17538443 w 18732595"/>
              <a:gd name="connsiteY1546" fmla="*/ 2857123 h 9844033"/>
              <a:gd name="connsiteX1547" fmla="*/ 17546987 w 18732595"/>
              <a:gd name="connsiteY1547" fmla="*/ 2899034 h 9844033"/>
              <a:gd name="connsiteX1548" fmla="*/ 17555531 w 18732595"/>
              <a:gd name="connsiteY1548" fmla="*/ 2908428 h 9844033"/>
              <a:gd name="connsiteX1549" fmla="*/ 17538443 w 18732595"/>
              <a:gd name="connsiteY1549" fmla="*/ 2911851 h 9844033"/>
              <a:gd name="connsiteX1550" fmla="*/ 17521381 w 18732595"/>
              <a:gd name="connsiteY1550" fmla="*/ 2918697 h 9844033"/>
              <a:gd name="connsiteX1551" fmla="*/ 17538443 w 18732595"/>
              <a:gd name="connsiteY1551" fmla="*/ 2950303 h 9844033"/>
              <a:gd name="connsiteX1552" fmla="*/ 17556435 w 18732595"/>
              <a:gd name="connsiteY1552" fmla="*/ 2983657 h 9844033"/>
              <a:gd name="connsiteX1553" fmla="*/ 17559819 w 18732595"/>
              <a:gd name="connsiteY1553" fmla="*/ 3010165 h 9844033"/>
              <a:gd name="connsiteX1554" fmla="*/ 17563201 w 18732595"/>
              <a:gd name="connsiteY1554" fmla="*/ 3040934 h 9844033"/>
              <a:gd name="connsiteX1555" fmla="*/ 17581137 w 18732595"/>
              <a:gd name="connsiteY1555" fmla="*/ 3078584 h 9844033"/>
              <a:gd name="connsiteX1556" fmla="*/ 17588865 w 18732595"/>
              <a:gd name="connsiteY1556" fmla="*/ 3109317 h 9844033"/>
              <a:gd name="connsiteX1557" fmla="*/ 17585423 w 18732595"/>
              <a:gd name="connsiteY1557" fmla="*/ 3129853 h 9844033"/>
              <a:gd name="connsiteX1558" fmla="*/ 17577753 w 18732595"/>
              <a:gd name="connsiteY1558" fmla="*/ 3152065 h 9844033"/>
              <a:gd name="connsiteX1559" fmla="*/ 17550429 w 18732595"/>
              <a:gd name="connsiteY1559" fmla="*/ 3152065 h 9844033"/>
              <a:gd name="connsiteX1560" fmla="*/ 17518845 w 18732595"/>
              <a:gd name="connsiteY1560" fmla="*/ 3158911 h 9844033"/>
              <a:gd name="connsiteX1561" fmla="*/ 17492335 w 18732595"/>
              <a:gd name="connsiteY1561" fmla="*/ 3166630 h 9844033"/>
              <a:gd name="connsiteX1562" fmla="*/ 17479563 w 18732595"/>
              <a:gd name="connsiteY1562" fmla="*/ 3142671 h 9844033"/>
              <a:gd name="connsiteX1563" fmla="*/ 17478745 w 18732595"/>
              <a:gd name="connsiteY1563" fmla="*/ 3164045 h 9844033"/>
              <a:gd name="connsiteX1564" fmla="*/ 17440309 w 18732595"/>
              <a:gd name="connsiteY1564" fmla="*/ 3185419 h 9844033"/>
              <a:gd name="connsiteX1565" fmla="*/ 17401931 w 18732595"/>
              <a:gd name="connsiteY1565" fmla="*/ 3180285 h 9844033"/>
              <a:gd name="connsiteX1566" fmla="*/ 17384811 w 18732595"/>
              <a:gd name="connsiteY1566" fmla="*/ 3170053 h 9844033"/>
              <a:gd name="connsiteX1567" fmla="*/ 17367723 w 18732595"/>
              <a:gd name="connsiteY1567" fmla="*/ 3172602 h 9844033"/>
              <a:gd name="connsiteX1568" fmla="*/ 17384811 w 18732595"/>
              <a:gd name="connsiteY1568" fmla="*/ 3185419 h 9844033"/>
              <a:gd name="connsiteX1569" fmla="*/ 17389099 w 18732595"/>
              <a:gd name="connsiteY1569" fmla="*/ 3215350 h 9844033"/>
              <a:gd name="connsiteX1570" fmla="*/ 17369501 w 18732595"/>
              <a:gd name="connsiteY1570" fmla="*/ 3242696 h 9844033"/>
              <a:gd name="connsiteX1571" fmla="*/ 17345559 w 18732595"/>
              <a:gd name="connsiteY1571" fmla="*/ 3268330 h 9844033"/>
              <a:gd name="connsiteX1572" fmla="*/ 17290965 w 18732595"/>
              <a:gd name="connsiteY1572" fmla="*/ 3217899 h 9844033"/>
              <a:gd name="connsiteX1573" fmla="*/ 17281517 w 18732595"/>
              <a:gd name="connsiteY1573" fmla="*/ 3211053 h 9844033"/>
              <a:gd name="connsiteX1574" fmla="*/ 17277287 w 18732595"/>
              <a:gd name="connsiteY1574" fmla="*/ 3228167 h 9844033"/>
              <a:gd name="connsiteX1575" fmla="*/ 17271309 w 18732595"/>
              <a:gd name="connsiteY1575" fmla="*/ 3261521 h 9844033"/>
              <a:gd name="connsiteX1576" fmla="*/ 17248241 w 18732595"/>
              <a:gd name="connsiteY1576" fmla="*/ 3275176 h 9844033"/>
              <a:gd name="connsiteX1577" fmla="*/ 17235409 w 18732595"/>
              <a:gd name="connsiteY1577" fmla="*/ 3266619 h 9844033"/>
              <a:gd name="connsiteX1578" fmla="*/ 17210651 w 18732595"/>
              <a:gd name="connsiteY1578" fmla="*/ 3312790 h 9844033"/>
              <a:gd name="connsiteX1579" fmla="*/ 17163727 w 18732595"/>
              <a:gd name="connsiteY1579" fmla="*/ 3299973 h 9844033"/>
              <a:gd name="connsiteX1580" fmla="*/ 17136459 w 18732595"/>
              <a:gd name="connsiteY1580" fmla="*/ 3296550 h 9844033"/>
              <a:gd name="connsiteX1581" fmla="*/ 17139843 w 18732595"/>
              <a:gd name="connsiteY1581" fmla="*/ 3360673 h 9844033"/>
              <a:gd name="connsiteX1582" fmla="*/ 17122783 w 18732595"/>
              <a:gd name="connsiteY1582" fmla="*/ 3437612 h 9844033"/>
              <a:gd name="connsiteX1583" fmla="*/ 17103127 w 18732595"/>
              <a:gd name="connsiteY1583" fmla="*/ 3448718 h 9844033"/>
              <a:gd name="connsiteX1584" fmla="*/ 17084345 w 18732595"/>
              <a:gd name="connsiteY1584" fmla="*/ 3435901 h 9844033"/>
              <a:gd name="connsiteX1585" fmla="*/ 17064689 w 18732595"/>
              <a:gd name="connsiteY1585" fmla="*/ 3420535 h 9844033"/>
              <a:gd name="connsiteX1586" fmla="*/ 17041651 w 18732595"/>
              <a:gd name="connsiteY1586" fmla="*/ 3374364 h 9844033"/>
              <a:gd name="connsiteX1587" fmla="*/ 17023715 w 18732595"/>
              <a:gd name="connsiteY1587" fmla="*/ 3332453 h 9844033"/>
              <a:gd name="connsiteX1588" fmla="*/ 17020333 w 18732595"/>
              <a:gd name="connsiteY1588" fmla="*/ 3329030 h 9844033"/>
              <a:gd name="connsiteX1589" fmla="*/ 16988721 w 18732595"/>
              <a:gd name="connsiteY1589" fmla="*/ 3308530 h 9844033"/>
              <a:gd name="connsiteX1590" fmla="*/ 16965741 w 18732595"/>
              <a:gd name="connsiteY1590" fmla="*/ 3282859 h 9844033"/>
              <a:gd name="connsiteX1591" fmla="*/ 16985337 w 18732595"/>
              <a:gd name="connsiteY1591" fmla="*/ 3265781 h 9844033"/>
              <a:gd name="connsiteX1592" fmla="*/ 17016047 w 18732595"/>
              <a:gd name="connsiteY1592" fmla="*/ 3240985 h 9844033"/>
              <a:gd name="connsiteX1593" fmla="*/ 17026283 w 18732595"/>
              <a:gd name="connsiteY1593" fmla="*/ 3214476 h 9844033"/>
              <a:gd name="connsiteX1594" fmla="*/ 17041651 w 18732595"/>
              <a:gd name="connsiteY1594" fmla="*/ 3192265 h 9844033"/>
              <a:gd name="connsiteX1595" fmla="*/ 17103127 w 18732595"/>
              <a:gd name="connsiteY1595" fmla="*/ 3123008 h 9844033"/>
              <a:gd name="connsiteX1596" fmla="*/ 17152675 w 18732595"/>
              <a:gd name="connsiteY1596" fmla="*/ 3112739 h 9844033"/>
              <a:gd name="connsiteX1597" fmla="*/ 17214967 w 18732595"/>
              <a:gd name="connsiteY1597" fmla="*/ 3104219 h 9844033"/>
              <a:gd name="connsiteX1598" fmla="*/ 17270405 w 18732595"/>
              <a:gd name="connsiteY1598" fmla="*/ 3105056 h 9844033"/>
              <a:gd name="connsiteX1599" fmla="*/ 17290965 w 18732595"/>
              <a:gd name="connsiteY1599" fmla="*/ 3103345 h 9844033"/>
              <a:gd name="connsiteX1600" fmla="*/ 17290965 w 18732595"/>
              <a:gd name="connsiteY1600" fmla="*/ 3088816 h 9844033"/>
              <a:gd name="connsiteX1601" fmla="*/ 17289187 w 18732595"/>
              <a:gd name="connsiteY1601" fmla="*/ 3052914 h 9844033"/>
              <a:gd name="connsiteX1602" fmla="*/ 17312283 w 18732595"/>
              <a:gd name="connsiteY1602" fmla="*/ 3003320 h 9844033"/>
              <a:gd name="connsiteX1603" fmla="*/ 17307997 w 18732595"/>
              <a:gd name="connsiteY1603" fmla="*/ 3011003 h 9844033"/>
              <a:gd name="connsiteX1604" fmla="*/ 17296069 w 18732595"/>
              <a:gd name="connsiteY1604" fmla="*/ 3001608 h 9844033"/>
              <a:gd name="connsiteX1605" fmla="*/ 17297731 w 18732595"/>
              <a:gd name="connsiteY1605" fmla="*/ 2970840 h 9844033"/>
              <a:gd name="connsiteX1606" fmla="*/ 17321615 w 18732595"/>
              <a:gd name="connsiteY1606" fmla="*/ 2982819 h 9844033"/>
              <a:gd name="connsiteX1607" fmla="*/ 17340455 w 18732595"/>
              <a:gd name="connsiteY1607" fmla="*/ 3014425 h 9844033"/>
              <a:gd name="connsiteX1608" fmla="*/ 17370317 w 18732595"/>
              <a:gd name="connsiteY1608" fmla="*/ 2995637 h 9844033"/>
              <a:gd name="connsiteX1609" fmla="*/ 17393385 w 18732595"/>
              <a:gd name="connsiteY1609" fmla="*/ 2971677 h 9844033"/>
              <a:gd name="connsiteX1610" fmla="*/ 17405313 w 18732595"/>
              <a:gd name="connsiteY1610" fmla="*/ 2933225 h 9844033"/>
              <a:gd name="connsiteX1611" fmla="*/ 17401931 w 18732595"/>
              <a:gd name="connsiteY1611" fmla="*/ 2813537 h 9844033"/>
              <a:gd name="connsiteX1612" fmla="*/ 17379709 w 18732595"/>
              <a:gd name="connsiteY1612" fmla="*/ 2796423 h 9844033"/>
              <a:gd name="connsiteX1613" fmla="*/ 17371163 w 18732595"/>
              <a:gd name="connsiteY1613" fmla="*/ 2782769 h 9844033"/>
              <a:gd name="connsiteX1614" fmla="*/ 17363493 w 18732595"/>
              <a:gd name="connsiteY1614" fmla="*/ 2753675 h 9844033"/>
              <a:gd name="connsiteX1615" fmla="*/ 17358391 w 18732595"/>
              <a:gd name="connsiteY1615" fmla="*/ 2732337 h 9844033"/>
              <a:gd name="connsiteX1616" fmla="*/ 17362619 w 18732595"/>
              <a:gd name="connsiteY1616" fmla="*/ 2704955 h 9844033"/>
              <a:gd name="connsiteX1617" fmla="*/ 17366877 w 18732595"/>
              <a:gd name="connsiteY1617" fmla="*/ 2688715 h 9844033"/>
              <a:gd name="connsiteX1618" fmla="*/ 17376267 w 18732595"/>
              <a:gd name="connsiteY1618" fmla="*/ 2681032 h 9844033"/>
              <a:gd name="connsiteX1619" fmla="*/ 17379585 w 18732595"/>
              <a:gd name="connsiteY1619" fmla="*/ 2671196 h 9844033"/>
              <a:gd name="connsiteX1620" fmla="*/ 12164458 w 18732595"/>
              <a:gd name="connsiteY1620" fmla="*/ 2634489 h 9844033"/>
              <a:gd name="connsiteX1621" fmla="*/ 12144594 w 18732595"/>
              <a:gd name="connsiteY1621" fmla="*/ 2665882 h 9844033"/>
              <a:gd name="connsiteX1622" fmla="*/ 12185331 w 18732595"/>
              <a:gd name="connsiteY1622" fmla="*/ 2719088 h 9844033"/>
              <a:gd name="connsiteX1623" fmla="*/ 12207719 w 18732595"/>
              <a:gd name="connsiteY1623" fmla="*/ 2729175 h 9844033"/>
              <a:gd name="connsiteX1624" fmla="*/ 12224601 w 18732595"/>
              <a:gd name="connsiteY1624" fmla="*/ 2724131 h 9844033"/>
              <a:gd name="connsiteX1625" fmla="*/ 12248456 w 18732595"/>
              <a:gd name="connsiteY1625" fmla="*/ 2714802 h 9844033"/>
              <a:gd name="connsiteX1626" fmla="*/ 12233409 w 18732595"/>
              <a:gd name="connsiteY1626" fmla="*/ 2695889 h 9844033"/>
              <a:gd name="connsiteX1627" fmla="*/ 12196709 w 18732595"/>
              <a:gd name="connsiteY1627" fmla="*/ 2652266 h 9844033"/>
              <a:gd name="connsiteX1628" fmla="*/ 12164458 w 18732595"/>
              <a:gd name="connsiteY1628" fmla="*/ 2634489 h 9844033"/>
              <a:gd name="connsiteX1629" fmla="*/ 4064115 w 18732595"/>
              <a:gd name="connsiteY1629" fmla="*/ 2629178 h 9844033"/>
              <a:gd name="connsiteX1630" fmla="*/ 4042014 w 18732595"/>
              <a:gd name="connsiteY1630" fmla="*/ 2637589 h 9844033"/>
              <a:gd name="connsiteX1631" fmla="*/ 4058165 w 18732595"/>
              <a:gd name="connsiteY1631" fmla="*/ 2646223 h 9844033"/>
              <a:gd name="connsiteX1632" fmla="*/ 4080548 w 18732595"/>
              <a:gd name="connsiteY1632" fmla="*/ 2637589 h 9844033"/>
              <a:gd name="connsiteX1633" fmla="*/ 4064115 w 18732595"/>
              <a:gd name="connsiteY1633" fmla="*/ 2629178 h 9844033"/>
              <a:gd name="connsiteX1634" fmla="*/ 4287956 w 18732595"/>
              <a:gd name="connsiteY1634" fmla="*/ 2588004 h 9844033"/>
              <a:gd name="connsiteX1635" fmla="*/ 4247721 w 18732595"/>
              <a:gd name="connsiteY1635" fmla="*/ 2592431 h 9844033"/>
              <a:gd name="connsiteX1636" fmla="*/ 4230720 w 18732595"/>
              <a:gd name="connsiteY1636" fmla="*/ 2605049 h 9844033"/>
              <a:gd name="connsiteX1637" fmla="*/ 4204370 w 18732595"/>
              <a:gd name="connsiteY1637" fmla="*/ 2608591 h 9844033"/>
              <a:gd name="connsiteX1638" fmla="*/ 4114550 w 18732595"/>
              <a:gd name="connsiteY1638" fmla="*/ 2629842 h 9844033"/>
              <a:gd name="connsiteX1639" fmla="*/ 4057314 w 18732595"/>
              <a:gd name="connsiteY1639" fmla="*/ 2665924 h 9844033"/>
              <a:gd name="connsiteX1640" fmla="*/ 4050515 w 18732595"/>
              <a:gd name="connsiteY1640" fmla="*/ 2665038 h 9844033"/>
              <a:gd name="connsiteX1641" fmla="*/ 4033514 w 18732595"/>
              <a:gd name="connsiteY1641" fmla="*/ 2654634 h 9844033"/>
              <a:gd name="connsiteX1642" fmla="*/ 4033514 w 18732595"/>
              <a:gd name="connsiteY1642" fmla="*/ 2680312 h 9844033"/>
              <a:gd name="connsiteX1643" fmla="*/ 4170085 w 18732595"/>
              <a:gd name="connsiteY1643" fmla="*/ 2652199 h 9844033"/>
              <a:gd name="connsiteX1644" fmla="*/ 4298156 w 18732595"/>
              <a:gd name="connsiteY1644" fmla="*/ 2590660 h 9844033"/>
              <a:gd name="connsiteX1645" fmla="*/ 4287956 w 18732595"/>
              <a:gd name="connsiteY1645" fmla="*/ 2588004 h 9844033"/>
              <a:gd name="connsiteX1646" fmla="*/ 9544285 w 18732595"/>
              <a:gd name="connsiteY1646" fmla="*/ 2570232 h 9844033"/>
              <a:gd name="connsiteX1647" fmla="*/ 9543689 w 18732595"/>
              <a:gd name="connsiteY1647" fmla="*/ 2661380 h 9844033"/>
              <a:gd name="connsiteX1648" fmla="*/ 9549621 w 18732595"/>
              <a:gd name="connsiteY1648" fmla="*/ 2705790 h 9844033"/>
              <a:gd name="connsiteX1649" fmla="*/ 9562341 w 18732595"/>
              <a:gd name="connsiteY1649" fmla="*/ 2775832 h 9844033"/>
              <a:gd name="connsiteX1650" fmla="*/ 9538587 w 18732595"/>
              <a:gd name="connsiteY1650" fmla="*/ 2857826 h 9844033"/>
              <a:gd name="connsiteX1651" fmla="*/ 9514837 w 18732595"/>
              <a:gd name="connsiteY1651" fmla="*/ 2868079 h 9844033"/>
              <a:gd name="connsiteX1652" fmla="*/ 9486008 w 18732595"/>
              <a:gd name="connsiteY1652" fmla="*/ 2873206 h 9844033"/>
              <a:gd name="connsiteX1653" fmla="*/ 9480076 w 18732595"/>
              <a:gd name="connsiteY1653" fmla="*/ 2790370 h 9844033"/>
              <a:gd name="connsiteX1654" fmla="*/ 9472439 w 18732595"/>
              <a:gd name="connsiteY1654" fmla="*/ 2757025 h 9844033"/>
              <a:gd name="connsiteX1655" fmla="*/ 9465650 w 18732595"/>
              <a:gd name="connsiteY1655" fmla="*/ 2724567 h 9844033"/>
              <a:gd name="connsiteX1656" fmla="*/ 9476684 w 18732595"/>
              <a:gd name="connsiteY1656" fmla="*/ 2719455 h 9844033"/>
              <a:gd name="connsiteX1657" fmla="*/ 9506366 w 18732595"/>
              <a:gd name="connsiteY1657" fmla="*/ 2714344 h 9844033"/>
              <a:gd name="connsiteX1658" fmla="*/ 9514837 w 18732595"/>
              <a:gd name="connsiteY1658" fmla="*/ 2688696 h 9844033"/>
              <a:gd name="connsiteX1659" fmla="*/ 9491110 w 18732595"/>
              <a:gd name="connsiteY1659" fmla="*/ 2614400 h 9844033"/>
              <a:gd name="connsiteX1660" fmla="*/ 9514007 w 18732595"/>
              <a:gd name="connsiteY1660" fmla="*/ 2593893 h 9844033"/>
              <a:gd name="connsiteX1661" fmla="*/ 9540273 w 18732595"/>
              <a:gd name="connsiteY1661" fmla="*/ 2575101 h 9844033"/>
              <a:gd name="connsiteX1662" fmla="*/ 9544285 w 18732595"/>
              <a:gd name="connsiteY1662" fmla="*/ 2570232 h 9844033"/>
              <a:gd name="connsiteX1663" fmla="*/ 4477512 w 18732595"/>
              <a:gd name="connsiteY1663" fmla="*/ 2500787 h 9844033"/>
              <a:gd name="connsiteX1664" fmla="*/ 4460511 w 18732595"/>
              <a:gd name="connsiteY1664" fmla="*/ 2506985 h 9844033"/>
              <a:gd name="connsiteX1665" fmla="*/ 4403276 w 18732595"/>
              <a:gd name="connsiteY1665" fmla="*/ 2513626 h 9844033"/>
              <a:gd name="connsiteX1666" fmla="*/ 4313457 w 18732595"/>
              <a:gd name="connsiteY1666" fmla="*/ 2529122 h 9844033"/>
              <a:gd name="connsiteX1667" fmla="*/ 4312607 w 18732595"/>
              <a:gd name="connsiteY1667" fmla="*/ 2550373 h 9844033"/>
              <a:gd name="connsiteX1668" fmla="*/ 4387976 w 18732595"/>
              <a:gd name="connsiteY1668" fmla="*/ 2547938 h 9844033"/>
              <a:gd name="connsiteX1669" fmla="*/ 4494513 w 18732595"/>
              <a:gd name="connsiteY1669" fmla="*/ 2506985 h 9844033"/>
              <a:gd name="connsiteX1670" fmla="*/ 4477512 w 18732595"/>
              <a:gd name="connsiteY1670" fmla="*/ 2500787 h 9844033"/>
              <a:gd name="connsiteX1671" fmla="*/ 12413882 w 18732595"/>
              <a:gd name="connsiteY1671" fmla="*/ 2404329 h 9844033"/>
              <a:gd name="connsiteX1672" fmla="*/ 12409937 w 18732595"/>
              <a:gd name="connsiteY1672" fmla="*/ 2404644 h 9844033"/>
              <a:gd name="connsiteX1673" fmla="*/ 12430489 w 18732595"/>
              <a:gd name="connsiteY1673" fmla="*/ 2460876 h 9844033"/>
              <a:gd name="connsiteX1674" fmla="*/ 12422782 w 18732595"/>
              <a:gd name="connsiteY1674" fmla="*/ 2423304 h 9844033"/>
              <a:gd name="connsiteX1675" fmla="*/ 12413882 w 18732595"/>
              <a:gd name="connsiteY1675" fmla="*/ 2404329 h 9844033"/>
              <a:gd name="connsiteX1676" fmla="*/ 9794297 w 18732595"/>
              <a:gd name="connsiteY1676" fmla="*/ 2390393 h 9844033"/>
              <a:gd name="connsiteX1677" fmla="*/ 9754208 w 18732595"/>
              <a:gd name="connsiteY1677" fmla="*/ 2400422 h 9844033"/>
              <a:gd name="connsiteX1678" fmla="*/ 9734390 w 18732595"/>
              <a:gd name="connsiteY1678" fmla="*/ 2437181 h 9844033"/>
              <a:gd name="connsiteX1679" fmla="*/ 9734390 w 18732595"/>
              <a:gd name="connsiteY1679" fmla="*/ 2454365 h 9844033"/>
              <a:gd name="connsiteX1680" fmla="*/ 9766976 w 18732595"/>
              <a:gd name="connsiteY1680" fmla="*/ 2520144 h 9844033"/>
              <a:gd name="connsiteX1681" fmla="*/ 9819951 w 18732595"/>
              <a:gd name="connsiteY1681" fmla="*/ 2580802 h 9844033"/>
              <a:gd name="connsiteX1682" fmla="*/ 9849869 w 18732595"/>
              <a:gd name="connsiteY1682" fmla="*/ 2627007 h 9844033"/>
              <a:gd name="connsiteX1683" fmla="*/ 9916374 w 18732595"/>
              <a:gd name="connsiteY1683" fmla="*/ 2660352 h 9844033"/>
              <a:gd name="connsiteX1684" fmla="*/ 9959059 w 18732595"/>
              <a:gd name="connsiteY1684" fmla="*/ 2662856 h 9844033"/>
              <a:gd name="connsiteX1685" fmla="*/ 9957345 w 18732595"/>
              <a:gd name="connsiteY1685" fmla="*/ 2679130 h 9844033"/>
              <a:gd name="connsiteX1686" fmla="*/ 10007843 w 18732595"/>
              <a:gd name="connsiteY1686" fmla="*/ 2722717 h 9844033"/>
              <a:gd name="connsiteX1687" fmla="*/ 10096643 w 18732595"/>
              <a:gd name="connsiteY1687" fmla="*/ 2809892 h 9844033"/>
              <a:gd name="connsiteX1688" fmla="*/ 10074348 w 18732595"/>
              <a:gd name="connsiteY1688" fmla="*/ 2814102 h 9844033"/>
              <a:gd name="connsiteX1689" fmla="*/ 10057388 w 18732595"/>
              <a:gd name="connsiteY1689" fmla="*/ 2792821 h 9844033"/>
              <a:gd name="connsiteX1690" fmla="*/ 10029185 w 18732595"/>
              <a:gd name="connsiteY1690" fmla="*/ 2781668 h 9844033"/>
              <a:gd name="connsiteX1691" fmla="*/ 9993360 w 18732595"/>
              <a:gd name="connsiteY1691" fmla="*/ 2800446 h 9844033"/>
              <a:gd name="connsiteX1692" fmla="*/ 10003460 w 18732595"/>
              <a:gd name="connsiteY1692" fmla="*/ 2834701 h 9844033"/>
              <a:gd name="connsiteX1693" fmla="*/ 10007843 w 18732595"/>
              <a:gd name="connsiteY1693" fmla="*/ 2888531 h 9844033"/>
              <a:gd name="connsiteX1694" fmla="*/ 9990692 w 18732595"/>
              <a:gd name="connsiteY1694" fmla="*/ 2909016 h 9844033"/>
              <a:gd name="connsiteX1695" fmla="*/ 9931809 w 18732595"/>
              <a:gd name="connsiteY1695" fmla="*/ 2958635 h 9844033"/>
              <a:gd name="connsiteX1696" fmla="*/ 9908752 w 18732595"/>
              <a:gd name="connsiteY1696" fmla="*/ 2974795 h 9844033"/>
              <a:gd name="connsiteX1697" fmla="*/ 9908752 w 18732595"/>
              <a:gd name="connsiteY1697" fmla="*/ 3010757 h 9844033"/>
              <a:gd name="connsiteX1698" fmla="*/ 9877881 w 18732595"/>
              <a:gd name="connsiteY1698" fmla="*/ 3050930 h 9844033"/>
              <a:gd name="connsiteX1699" fmla="*/ 9851393 w 18732595"/>
              <a:gd name="connsiteY1699" fmla="*/ 3033746 h 9844033"/>
              <a:gd name="connsiteX1700" fmla="*/ 9835196 w 18732595"/>
              <a:gd name="connsiteY1700" fmla="*/ 3022707 h 9844033"/>
              <a:gd name="connsiteX1701" fmla="*/ 9734390 w 18732595"/>
              <a:gd name="connsiteY1701" fmla="*/ 2962845 h 9844033"/>
              <a:gd name="connsiteX1702" fmla="*/ 9799371 w 18732595"/>
              <a:gd name="connsiteY1702" fmla="*/ 2942360 h 9844033"/>
              <a:gd name="connsiteX1703" fmla="*/ 9939432 w 18732595"/>
              <a:gd name="connsiteY1703" fmla="*/ 2910723 h 9844033"/>
              <a:gd name="connsiteX1704" fmla="*/ 9948007 w 18732595"/>
              <a:gd name="connsiteY1704" fmla="*/ 2892742 h 9844033"/>
              <a:gd name="connsiteX1705" fmla="*/ 9943815 w 18732595"/>
              <a:gd name="connsiteY1705" fmla="*/ 2851772 h 9844033"/>
              <a:gd name="connsiteX1706" fmla="*/ 9905322 w 18732595"/>
              <a:gd name="connsiteY1706" fmla="*/ 2803063 h 9844033"/>
              <a:gd name="connsiteX1707" fmla="*/ 9879787 w 18732595"/>
              <a:gd name="connsiteY1707" fmla="*/ 2779961 h 9844033"/>
              <a:gd name="connsiteX1708" fmla="*/ 9866067 w 18732595"/>
              <a:gd name="connsiteY1708" fmla="*/ 2766304 h 9844033"/>
              <a:gd name="connsiteX1709" fmla="*/ 9830051 w 18732595"/>
              <a:gd name="connsiteY1709" fmla="*/ 2742405 h 9844033"/>
              <a:gd name="connsiteX1710" fmla="*/ 9788319 w 18732595"/>
              <a:gd name="connsiteY1710" fmla="*/ 2719303 h 9844033"/>
              <a:gd name="connsiteX1711" fmla="*/ 9683130 w 18732595"/>
              <a:gd name="connsiteY1711" fmla="*/ 2644875 h 9844033"/>
              <a:gd name="connsiteX1712" fmla="*/ 9666170 w 18732595"/>
              <a:gd name="connsiteY1712" fmla="*/ 2638046 h 9844033"/>
              <a:gd name="connsiteX1713" fmla="*/ 9649020 w 18732595"/>
              <a:gd name="connsiteY1713" fmla="*/ 2626097 h 9844033"/>
              <a:gd name="connsiteX1714" fmla="*/ 9635490 w 18732595"/>
              <a:gd name="connsiteY1714" fmla="*/ 2602994 h 9844033"/>
              <a:gd name="connsiteX1715" fmla="*/ 9614910 w 18732595"/>
              <a:gd name="connsiteY1715" fmla="*/ 2602994 h 9844033"/>
              <a:gd name="connsiteX1716" fmla="*/ 9598712 w 18732595"/>
              <a:gd name="connsiteY1716" fmla="*/ 2608116 h 9844033"/>
              <a:gd name="connsiteX1717" fmla="*/ 9603857 w 18732595"/>
              <a:gd name="connsiteY1717" fmla="*/ 2591045 h 9844033"/>
              <a:gd name="connsiteX1718" fmla="*/ 9609002 w 18732595"/>
              <a:gd name="connsiteY1718" fmla="*/ 2562025 h 9844033"/>
              <a:gd name="connsiteX1719" fmla="*/ 9597759 w 18732595"/>
              <a:gd name="connsiteY1719" fmla="*/ 2532094 h 9844033"/>
              <a:gd name="connsiteX1720" fmla="*/ 9507244 w 18732595"/>
              <a:gd name="connsiteY1720" fmla="*/ 2490214 h 9844033"/>
              <a:gd name="connsiteX1721" fmla="*/ 9486854 w 18732595"/>
              <a:gd name="connsiteY1721" fmla="*/ 2509902 h 9844033"/>
              <a:gd name="connsiteX1722" fmla="*/ 9453506 w 18732595"/>
              <a:gd name="connsiteY1722" fmla="*/ 2531183 h 9844033"/>
              <a:gd name="connsiteX1723" fmla="*/ 9400531 w 18732595"/>
              <a:gd name="connsiteY1723" fmla="*/ 2562025 h 9844033"/>
              <a:gd name="connsiteX1724" fmla="*/ 9321830 w 18732595"/>
              <a:gd name="connsiteY1724" fmla="*/ 2574771 h 9844033"/>
              <a:gd name="connsiteX1725" fmla="*/ 9179291 w 18732595"/>
              <a:gd name="connsiteY1725" fmla="*/ 2598784 h 9844033"/>
              <a:gd name="connsiteX1726" fmla="*/ 9187867 w 18732595"/>
              <a:gd name="connsiteY1726" fmla="*/ 2626097 h 9844033"/>
              <a:gd name="connsiteX1727" fmla="*/ 9133176 w 18732595"/>
              <a:gd name="connsiteY1727" fmla="*/ 2700525 h 9844033"/>
              <a:gd name="connsiteX1728" fmla="*/ 9076008 w 18732595"/>
              <a:gd name="connsiteY1728" fmla="*/ 2723514 h 9844033"/>
              <a:gd name="connsiteX1729" fmla="*/ 8981110 w 18732595"/>
              <a:gd name="connsiteY1729" fmla="*/ 2824459 h 9844033"/>
              <a:gd name="connsiteX1730" fmla="*/ 8989685 w 18732595"/>
              <a:gd name="connsiteY1730" fmla="*/ 2883410 h 9844033"/>
              <a:gd name="connsiteX1731" fmla="*/ 8991400 w 18732595"/>
              <a:gd name="connsiteY1731" fmla="*/ 2907309 h 9844033"/>
              <a:gd name="connsiteX1732" fmla="*/ 8970058 w 18732595"/>
              <a:gd name="connsiteY1732" fmla="*/ 2920168 h 9844033"/>
              <a:gd name="connsiteX1733" fmla="*/ 8946047 w 18732595"/>
              <a:gd name="connsiteY1733" fmla="*/ 2953513 h 9844033"/>
              <a:gd name="connsiteX1734" fmla="*/ 8906792 w 18732595"/>
              <a:gd name="connsiteY1734" fmla="*/ 2991069 h 9844033"/>
              <a:gd name="connsiteX1735" fmla="*/ 8867537 w 18732595"/>
              <a:gd name="connsiteY1735" fmla="*/ 3021796 h 9844033"/>
              <a:gd name="connsiteX1736" fmla="*/ 8840096 w 18732595"/>
              <a:gd name="connsiteY1736" fmla="*/ 3047516 h 9844033"/>
              <a:gd name="connsiteX1737" fmla="*/ 8773591 w 18732595"/>
              <a:gd name="connsiteY1737" fmla="*/ 3048313 h 9844033"/>
              <a:gd name="connsiteX1738" fmla="*/ 8652205 w 18732595"/>
              <a:gd name="connsiteY1738" fmla="*/ 3088486 h 9844033"/>
              <a:gd name="connsiteX1739" fmla="*/ 8649143 w 18732595"/>
              <a:gd name="connsiteY1739" fmla="*/ 3090423 h 9844033"/>
              <a:gd name="connsiteX1740" fmla="*/ 8650587 w 18732595"/>
              <a:gd name="connsiteY1740" fmla="*/ 3092214 h 9844033"/>
              <a:gd name="connsiteX1741" fmla="*/ 8743737 w 18732595"/>
              <a:gd name="connsiteY1741" fmla="*/ 3128096 h 9844033"/>
              <a:gd name="connsiteX1742" fmla="*/ 8799337 w 18732595"/>
              <a:gd name="connsiteY1742" fmla="*/ 3128096 h 9844033"/>
              <a:gd name="connsiteX1743" fmla="*/ 8859086 w 18732595"/>
              <a:gd name="connsiteY1743" fmla="*/ 3136510 h 9844033"/>
              <a:gd name="connsiteX1744" fmla="*/ 8890621 w 18732595"/>
              <a:gd name="connsiteY1744" fmla="*/ 3114238 h 9844033"/>
              <a:gd name="connsiteX1745" fmla="*/ 8924852 w 18732595"/>
              <a:gd name="connsiteY1745" fmla="*/ 3092956 h 9844033"/>
              <a:gd name="connsiteX1746" fmla="*/ 8942693 w 18732595"/>
              <a:gd name="connsiteY1746" fmla="*/ 3084295 h 9844033"/>
              <a:gd name="connsiteX1747" fmla="*/ 8959913 w 18732595"/>
              <a:gd name="connsiteY1747" fmla="*/ 3081820 h 9844033"/>
              <a:gd name="connsiteX1748" fmla="*/ 8972568 w 18732595"/>
              <a:gd name="connsiteY1748" fmla="*/ 3077613 h 9844033"/>
              <a:gd name="connsiteX1749" fmla="*/ 9126297 w 18732595"/>
              <a:gd name="connsiteY1749" fmla="*/ 3023665 h 9844033"/>
              <a:gd name="connsiteX1750" fmla="*/ 9288533 w 18732595"/>
              <a:gd name="connsiteY1750" fmla="*/ 3017726 h 9844033"/>
              <a:gd name="connsiteX1751" fmla="*/ 9315917 w 18732595"/>
              <a:gd name="connsiteY1751" fmla="*/ 3017726 h 9844033"/>
              <a:gd name="connsiteX1752" fmla="*/ 9340813 w 18732595"/>
              <a:gd name="connsiteY1752" fmla="*/ 3007580 h 9844033"/>
              <a:gd name="connsiteX1753" fmla="*/ 9358655 w 18732595"/>
              <a:gd name="connsiteY1753" fmla="*/ 2997186 h 9844033"/>
              <a:gd name="connsiteX1754" fmla="*/ 9386869 w 18732595"/>
              <a:gd name="connsiteY1754" fmla="*/ 2997186 h 9844033"/>
              <a:gd name="connsiteX1755" fmla="*/ 9416744 w 18732595"/>
              <a:gd name="connsiteY1755" fmla="*/ 2998176 h 9844033"/>
              <a:gd name="connsiteX1756" fmla="*/ 9432926 w 18732595"/>
              <a:gd name="connsiteY1756" fmla="*/ 2993722 h 9844033"/>
              <a:gd name="connsiteX1757" fmla="*/ 9526077 w 18732595"/>
              <a:gd name="connsiteY1757" fmla="*/ 2989515 h 9844033"/>
              <a:gd name="connsiteX1758" fmla="*/ 9561967 w 18732595"/>
              <a:gd name="connsiteY1758" fmla="*/ 2973429 h 9844033"/>
              <a:gd name="connsiteX1759" fmla="*/ 9608024 w 18732595"/>
              <a:gd name="connsiteY1759" fmla="*/ 3001393 h 9844033"/>
              <a:gd name="connsiteX1760" fmla="*/ 9628563 w 18732595"/>
              <a:gd name="connsiteY1760" fmla="*/ 3004858 h 9844033"/>
              <a:gd name="connsiteX1761" fmla="*/ 9655948 w 18732595"/>
              <a:gd name="connsiteY1761" fmla="*/ 3009312 h 9844033"/>
              <a:gd name="connsiteX1762" fmla="*/ 9647442 w 18732595"/>
              <a:gd name="connsiteY1762" fmla="*/ 3011787 h 9844033"/>
              <a:gd name="connsiteX1763" fmla="*/ 9643915 w 18732595"/>
              <a:gd name="connsiteY1763" fmla="*/ 3018468 h 9844033"/>
              <a:gd name="connsiteX1764" fmla="*/ 9635409 w 18732595"/>
              <a:gd name="connsiteY1764" fmla="*/ 3044205 h 9844033"/>
              <a:gd name="connsiteX1765" fmla="*/ 9639558 w 18732595"/>
              <a:gd name="connsiteY1765" fmla="*/ 3093698 h 9844033"/>
              <a:gd name="connsiteX1766" fmla="*/ 9652421 w 18732595"/>
              <a:gd name="connsiteY1766" fmla="*/ 3137500 h 9844033"/>
              <a:gd name="connsiteX1767" fmla="*/ 9655948 w 18732595"/>
              <a:gd name="connsiteY1767" fmla="*/ 3165464 h 9844033"/>
              <a:gd name="connsiteX1768" fmla="*/ 9664454 w 18732595"/>
              <a:gd name="connsiteY1768" fmla="*/ 3169918 h 9844033"/>
              <a:gd name="connsiteX1769" fmla="*/ 9651591 w 18732595"/>
              <a:gd name="connsiteY1769" fmla="*/ 3174868 h 9844033"/>
              <a:gd name="connsiteX1770" fmla="*/ 9613211 w 18732595"/>
              <a:gd name="connsiteY1770" fmla="*/ 3191943 h 9844033"/>
              <a:gd name="connsiteX1771" fmla="*/ 9595991 w 18732595"/>
              <a:gd name="connsiteY1771" fmla="*/ 3230548 h 9844033"/>
              <a:gd name="connsiteX1772" fmla="*/ 9630222 w 18732595"/>
              <a:gd name="connsiteY1772" fmla="*/ 3238220 h 9844033"/>
              <a:gd name="connsiteX1773" fmla="*/ 9644745 w 18732595"/>
              <a:gd name="connsiteY1773" fmla="*/ 3229558 h 9844033"/>
              <a:gd name="connsiteX1774" fmla="*/ 9653251 w 18732595"/>
              <a:gd name="connsiteY1774" fmla="*/ 3234755 h 9844033"/>
              <a:gd name="connsiteX1775" fmla="*/ 9699515 w 18732595"/>
              <a:gd name="connsiteY1775" fmla="*/ 3289445 h 9844033"/>
              <a:gd name="connsiteX1776" fmla="*/ 9778765 w 18732595"/>
              <a:gd name="connsiteY1776" fmla="*/ 3304788 h 9844033"/>
              <a:gd name="connsiteX1777" fmla="*/ 9848887 w 18732595"/>
              <a:gd name="connsiteY1777" fmla="*/ 3316914 h 9844033"/>
              <a:gd name="connsiteX1778" fmla="*/ 9896811 w 18732595"/>
              <a:gd name="connsiteY1778" fmla="*/ 3339186 h 9844033"/>
              <a:gd name="connsiteX1779" fmla="*/ 9924819 w 18732595"/>
              <a:gd name="connsiteY1779" fmla="*/ 3374079 h 9844033"/>
              <a:gd name="connsiteX1780" fmla="*/ 9988094 w 18732595"/>
              <a:gd name="connsiteY1780" fmla="*/ 3426295 h 9844033"/>
              <a:gd name="connsiteX1781" fmla="*/ 10111949 w 18732595"/>
              <a:gd name="connsiteY1781" fmla="*/ 3470592 h 9844033"/>
              <a:gd name="connsiteX1782" fmla="*/ 10158835 w 18732595"/>
              <a:gd name="connsiteY1782" fmla="*/ 3494596 h 9844033"/>
              <a:gd name="connsiteX1783" fmla="*/ 10210079 w 18732595"/>
              <a:gd name="connsiteY1783" fmla="*/ 3425305 h 9844033"/>
              <a:gd name="connsiteX1784" fmla="*/ 10228128 w 18732595"/>
              <a:gd name="connsiteY1784" fmla="*/ 3337454 h 9844033"/>
              <a:gd name="connsiteX1785" fmla="*/ 10360489 w 18732595"/>
              <a:gd name="connsiteY1785" fmla="*/ 3306521 h 9844033"/>
              <a:gd name="connsiteX1786" fmla="*/ 10383517 w 18732595"/>
              <a:gd name="connsiteY1786" fmla="*/ 3315182 h 9844033"/>
              <a:gd name="connsiteX1787" fmla="*/ 10404885 w 18732595"/>
              <a:gd name="connsiteY1787" fmla="*/ 3332257 h 9844033"/>
              <a:gd name="connsiteX1788" fmla="*/ 10498866 w 18732595"/>
              <a:gd name="connsiteY1788" fmla="*/ 3366408 h 9844033"/>
              <a:gd name="connsiteX1789" fmla="*/ 10531230 w 18732595"/>
              <a:gd name="connsiteY1789" fmla="*/ 3384473 h 9844033"/>
              <a:gd name="connsiteX1790" fmla="*/ 10558615 w 18732595"/>
              <a:gd name="connsiteY1790" fmla="*/ 3398084 h 9844033"/>
              <a:gd name="connsiteX1791" fmla="*/ 10667947 w 18732595"/>
              <a:gd name="connsiteY1791" fmla="*/ 3418623 h 9844033"/>
              <a:gd name="connsiteX1792" fmla="*/ 10723339 w 18732595"/>
              <a:gd name="connsiteY1792" fmla="*/ 3435699 h 9844033"/>
              <a:gd name="connsiteX1793" fmla="*/ 10778939 w 18732595"/>
              <a:gd name="connsiteY1793" fmla="*/ 3448319 h 9844033"/>
              <a:gd name="connsiteX1794" fmla="*/ 10814001 w 18732595"/>
              <a:gd name="connsiteY1794" fmla="*/ 3436441 h 9844033"/>
              <a:gd name="connsiteX1795" fmla="*/ 10975406 w 18732595"/>
              <a:gd name="connsiteY1795" fmla="*/ 3420356 h 9844033"/>
              <a:gd name="connsiteX1796" fmla="*/ 10980122 w 18732595"/>
              <a:gd name="connsiteY1796" fmla="*/ 3430947 h 9844033"/>
              <a:gd name="connsiteX1797" fmla="*/ 10984572 w 18732595"/>
              <a:gd name="connsiteY1797" fmla="*/ 3447550 h 9844033"/>
              <a:gd name="connsiteX1798" fmla="*/ 10987803 w 18732595"/>
              <a:gd name="connsiteY1798" fmla="*/ 3432671 h 9844033"/>
              <a:gd name="connsiteX1799" fmla="*/ 11011291 w 18732595"/>
              <a:gd name="connsiteY1799" fmla="*/ 3424885 h 9844033"/>
              <a:gd name="connsiteX1800" fmla="*/ 11059001 w 18732595"/>
              <a:gd name="connsiteY1800" fmla="*/ 3420599 h 9844033"/>
              <a:gd name="connsiteX1801" fmla="*/ 11119557 w 18732595"/>
              <a:gd name="connsiteY1801" fmla="*/ 3343690 h 9844033"/>
              <a:gd name="connsiteX1802" fmla="*/ 11171671 w 18732595"/>
              <a:gd name="connsiteY1802" fmla="*/ 3185585 h 9844033"/>
              <a:gd name="connsiteX1803" fmla="*/ 11161395 w 18732595"/>
              <a:gd name="connsiteY1803" fmla="*/ 3108676 h 9844033"/>
              <a:gd name="connsiteX1804" fmla="*/ 11162496 w 18732595"/>
              <a:gd name="connsiteY1804" fmla="*/ 3082199 h 9844033"/>
              <a:gd name="connsiteX1805" fmla="*/ 11161395 w 18732595"/>
              <a:gd name="connsiteY1805" fmla="*/ 3054714 h 9844033"/>
              <a:gd name="connsiteX1806" fmla="*/ 11167634 w 18732595"/>
              <a:gd name="connsiteY1806" fmla="*/ 3031767 h 9844033"/>
              <a:gd name="connsiteX1807" fmla="*/ 11153688 w 18732595"/>
              <a:gd name="connsiteY1807" fmla="*/ 3022437 h 9844033"/>
              <a:gd name="connsiteX1808" fmla="*/ 11119557 w 18732595"/>
              <a:gd name="connsiteY1808" fmla="*/ 3028237 h 9844033"/>
              <a:gd name="connsiteX1809" fmla="*/ 11062304 w 18732595"/>
              <a:gd name="connsiteY1809" fmla="*/ 3038576 h 9844033"/>
              <a:gd name="connsiteX1810" fmla="*/ 10943763 w 18732595"/>
              <a:gd name="connsiteY1810" fmla="*/ 3053957 h 9844033"/>
              <a:gd name="connsiteX1811" fmla="*/ 10838800 w 18732595"/>
              <a:gd name="connsiteY1811" fmla="*/ 3019664 h 9844033"/>
              <a:gd name="connsiteX1812" fmla="*/ 10803568 w 18732595"/>
              <a:gd name="connsiteY1812" fmla="*/ 3059001 h 9844033"/>
              <a:gd name="connsiteX1813" fmla="*/ 10752554 w 18732595"/>
              <a:gd name="connsiteY1813" fmla="*/ 3043619 h 9844033"/>
              <a:gd name="connsiteX1814" fmla="*/ 10692733 w 18732595"/>
              <a:gd name="connsiteY1814" fmla="*/ 3025715 h 9844033"/>
              <a:gd name="connsiteX1815" fmla="*/ 10679888 w 18732595"/>
              <a:gd name="connsiteY1815" fmla="*/ 3035045 h 9844033"/>
              <a:gd name="connsiteX1816" fmla="*/ 10667043 w 18732595"/>
              <a:gd name="connsiteY1816" fmla="*/ 3026472 h 9844033"/>
              <a:gd name="connsiteX1817" fmla="*/ 10654198 w 18732595"/>
              <a:gd name="connsiteY1817" fmla="*/ 3023194 h 9844033"/>
              <a:gd name="connsiteX1818" fmla="*/ 10641353 w 18732595"/>
              <a:gd name="connsiteY1818" fmla="*/ 3019664 h 9844033"/>
              <a:gd name="connsiteX1819" fmla="*/ 10656767 w 18732595"/>
              <a:gd name="connsiteY1819" fmla="*/ 3007056 h 9844033"/>
              <a:gd name="connsiteX1820" fmla="*/ 10654198 w 18732595"/>
              <a:gd name="connsiteY1820" fmla="*/ 3003525 h 9844033"/>
              <a:gd name="connsiteX1821" fmla="*/ 10627774 w 18732595"/>
              <a:gd name="connsiteY1821" fmla="*/ 2991674 h 9844033"/>
              <a:gd name="connsiteX1822" fmla="*/ 10636215 w 18732595"/>
              <a:gd name="connsiteY1822" fmla="*/ 2976292 h 9844033"/>
              <a:gd name="connsiteX1823" fmla="*/ 10617498 w 18732595"/>
              <a:gd name="connsiteY1823" fmla="*/ 2951328 h 9844033"/>
              <a:gd name="connsiteX1824" fmla="*/ 10617498 w 18732595"/>
              <a:gd name="connsiteY1824" fmla="*/ 2931660 h 9844033"/>
              <a:gd name="connsiteX1825" fmla="*/ 10599514 w 18732595"/>
              <a:gd name="connsiteY1825" fmla="*/ 2920564 h 9844033"/>
              <a:gd name="connsiteX1826" fmla="*/ 10569053 w 18732595"/>
              <a:gd name="connsiteY1826" fmla="*/ 2891566 h 9844033"/>
              <a:gd name="connsiteX1827" fmla="*/ 10593642 w 18732595"/>
              <a:gd name="connsiteY1827" fmla="*/ 2882993 h 9844033"/>
              <a:gd name="connsiteX1828" fmla="*/ 10596211 w 18732595"/>
              <a:gd name="connsiteY1828" fmla="*/ 2877193 h 9844033"/>
              <a:gd name="connsiteX1829" fmla="*/ 10589238 w 18732595"/>
              <a:gd name="connsiteY1829" fmla="*/ 2851473 h 9844033"/>
              <a:gd name="connsiteX1830" fmla="*/ 10585935 w 18732595"/>
              <a:gd name="connsiteY1830" fmla="*/ 2827517 h 9844033"/>
              <a:gd name="connsiteX1831" fmla="*/ 10578962 w 18732595"/>
              <a:gd name="connsiteY1831" fmla="*/ 2813901 h 9844033"/>
              <a:gd name="connsiteX1832" fmla="*/ 10547400 w 18732595"/>
              <a:gd name="connsiteY1832" fmla="*/ 2791710 h 9844033"/>
              <a:gd name="connsiteX1833" fmla="*/ 10534555 w 18732595"/>
              <a:gd name="connsiteY1833" fmla="*/ 2770277 h 9844033"/>
              <a:gd name="connsiteX1834" fmla="*/ 10522077 w 18732595"/>
              <a:gd name="connsiteY1834" fmla="*/ 2760947 h 9844033"/>
              <a:gd name="connsiteX1835" fmla="*/ 10533821 w 18732595"/>
              <a:gd name="connsiteY1835" fmla="*/ 2755652 h 9844033"/>
              <a:gd name="connsiteX1836" fmla="*/ 10539686 w 18732595"/>
              <a:gd name="connsiteY1836" fmla="*/ 2754405 h 9844033"/>
              <a:gd name="connsiteX1837" fmla="*/ 10538860 w 18732595"/>
              <a:gd name="connsiteY1837" fmla="*/ 2754014 h 9844033"/>
              <a:gd name="connsiteX1838" fmla="*/ 10512634 w 18732595"/>
              <a:gd name="connsiteY1838" fmla="*/ 2744112 h 9844033"/>
              <a:gd name="connsiteX1839" fmla="*/ 10480048 w 18732595"/>
              <a:gd name="connsiteY1839" fmla="*/ 2750030 h 9844033"/>
              <a:gd name="connsiteX1840" fmla="*/ 10452036 w 18732595"/>
              <a:gd name="connsiteY1840" fmla="*/ 2756858 h 9844033"/>
              <a:gd name="connsiteX1841" fmla="*/ 10462136 w 18732595"/>
              <a:gd name="connsiteY1841" fmla="*/ 2754355 h 9844033"/>
              <a:gd name="connsiteX1842" fmla="*/ 10465566 w 18732595"/>
              <a:gd name="connsiteY1842" fmla="*/ 2750941 h 9844033"/>
              <a:gd name="connsiteX1843" fmla="*/ 10441746 w 18732595"/>
              <a:gd name="connsiteY1843" fmla="*/ 2750030 h 9844033"/>
              <a:gd name="connsiteX1844" fmla="*/ 10444223 w 18732595"/>
              <a:gd name="connsiteY1844" fmla="*/ 2779961 h 9844033"/>
              <a:gd name="connsiteX1845" fmla="*/ 10435838 w 18732595"/>
              <a:gd name="connsiteY1845" fmla="*/ 2789407 h 9844033"/>
              <a:gd name="connsiteX1846" fmla="*/ 10431456 w 18732595"/>
              <a:gd name="connsiteY1846" fmla="*/ 2795325 h 9844033"/>
              <a:gd name="connsiteX1847" fmla="*/ 10422880 w 18732595"/>
              <a:gd name="connsiteY1847" fmla="*/ 2806477 h 9844033"/>
              <a:gd name="connsiteX1848" fmla="*/ 10413543 w 18732595"/>
              <a:gd name="connsiteY1848" fmla="*/ 2808981 h 9844033"/>
              <a:gd name="connsiteX1849" fmla="*/ 10381148 w 18732595"/>
              <a:gd name="connsiteY1849" fmla="*/ 2795325 h 9844033"/>
              <a:gd name="connsiteX1850" fmla="*/ 10351230 w 18732595"/>
              <a:gd name="connsiteY1850" fmla="*/ 2781668 h 9844033"/>
              <a:gd name="connsiteX1851" fmla="*/ 10382672 w 18732595"/>
              <a:gd name="connsiteY1851" fmla="*/ 2843236 h 9844033"/>
              <a:gd name="connsiteX1852" fmla="*/ 10399823 w 18732595"/>
              <a:gd name="connsiteY1852" fmla="*/ 2868842 h 9844033"/>
              <a:gd name="connsiteX1853" fmla="*/ 10426311 w 18732595"/>
              <a:gd name="connsiteY1853" fmla="*/ 2894449 h 9844033"/>
              <a:gd name="connsiteX1854" fmla="*/ 10451083 w 18732595"/>
              <a:gd name="connsiteY1854" fmla="*/ 2914137 h 9844033"/>
              <a:gd name="connsiteX1855" fmla="*/ 10486146 w 18732595"/>
              <a:gd name="connsiteY1855" fmla="*/ 2949189 h 9844033"/>
              <a:gd name="connsiteX1856" fmla="*/ 10504059 w 18732595"/>
              <a:gd name="connsiteY1856" fmla="*/ 2961138 h 9844033"/>
              <a:gd name="connsiteX1857" fmla="*/ 10508251 w 18732595"/>
              <a:gd name="connsiteY1857" fmla="*/ 2993686 h 9844033"/>
              <a:gd name="connsiteX1858" fmla="*/ 10494721 w 18732595"/>
              <a:gd name="connsiteY1858" fmla="*/ 2990272 h 9844033"/>
              <a:gd name="connsiteX1859" fmla="*/ 10481954 w 18732595"/>
              <a:gd name="connsiteY1859" fmla="*/ 2962845 h 9844033"/>
              <a:gd name="connsiteX1860" fmla="*/ 10468996 w 18732595"/>
              <a:gd name="connsiteY1860" fmla="*/ 2958635 h 9844033"/>
              <a:gd name="connsiteX1861" fmla="*/ 10455466 w 18732595"/>
              <a:gd name="connsiteY1861" fmla="*/ 2953513 h 9844033"/>
              <a:gd name="connsiteX1862" fmla="*/ 10445176 w 18732595"/>
              <a:gd name="connsiteY1862" fmla="*/ 2959431 h 9844033"/>
              <a:gd name="connsiteX1863" fmla="*/ 10428025 w 18732595"/>
              <a:gd name="connsiteY1863" fmla="*/ 2973088 h 9844033"/>
              <a:gd name="connsiteX1864" fmla="*/ 10413543 w 18732595"/>
              <a:gd name="connsiteY1864" fmla="*/ 2987655 h 9844033"/>
              <a:gd name="connsiteX1865" fmla="*/ 10403253 w 18732595"/>
              <a:gd name="connsiteY1865" fmla="*/ 3005636 h 9844033"/>
              <a:gd name="connsiteX1866" fmla="*/ 10376003 w 18732595"/>
              <a:gd name="connsiteY1866" fmla="*/ 2994483 h 9844033"/>
              <a:gd name="connsiteX1867" fmla="*/ 10377718 w 18732595"/>
              <a:gd name="connsiteY1867" fmla="*/ 3009847 h 9844033"/>
              <a:gd name="connsiteX1868" fmla="*/ 10383625 w 18732595"/>
              <a:gd name="connsiteY1868" fmla="*/ 3091103 h 9844033"/>
              <a:gd name="connsiteX1869" fmla="*/ 10375050 w 18732595"/>
              <a:gd name="connsiteY1869" fmla="*/ 3069708 h 9844033"/>
              <a:gd name="connsiteX1870" fmla="*/ 10366475 w 18732595"/>
              <a:gd name="connsiteY1870" fmla="*/ 3048313 h 9844033"/>
              <a:gd name="connsiteX1871" fmla="*/ 10357900 w 18732595"/>
              <a:gd name="connsiteY1871" fmla="*/ 3056848 h 9844033"/>
              <a:gd name="connsiteX1872" fmla="*/ 10349515 w 18732595"/>
              <a:gd name="connsiteY1872" fmla="*/ 3065383 h 9844033"/>
              <a:gd name="connsiteX1873" fmla="*/ 10340940 w 18732595"/>
              <a:gd name="connsiteY1873" fmla="*/ 3052637 h 9844033"/>
              <a:gd name="connsiteX1874" fmla="*/ 10320360 w 18732595"/>
              <a:gd name="connsiteY1874" fmla="*/ 3044899 h 9844033"/>
              <a:gd name="connsiteX1875" fmla="*/ 10293872 w 18732595"/>
              <a:gd name="connsiteY1875" fmla="*/ 3020089 h 9844033"/>
              <a:gd name="connsiteX1876" fmla="*/ 10255569 w 18732595"/>
              <a:gd name="connsiteY1876" fmla="*/ 2969674 h 9844033"/>
              <a:gd name="connsiteX1877" fmla="*/ 10232512 w 18732595"/>
              <a:gd name="connsiteY1877" fmla="*/ 2964552 h 9844033"/>
              <a:gd name="connsiteX1878" fmla="*/ 10218792 w 18732595"/>
              <a:gd name="connsiteY1878" fmla="*/ 2944978 h 9844033"/>
              <a:gd name="connsiteX1879" fmla="*/ 10217077 w 18732595"/>
              <a:gd name="connsiteY1879" fmla="*/ 2923583 h 9844033"/>
              <a:gd name="connsiteX1880" fmla="*/ 10216124 w 18732595"/>
              <a:gd name="connsiteY1880" fmla="*/ 2865428 h 9844033"/>
              <a:gd name="connsiteX1881" fmla="*/ 10191542 w 18732595"/>
              <a:gd name="connsiteY1881" fmla="*/ 2851772 h 9844033"/>
              <a:gd name="connsiteX1882" fmla="*/ 10178584 w 18732595"/>
              <a:gd name="connsiteY1882" fmla="*/ 2817516 h 9844033"/>
              <a:gd name="connsiteX1883" fmla="*/ 10165816 w 18732595"/>
              <a:gd name="connsiteY1883" fmla="*/ 2797032 h 9844033"/>
              <a:gd name="connsiteX1884" fmla="*/ 10146951 w 18732595"/>
              <a:gd name="connsiteY1884" fmla="*/ 2729545 h 9844033"/>
              <a:gd name="connsiteX1885" fmla="*/ 10152096 w 18732595"/>
              <a:gd name="connsiteY1885" fmla="*/ 2676512 h 9844033"/>
              <a:gd name="connsiteX1886" fmla="*/ 10107696 w 18732595"/>
              <a:gd name="connsiteY1886" fmla="*/ 2644078 h 9844033"/>
              <a:gd name="connsiteX1887" fmla="*/ 10049575 w 18732595"/>
              <a:gd name="connsiteY1887" fmla="*/ 2612440 h 9844033"/>
              <a:gd name="connsiteX1888" fmla="*/ 10029185 w 18732595"/>
              <a:gd name="connsiteY1888" fmla="*/ 2603905 h 9844033"/>
              <a:gd name="connsiteX1889" fmla="*/ 9996600 w 18732595"/>
              <a:gd name="connsiteY1889" fmla="*/ 2594459 h 9844033"/>
              <a:gd name="connsiteX1890" fmla="*/ 9990692 w 18732595"/>
              <a:gd name="connsiteY1890" fmla="*/ 2586834 h 9844033"/>
              <a:gd name="connsiteX1891" fmla="*/ 10012035 w 18732595"/>
              <a:gd name="connsiteY1891" fmla="*/ 2580006 h 9844033"/>
              <a:gd name="connsiteX1892" fmla="*/ 9990692 w 18732595"/>
              <a:gd name="connsiteY1892" fmla="*/ 2579095 h 9844033"/>
              <a:gd name="connsiteX1893" fmla="*/ 9953914 w 18732595"/>
              <a:gd name="connsiteY1893" fmla="*/ 2561114 h 9844033"/>
              <a:gd name="connsiteX1894" fmla="*/ 9927427 w 18732595"/>
              <a:gd name="connsiteY1894" fmla="*/ 2544043 h 9844033"/>
              <a:gd name="connsiteX1895" fmla="*/ 9879787 w 18732595"/>
              <a:gd name="connsiteY1895" fmla="*/ 2501367 h 9844033"/>
              <a:gd name="connsiteX1896" fmla="*/ 9876357 w 18732595"/>
              <a:gd name="connsiteY1896" fmla="*/ 2481678 h 9844033"/>
              <a:gd name="connsiteX1897" fmla="*/ 9868544 w 18732595"/>
              <a:gd name="connsiteY1897" fmla="*/ 2453455 h 9844033"/>
              <a:gd name="connsiteX1898" fmla="*/ 9864352 w 18732595"/>
              <a:gd name="connsiteY1898" fmla="*/ 2444919 h 9844033"/>
              <a:gd name="connsiteX1899" fmla="*/ 9854061 w 18732595"/>
              <a:gd name="connsiteY1899" fmla="*/ 2468022 h 9844033"/>
              <a:gd name="connsiteX1900" fmla="*/ 9845486 w 18732595"/>
              <a:gd name="connsiteY1900" fmla="*/ 2479971 h 9844033"/>
              <a:gd name="connsiteX1901" fmla="*/ 9836911 w 18732595"/>
              <a:gd name="connsiteY1901" fmla="*/ 2456072 h 9844033"/>
              <a:gd name="connsiteX1902" fmla="*/ 9829289 w 18732595"/>
              <a:gd name="connsiteY1902" fmla="*/ 2449130 h 9844033"/>
              <a:gd name="connsiteX1903" fmla="*/ 9793464 w 18732595"/>
              <a:gd name="connsiteY1903" fmla="*/ 2426142 h 9844033"/>
              <a:gd name="connsiteX1904" fmla="*/ 9795941 w 18732595"/>
              <a:gd name="connsiteY1904" fmla="*/ 2397008 h 9844033"/>
              <a:gd name="connsiteX1905" fmla="*/ 9794297 w 18732595"/>
              <a:gd name="connsiteY1905" fmla="*/ 2390393 h 9844033"/>
              <a:gd name="connsiteX1906" fmla="*/ 12438196 w 18732595"/>
              <a:gd name="connsiteY1906" fmla="*/ 2377159 h 9844033"/>
              <a:gd name="connsiteX1907" fmla="*/ 12438196 w 18732595"/>
              <a:gd name="connsiteY1907" fmla="*/ 2407166 h 9844033"/>
              <a:gd name="connsiteX1908" fmla="*/ 12456179 w 18732595"/>
              <a:gd name="connsiteY1908" fmla="*/ 2394305 h 9844033"/>
              <a:gd name="connsiteX1909" fmla="*/ 12438196 w 18732595"/>
              <a:gd name="connsiteY1909" fmla="*/ 2377159 h 9844033"/>
              <a:gd name="connsiteX1910" fmla="*/ 17244595 w 18732595"/>
              <a:gd name="connsiteY1910" fmla="*/ 2368592 h 9844033"/>
              <a:gd name="connsiteX1911" fmla="*/ 17320635 w 18732595"/>
              <a:gd name="connsiteY1911" fmla="*/ 2411430 h 9844033"/>
              <a:gd name="connsiteX1912" fmla="*/ 17429131 w 18732595"/>
              <a:gd name="connsiteY1912" fmla="*/ 2465356 h 9844033"/>
              <a:gd name="connsiteX1913" fmla="*/ 17495771 w 18732595"/>
              <a:gd name="connsiteY1913" fmla="*/ 2471353 h 9844033"/>
              <a:gd name="connsiteX1914" fmla="*/ 17517115 w 18732595"/>
              <a:gd name="connsiteY1914" fmla="*/ 2474781 h 9844033"/>
              <a:gd name="connsiteX1915" fmla="*/ 17537627 w 18732595"/>
              <a:gd name="connsiteY1915" fmla="*/ 2472214 h 9844033"/>
              <a:gd name="connsiteX1916" fmla="*/ 17559851 w 18732595"/>
              <a:gd name="connsiteY1916" fmla="*/ 2443106 h 9844033"/>
              <a:gd name="connsiteX1917" fmla="*/ 17576927 w 18732595"/>
              <a:gd name="connsiteY1917" fmla="*/ 2455945 h 9844033"/>
              <a:gd name="connsiteX1918" fmla="*/ 17565799 w 18732595"/>
              <a:gd name="connsiteY1918" fmla="*/ 2460235 h 9844033"/>
              <a:gd name="connsiteX1919" fmla="*/ 17552129 w 18732595"/>
              <a:gd name="connsiteY1919" fmla="*/ 2494479 h 9844033"/>
              <a:gd name="connsiteX1920" fmla="*/ 17563241 w 18732595"/>
              <a:gd name="connsiteY1920" fmla="*/ 2528737 h 9844033"/>
              <a:gd name="connsiteX1921" fmla="*/ 17576927 w 18732595"/>
              <a:gd name="connsiteY1921" fmla="*/ 2533026 h 9844033"/>
              <a:gd name="connsiteX1922" fmla="*/ 17520503 w 18732595"/>
              <a:gd name="connsiteY1922" fmla="*/ 2565563 h 9844033"/>
              <a:gd name="connsiteX1923" fmla="*/ 17488047 w 18732595"/>
              <a:gd name="connsiteY1923" fmla="*/ 2613507 h 9844033"/>
              <a:gd name="connsiteX1924" fmla="*/ 17482931 w 18732595"/>
              <a:gd name="connsiteY1924" fmla="*/ 2634065 h 9844033"/>
              <a:gd name="connsiteX1925" fmla="*/ 17479493 w 18732595"/>
              <a:gd name="connsiteY1925" fmla="*/ 2623794 h 9844033"/>
              <a:gd name="connsiteX1926" fmla="*/ 17475257 w 18732595"/>
              <a:gd name="connsiteY1926" fmla="*/ 2620365 h 9844033"/>
              <a:gd name="connsiteX1927" fmla="*/ 17417123 w 18732595"/>
              <a:gd name="connsiteY1927" fmla="*/ 2607525 h 9844033"/>
              <a:gd name="connsiteX1928" fmla="*/ 17353091 w 18732595"/>
              <a:gd name="connsiteY1928" fmla="*/ 2598961 h 9844033"/>
              <a:gd name="connsiteX1929" fmla="*/ 17326631 w 18732595"/>
              <a:gd name="connsiteY1929" fmla="*/ 2600668 h 9844033"/>
              <a:gd name="connsiteX1930" fmla="*/ 17303527 w 18732595"/>
              <a:gd name="connsiteY1930" fmla="*/ 2598100 h 9844033"/>
              <a:gd name="connsiteX1931" fmla="*/ 17337711 w 18732595"/>
              <a:gd name="connsiteY1931" fmla="*/ 2620365 h 9844033"/>
              <a:gd name="connsiteX1932" fmla="*/ 17359935 w 18732595"/>
              <a:gd name="connsiteY1932" fmla="*/ 2651194 h 9844033"/>
              <a:gd name="connsiteX1933" fmla="*/ 17342859 w 18732595"/>
              <a:gd name="connsiteY1933" fmla="*/ 2664049 h 9844033"/>
              <a:gd name="connsiteX1934" fmla="*/ 17306965 w 18732595"/>
              <a:gd name="connsiteY1934" fmla="*/ 2656330 h 9844033"/>
              <a:gd name="connsiteX1935" fmla="*/ 17258281 w 18732595"/>
              <a:gd name="connsiteY1935" fmla="*/ 2619519 h 9844033"/>
              <a:gd name="connsiteX1936" fmla="*/ 17254827 w 18732595"/>
              <a:gd name="connsiteY1936" fmla="*/ 2602389 h 9844033"/>
              <a:gd name="connsiteX1937" fmla="*/ 17267667 w 18732595"/>
              <a:gd name="connsiteY1937" fmla="*/ 2569824 h 9844033"/>
              <a:gd name="connsiteX1938" fmla="*/ 17265955 w 18732595"/>
              <a:gd name="connsiteY1938" fmla="*/ 2549295 h 9844033"/>
              <a:gd name="connsiteX1939" fmla="*/ 17287299 w 18732595"/>
              <a:gd name="connsiteY1939" fmla="*/ 2531305 h 9844033"/>
              <a:gd name="connsiteX1940" fmla="*/ 17302681 w 18732595"/>
              <a:gd name="connsiteY1940" fmla="*/ 2518465 h 9844033"/>
              <a:gd name="connsiteX1941" fmla="*/ 17298411 w 18732595"/>
              <a:gd name="connsiteY1941" fmla="*/ 2501321 h 9844033"/>
              <a:gd name="connsiteX1942" fmla="*/ 17230045 w 18732595"/>
              <a:gd name="connsiteY1942" fmla="*/ 2400283 h 9844033"/>
              <a:gd name="connsiteX1943" fmla="*/ 17218153 w 18732595"/>
              <a:gd name="connsiteY1943" fmla="*/ 2394301 h 9844033"/>
              <a:gd name="connsiteX1944" fmla="*/ 17226657 w 18732595"/>
              <a:gd name="connsiteY1944" fmla="*/ 2390011 h 9844033"/>
              <a:gd name="connsiteX1945" fmla="*/ 17235211 w 18732595"/>
              <a:gd name="connsiteY1945" fmla="*/ 2382293 h 9844033"/>
              <a:gd name="connsiteX1946" fmla="*/ 17244595 w 18732595"/>
              <a:gd name="connsiteY1946" fmla="*/ 2368592 h 9844033"/>
              <a:gd name="connsiteX1947" fmla="*/ 4208619 w 18732595"/>
              <a:gd name="connsiteY1947" fmla="*/ 2366641 h 9844033"/>
              <a:gd name="connsiteX1948" fmla="*/ 4195869 w 18732595"/>
              <a:gd name="connsiteY1948" fmla="*/ 2374389 h 9844033"/>
              <a:gd name="connsiteX1949" fmla="*/ 4203520 w 18732595"/>
              <a:gd name="connsiteY1949" fmla="*/ 2381251 h 9844033"/>
              <a:gd name="connsiteX1950" fmla="*/ 4216270 w 18732595"/>
              <a:gd name="connsiteY1950" fmla="*/ 2374389 h 9844033"/>
              <a:gd name="connsiteX1951" fmla="*/ 4208619 w 18732595"/>
              <a:gd name="connsiteY1951" fmla="*/ 2366641 h 9844033"/>
              <a:gd name="connsiteX1952" fmla="*/ 4272620 w 18732595"/>
              <a:gd name="connsiteY1952" fmla="*/ 2364594 h 9844033"/>
              <a:gd name="connsiteX1953" fmla="*/ 4240070 w 18732595"/>
              <a:gd name="connsiteY1953" fmla="*/ 2382137 h 9844033"/>
              <a:gd name="connsiteX1954" fmla="*/ 4195869 w 18732595"/>
              <a:gd name="connsiteY1954" fmla="*/ 2386343 h 9844033"/>
              <a:gd name="connsiteX1955" fmla="*/ 4125600 w 18732595"/>
              <a:gd name="connsiteY1955" fmla="*/ 2368412 h 9844033"/>
              <a:gd name="connsiteX1956" fmla="*/ 4084798 w 18732595"/>
              <a:gd name="connsiteY1956" fmla="*/ 2374389 h 9844033"/>
              <a:gd name="connsiteX1957" fmla="*/ 4106050 w 18732595"/>
              <a:gd name="connsiteY1957" fmla="*/ 2396525 h 9844033"/>
              <a:gd name="connsiteX1958" fmla="*/ 4118799 w 18732595"/>
              <a:gd name="connsiteY1958" fmla="*/ 2428180 h 9844033"/>
              <a:gd name="connsiteX1959" fmla="*/ 4114550 w 18732595"/>
              <a:gd name="connsiteY1959" fmla="*/ 2441019 h 9844033"/>
              <a:gd name="connsiteX1960" fmla="*/ 4079698 w 18732595"/>
              <a:gd name="connsiteY1960" fmla="*/ 2488170 h 9844033"/>
              <a:gd name="connsiteX1961" fmla="*/ 4046263 w 18732595"/>
              <a:gd name="connsiteY1961" fmla="*/ 2526465 h 9844033"/>
              <a:gd name="connsiteX1962" fmla="*/ 4066665 w 18732595"/>
              <a:gd name="connsiteY1962" fmla="*/ 2514512 h 9844033"/>
              <a:gd name="connsiteX1963" fmla="*/ 4097549 w 18732595"/>
              <a:gd name="connsiteY1963" fmla="*/ 2499238 h 9844033"/>
              <a:gd name="connsiteX1964" fmla="*/ 4112849 w 18732595"/>
              <a:gd name="connsiteY1964" fmla="*/ 2532442 h 9844033"/>
              <a:gd name="connsiteX1965" fmla="*/ 4115399 w 18732595"/>
              <a:gd name="connsiteY1965" fmla="*/ 2569188 h 9844033"/>
              <a:gd name="connsiteX1966" fmla="*/ 4165835 w 18732595"/>
              <a:gd name="connsiteY1966" fmla="*/ 2520489 h 9844033"/>
              <a:gd name="connsiteX1967" fmla="*/ 4197569 w 18732595"/>
              <a:gd name="connsiteY1967" fmla="*/ 2475331 h 9844033"/>
              <a:gd name="connsiteX1968" fmla="*/ 4219670 w 18732595"/>
              <a:gd name="connsiteY1968" fmla="*/ 2429066 h 9844033"/>
              <a:gd name="connsiteX1969" fmla="*/ 4249421 w 18732595"/>
              <a:gd name="connsiteY1969" fmla="*/ 2432608 h 9844033"/>
              <a:gd name="connsiteX1970" fmla="*/ 4297306 w 18732595"/>
              <a:gd name="connsiteY1970" fmla="*/ 2390549 h 9844033"/>
              <a:gd name="connsiteX1971" fmla="*/ 4272620 w 18732595"/>
              <a:gd name="connsiteY1971" fmla="*/ 2364594 h 9844033"/>
              <a:gd name="connsiteX1972" fmla="*/ 4039899 w 18732595"/>
              <a:gd name="connsiteY1972" fmla="*/ 2356376 h 9844033"/>
              <a:gd name="connsiteX1973" fmla="*/ 3962678 w 18732595"/>
              <a:gd name="connsiteY1973" fmla="*/ 2377045 h 9844033"/>
              <a:gd name="connsiteX1974" fmla="*/ 3932644 w 18732595"/>
              <a:gd name="connsiteY1974" fmla="*/ 2383908 h 9844033"/>
              <a:gd name="connsiteX1975" fmla="*/ 3896943 w 18732595"/>
              <a:gd name="connsiteY1975" fmla="*/ 2404273 h 9844033"/>
              <a:gd name="connsiteX1976" fmla="*/ 3888442 w 18732595"/>
              <a:gd name="connsiteY1976" fmla="*/ 2417112 h 9844033"/>
              <a:gd name="connsiteX1977" fmla="*/ 3875408 w 18732595"/>
              <a:gd name="connsiteY1977" fmla="*/ 2451423 h 9844033"/>
              <a:gd name="connsiteX1978" fmla="*/ 3768022 w 18732595"/>
              <a:gd name="connsiteY1978" fmla="*/ 2652199 h 9844033"/>
              <a:gd name="connsiteX1979" fmla="*/ 3833757 w 18732595"/>
              <a:gd name="connsiteY1979" fmla="*/ 2634269 h 9844033"/>
              <a:gd name="connsiteX1980" fmla="*/ 3871159 w 18732595"/>
              <a:gd name="connsiteY1980" fmla="*/ 2575165 h 9844033"/>
              <a:gd name="connsiteX1981" fmla="*/ 3919894 w 18732595"/>
              <a:gd name="connsiteY1981" fmla="*/ 2470018 h 9844033"/>
              <a:gd name="connsiteX1982" fmla="*/ 3985628 w 18732595"/>
              <a:gd name="connsiteY1982" fmla="*/ 2422203 h 9844033"/>
              <a:gd name="connsiteX1983" fmla="*/ 4050515 w 18732595"/>
              <a:gd name="connsiteY1983" fmla="*/ 2360665 h 9844033"/>
              <a:gd name="connsiteX1984" fmla="*/ 4039899 w 18732595"/>
              <a:gd name="connsiteY1984" fmla="*/ 2356376 h 9844033"/>
              <a:gd name="connsiteX1985" fmla="*/ 4164914 w 18732595"/>
              <a:gd name="connsiteY1985" fmla="*/ 2345225 h 9844033"/>
              <a:gd name="connsiteX1986" fmla="*/ 4136083 w 18732595"/>
              <a:gd name="connsiteY1986" fmla="*/ 2348711 h 9844033"/>
              <a:gd name="connsiteX1987" fmla="*/ 4176885 w 18732595"/>
              <a:gd name="connsiteY1987" fmla="*/ 2354688 h 9844033"/>
              <a:gd name="connsiteX1988" fmla="*/ 4208619 w 18732595"/>
              <a:gd name="connsiteY1988" fmla="*/ 2351367 h 9844033"/>
              <a:gd name="connsiteX1989" fmla="*/ 4164914 w 18732595"/>
              <a:gd name="connsiteY1989" fmla="*/ 2345225 h 9844033"/>
              <a:gd name="connsiteX1990" fmla="*/ 12478887 w 18732595"/>
              <a:gd name="connsiteY1990" fmla="*/ 2343747 h 9844033"/>
              <a:gd name="connsiteX1991" fmla="*/ 12462785 w 18732595"/>
              <a:gd name="connsiteY1991" fmla="*/ 2355725 h 9844033"/>
              <a:gd name="connsiteX1992" fmla="*/ 12460583 w 18732595"/>
              <a:gd name="connsiteY1992" fmla="*/ 2372872 h 9844033"/>
              <a:gd name="connsiteX1993" fmla="*/ 12469024 w 18732595"/>
              <a:gd name="connsiteY1993" fmla="*/ 2425069 h 9844033"/>
              <a:gd name="connsiteX1994" fmla="*/ 12480768 w 18732595"/>
              <a:gd name="connsiteY1994" fmla="*/ 2471214 h 9844033"/>
              <a:gd name="connsiteX1995" fmla="*/ 12506459 w 18732595"/>
              <a:gd name="connsiteY1995" fmla="*/ 2476258 h 9844033"/>
              <a:gd name="connsiteX1996" fmla="*/ 12532149 w 18732595"/>
              <a:gd name="connsiteY1996" fmla="*/ 2455833 h 9844033"/>
              <a:gd name="connsiteX1997" fmla="*/ 12533984 w 18732595"/>
              <a:gd name="connsiteY1997" fmla="*/ 2420782 h 9844033"/>
              <a:gd name="connsiteX1998" fmla="*/ 12516735 w 18732595"/>
              <a:gd name="connsiteY1998" fmla="*/ 2389010 h 9844033"/>
              <a:gd name="connsiteX1999" fmla="*/ 12495449 w 18732595"/>
              <a:gd name="connsiteY1999" fmla="*/ 2372872 h 9844033"/>
              <a:gd name="connsiteX2000" fmla="*/ 12473061 w 18732595"/>
              <a:gd name="connsiteY2000" fmla="*/ 2368585 h 9844033"/>
              <a:gd name="connsiteX2001" fmla="*/ 12476731 w 18732595"/>
              <a:gd name="connsiteY2001" fmla="*/ 2360012 h 9844033"/>
              <a:gd name="connsiteX2002" fmla="*/ 12485906 w 18732595"/>
              <a:gd name="connsiteY2002" fmla="*/ 2351438 h 9844033"/>
              <a:gd name="connsiteX2003" fmla="*/ 12478887 w 18732595"/>
              <a:gd name="connsiteY2003" fmla="*/ 2343747 h 9844033"/>
              <a:gd name="connsiteX2004" fmla="*/ 10815051 w 18732595"/>
              <a:gd name="connsiteY2004" fmla="*/ 2330318 h 9844033"/>
              <a:gd name="connsiteX2005" fmla="*/ 10793709 w 18732595"/>
              <a:gd name="connsiteY2005" fmla="*/ 2340674 h 9844033"/>
              <a:gd name="connsiteX2006" fmla="*/ 10767983 w 18732595"/>
              <a:gd name="connsiteY2006" fmla="*/ 2379140 h 9844033"/>
              <a:gd name="connsiteX2007" fmla="*/ 10742257 w 18732595"/>
              <a:gd name="connsiteY2007" fmla="*/ 2427849 h 9844033"/>
              <a:gd name="connsiteX2008" fmla="*/ 10719200 w 18732595"/>
              <a:gd name="connsiteY2008" fmla="*/ 2460283 h 9844033"/>
              <a:gd name="connsiteX2009" fmla="*/ 10692903 w 18732595"/>
              <a:gd name="connsiteY2009" fmla="*/ 2513316 h 9844033"/>
              <a:gd name="connsiteX2010" fmla="*/ 10673085 w 18732595"/>
              <a:gd name="connsiteY2010" fmla="*/ 2558610 h 9844033"/>
              <a:gd name="connsiteX2011" fmla="*/ 10656887 w 18732595"/>
              <a:gd name="connsiteY2011" fmla="*/ 2581713 h 9844033"/>
              <a:gd name="connsiteX2012" fmla="*/ 10648312 w 18732595"/>
              <a:gd name="connsiteY2012" fmla="*/ 2609026 h 9844033"/>
              <a:gd name="connsiteX2013" fmla="*/ 10698810 w 18732595"/>
              <a:gd name="connsiteY2013" fmla="*/ 2700525 h 9844033"/>
              <a:gd name="connsiteX2014" fmla="*/ 10721168 w 18732595"/>
              <a:gd name="connsiteY2014" fmla="*/ 2711885 h 9844033"/>
              <a:gd name="connsiteX2015" fmla="*/ 10719891 w 18732595"/>
              <a:gd name="connsiteY2015" fmla="*/ 2708750 h 9844033"/>
              <a:gd name="connsiteX2016" fmla="*/ 10787420 w 18732595"/>
              <a:gd name="connsiteY2016" fmla="*/ 2685551 h 9844033"/>
              <a:gd name="connsiteX2017" fmla="*/ 10858251 w 18732595"/>
              <a:gd name="connsiteY2017" fmla="*/ 2681516 h 9844033"/>
              <a:gd name="connsiteX2018" fmla="*/ 11002850 w 18732595"/>
              <a:gd name="connsiteY2018" fmla="*/ 2625032 h 9844033"/>
              <a:gd name="connsiteX2019" fmla="*/ 11086527 w 18732595"/>
              <a:gd name="connsiteY2019" fmla="*/ 2636127 h 9844033"/>
              <a:gd name="connsiteX2020" fmla="*/ 11118089 w 18732595"/>
              <a:gd name="connsiteY2020" fmla="*/ 2647222 h 9844033"/>
              <a:gd name="connsiteX2021" fmla="*/ 11145247 w 18732595"/>
              <a:gd name="connsiteY2021" fmla="*/ 2659074 h 9844033"/>
              <a:gd name="connsiteX2022" fmla="*/ 11170937 w 18732595"/>
              <a:gd name="connsiteY2022" fmla="*/ 2671934 h 9844033"/>
              <a:gd name="connsiteX2023" fmla="*/ 11192223 w 18732595"/>
              <a:gd name="connsiteY2023" fmla="*/ 2676221 h 9844033"/>
              <a:gd name="connsiteX2024" fmla="*/ 11223051 w 18732595"/>
              <a:gd name="connsiteY2024" fmla="*/ 2684794 h 9844033"/>
              <a:gd name="connsiteX2025" fmla="*/ 11247641 w 18732595"/>
              <a:gd name="connsiteY2025" fmla="*/ 2692611 h 9844033"/>
              <a:gd name="connsiteX2026" fmla="*/ 11329115 w 18732595"/>
              <a:gd name="connsiteY2026" fmla="*/ 2697655 h 9844033"/>
              <a:gd name="connsiteX2027" fmla="*/ 11456098 w 18732595"/>
              <a:gd name="connsiteY2027" fmla="*/ 2607885 h 9844033"/>
              <a:gd name="connsiteX2028" fmla="*/ 11392239 w 18732595"/>
              <a:gd name="connsiteY2028" fmla="*/ 2553167 h 9844033"/>
              <a:gd name="connsiteX2029" fmla="*/ 11352282 w 18732595"/>
              <a:gd name="connsiteY2029" fmla="*/ 2530693 h 9844033"/>
              <a:gd name="connsiteX2030" fmla="*/ 11328183 w 18732595"/>
              <a:gd name="connsiteY2030" fmla="*/ 2512207 h 9844033"/>
              <a:gd name="connsiteX2031" fmla="*/ 11307575 w 18732595"/>
              <a:gd name="connsiteY2031" fmla="*/ 2515749 h 9844033"/>
              <a:gd name="connsiteX2032" fmla="*/ 11289925 w 18732595"/>
              <a:gd name="connsiteY2032" fmla="*/ 2506488 h 9844033"/>
              <a:gd name="connsiteX2033" fmla="*/ 11262484 w 18732595"/>
              <a:gd name="connsiteY2033" fmla="*/ 2492831 h 9844033"/>
              <a:gd name="connsiteX2034" fmla="*/ 11234281 w 18732595"/>
              <a:gd name="connsiteY2034" fmla="*/ 2479971 h 9844033"/>
              <a:gd name="connsiteX2035" fmla="*/ 11206079 w 18732595"/>
              <a:gd name="connsiteY2035" fmla="*/ 2467111 h 9844033"/>
              <a:gd name="connsiteX2036" fmla="*/ 11178829 w 18732595"/>
              <a:gd name="connsiteY2036" fmla="*/ 2451748 h 9844033"/>
              <a:gd name="connsiteX2037" fmla="*/ 11135381 w 18732595"/>
              <a:gd name="connsiteY2037" fmla="*/ 2428645 h 9844033"/>
              <a:gd name="connsiteX2038" fmla="*/ 11106225 w 18732595"/>
              <a:gd name="connsiteY2038" fmla="*/ 2441505 h 9844033"/>
              <a:gd name="connsiteX2039" fmla="*/ 11071163 w 18732595"/>
              <a:gd name="connsiteY2039" fmla="*/ 2450041 h 9844033"/>
              <a:gd name="connsiteX2040" fmla="*/ 11045628 w 18732595"/>
              <a:gd name="connsiteY2040" fmla="*/ 2458576 h 9844033"/>
              <a:gd name="connsiteX2041" fmla="*/ 11017425 w 18732595"/>
              <a:gd name="connsiteY2041" fmla="*/ 2472233 h 9844033"/>
              <a:gd name="connsiteX2042" fmla="*/ 10984839 w 18732595"/>
              <a:gd name="connsiteY2042" fmla="*/ 2482475 h 9844033"/>
              <a:gd name="connsiteX2043" fmla="*/ 10962735 w 18732595"/>
              <a:gd name="connsiteY2043" fmla="*/ 2457779 h 9844033"/>
              <a:gd name="connsiteX2044" fmla="*/ 10945584 w 18732595"/>
              <a:gd name="connsiteY2044" fmla="*/ 2428645 h 9844033"/>
              <a:gd name="connsiteX2045" fmla="*/ 10901184 w 18732595"/>
              <a:gd name="connsiteY2045" fmla="*/ 2416696 h 9844033"/>
              <a:gd name="connsiteX2046" fmla="*/ 10937962 w 18732595"/>
              <a:gd name="connsiteY2046" fmla="*/ 2381644 h 9844033"/>
              <a:gd name="connsiteX2047" fmla="*/ 10950729 w 18732595"/>
              <a:gd name="connsiteY2047" fmla="*/ 2374019 h 9844033"/>
              <a:gd name="connsiteX2048" fmla="*/ 10927671 w 18732595"/>
              <a:gd name="connsiteY2048" fmla="*/ 2367077 h 9844033"/>
              <a:gd name="connsiteX2049" fmla="*/ 10836394 w 18732595"/>
              <a:gd name="connsiteY2049" fmla="*/ 2343178 h 9844033"/>
              <a:gd name="connsiteX2050" fmla="*/ 10815051 w 18732595"/>
              <a:gd name="connsiteY2050" fmla="*/ 2330318 h 9844033"/>
              <a:gd name="connsiteX2051" fmla="*/ 5318190 w 18732595"/>
              <a:gd name="connsiteY2051" fmla="*/ 2327073 h 9844033"/>
              <a:gd name="connsiteX2052" fmla="*/ 5301472 w 18732595"/>
              <a:gd name="connsiteY2052" fmla="*/ 2329895 h 9844033"/>
              <a:gd name="connsiteX2053" fmla="*/ 5313656 w 18732595"/>
              <a:gd name="connsiteY2053" fmla="*/ 2338528 h 9844033"/>
              <a:gd name="connsiteX2054" fmla="*/ 5331507 w 18732595"/>
              <a:gd name="connsiteY2054" fmla="*/ 2335208 h 9844033"/>
              <a:gd name="connsiteX2055" fmla="*/ 5318190 w 18732595"/>
              <a:gd name="connsiteY2055" fmla="*/ 2327073 h 9844033"/>
              <a:gd name="connsiteX2056" fmla="*/ 12540590 w 18732595"/>
              <a:gd name="connsiteY2056" fmla="*/ 2309580 h 9844033"/>
              <a:gd name="connsiteX2057" fmla="*/ 12535452 w 18732595"/>
              <a:gd name="connsiteY2057" fmla="*/ 2314875 h 9844033"/>
              <a:gd name="connsiteX2058" fmla="*/ 12551967 w 18732595"/>
              <a:gd name="connsiteY2058" fmla="*/ 2313866 h 9844033"/>
              <a:gd name="connsiteX2059" fmla="*/ 12540590 w 18732595"/>
              <a:gd name="connsiteY2059" fmla="*/ 2309580 h 9844033"/>
              <a:gd name="connsiteX2060" fmla="*/ 13561957 w 18732595"/>
              <a:gd name="connsiteY2060" fmla="*/ 2291676 h 9844033"/>
              <a:gd name="connsiteX2061" fmla="*/ 13545075 w 18732595"/>
              <a:gd name="connsiteY2061" fmla="*/ 2298485 h 9844033"/>
              <a:gd name="connsiteX2062" fmla="*/ 13561957 w 18732595"/>
              <a:gd name="connsiteY2062" fmla="*/ 2306302 h 9844033"/>
              <a:gd name="connsiteX2063" fmla="*/ 13579206 w 18732595"/>
              <a:gd name="connsiteY2063" fmla="*/ 2299493 h 9844033"/>
              <a:gd name="connsiteX2064" fmla="*/ 13561957 w 18732595"/>
              <a:gd name="connsiteY2064" fmla="*/ 2291676 h 9844033"/>
              <a:gd name="connsiteX2065" fmla="*/ 13498833 w 18732595"/>
              <a:gd name="connsiteY2065" fmla="*/ 2291676 h 9844033"/>
              <a:gd name="connsiteX2066" fmla="*/ 13514981 w 18732595"/>
              <a:gd name="connsiteY2066" fmla="*/ 2303780 h 9844033"/>
              <a:gd name="connsiteX2067" fmla="*/ 13527826 w 18732595"/>
              <a:gd name="connsiteY2067" fmla="*/ 2300250 h 9844033"/>
              <a:gd name="connsiteX2068" fmla="*/ 13498833 w 18732595"/>
              <a:gd name="connsiteY2068" fmla="*/ 2291676 h 9844033"/>
              <a:gd name="connsiteX2069" fmla="*/ 11246287 w 18732595"/>
              <a:gd name="connsiteY2069" fmla="*/ 2288438 h 9844033"/>
              <a:gd name="connsiteX2070" fmla="*/ 11155771 w 18732595"/>
              <a:gd name="connsiteY2070" fmla="*/ 2309036 h 9844033"/>
              <a:gd name="connsiteX2071" fmla="*/ 11113848 w 18732595"/>
              <a:gd name="connsiteY2071" fmla="*/ 2318368 h 9844033"/>
              <a:gd name="connsiteX2072" fmla="*/ 11065255 w 18732595"/>
              <a:gd name="connsiteY2072" fmla="*/ 2346592 h 9844033"/>
              <a:gd name="connsiteX2073" fmla="*/ 11042197 w 18732595"/>
              <a:gd name="connsiteY2073" fmla="*/ 2371401 h 9844033"/>
              <a:gd name="connsiteX2074" fmla="*/ 11060110 w 18732595"/>
              <a:gd name="connsiteY2074" fmla="*/ 2394504 h 9844033"/>
              <a:gd name="connsiteX2075" fmla="*/ 11085645 w 18732595"/>
              <a:gd name="connsiteY2075" fmla="*/ 2409071 h 9844033"/>
              <a:gd name="connsiteX2076" fmla="*/ 11143765 w 18732595"/>
              <a:gd name="connsiteY2076" fmla="*/ 2404746 h 9844033"/>
              <a:gd name="connsiteX2077" fmla="*/ 11200171 w 18732595"/>
              <a:gd name="connsiteY2077" fmla="*/ 2386765 h 9844033"/>
              <a:gd name="connsiteX2078" fmla="*/ 11219799 w 18732595"/>
              <a:gd name="connsiteY2078" fmla="*/ 2356038 h 9844033"/>
              <a:gd name="connsiteX2079" fmla="*/ 11214653 w 18732595"/>
              <a:gd name="connsiteY2079" fmla="*/ 2342381 h 9844033"/>
              <a:gd name="connsiteX2080" fmla="*/ 11195026 w 18732595"/>
              <a:gd name="connsiteY2080" fmla="*/ 2324400 h 9844033"/>
              <a:gd name="connsiteX2081" fmla="*/ 11201886 w 18732595"/>
              <a:gd name="connsiteY2081" fmla="*/ 2315865 h 9844033"/>
              <a:gd name="connsiteX2082" fmla="*/ 11237711 w 18732595"/>
              <a:gd name="connsiteY2082" fmla="*/ 2303915 h 9844033"/>
              <a:gd name="connsiteX2083" fmla="*/ 11246287 w 18732595"/>
              <a:gd name="connsiteY2083" fmla="*/ 2288438 h 9844033"/>
              <a:gd name="connsiteX2084" fmla="*/ 13399742 w 18732595"/>
              <a:gd name="connsiteY2084" fmla="*/ 2284868 h 9844033"/>
              <a:gd name="connsiteX2085" fmla="*/ 13389466 w 18732595"/>
              <a:gd name="connsiteY2085" fmla="*/ 2289155 h 9844033"/>
              <a:gd name="connsiteX2086" fmla="*/ 13410752 w 18732595"/>
              <a:gd name="connsiteY2086" fmla="*/ 2289155 h 9844033"/>
              <a:gd name="connsiteX2087" fmla="*/ 13399742 w 18732595"/>
              <a:gd name="connsiteY2087" fmla="*/ 2284868 h 9844033"/>
              <a:gd name="connsiteX2088" fmla="*/ 13341756 w 18732595"/>
              <a:gd name="connsiteY2088" fmla="*/ 2284111 h 9844033"/>
              <a:gd name="connsiteX2089" fmla="*/ 13303955 w 18732595"/>
              <a:gd name="connsiteY2089" fmla="*/ 2320675 h 9844033"/>
              <a:gd name="connsiteX2090" fmla="*/ 13298817 w 18732595"/>
              <a:gd name="connsiteY2090" fmla="*/ 2325970 h 9844033"/>
              <a:gd name="connsiteX2091" fmla="*/ 13301385 w 18732595"/>
              <a:gd name="connsiteY2091" fmla="*/ 2377159 h 9844033"/>
              <a:gd name="connsiteX2092" fmla="*/ 13314231 w 18732595"/>
              <a:gd name="connsiteY2092" fmla="*/ 2361020 h 9844033"/>
              <a:gd name="connsiteX2093" fmla="*/ 13327076 w 18732595"/>
              <a:gd name="connsiteY2093" fmla="*/ 2334544 h 9844033"/>
              <a:gd name="connsiteX2094" fmla="*/ 13339921 w 18732595"/>
              <a:gd name="connsiteY2094" fmla="*/ 2321683 h 9844033"/>
              <a:gd name="connsiteX2095" fmla="*/ 13352766 w 18732595"/>
              <a:gd name="connsiteY2095" fmla="*/ 2303780 h 9844033"/>
              <a:gd name="connsiteX2096" fmla="*/ 13360473 w 18732595"/>
              <a:gd name="connsiteY2096" fmla="*/ 2290920 h 9844033"/>
              <a:gd name="connsiteX2097" fmla="*/ 13341756 w 18732595"/>
              <a:gd name="connsiteY2097" fmla="*/ 2284111 h 9844033"/>
              <a:gd name="connsiteX2098" fmla="*/ 11936840 w 18732595"/>
              <a:gd name="connsiteY2098" fmla="*/ 2218887 h 9844033"/>
              <a:gd name="connsiteX2099" fmla="*/ 11939660 w 18732595"/>
              <a:gd name="connsiteY2099" fmla="*/ 2243599 h 9844033"/>
              <a:gd name="connsiteX2100" fmla="*/ 11959549 w 18732595"/>
              <a:gd name="connsiteY2100" fmla="*/ 2266246 h 9844033"/>
              <a:gd name="connsiteX2101" fmla="*/ 11980892 w 18732595"/>
              <a:gd name="connsiteY2101" fmla="*/ 2289348 h 9844033"/>
              <a:gd name="connsiteX2102" fmla="*/ 11929631 w 18732595"/>
              <a:gd name="connsiteY2102" fmla="*/ 2316661 h 9844033"/>
              <a:gd name="connsiteX2103" fmla="*/ 11852645 w 18732595"/>
              <a:gd name="connsiteY2103" fmla="*/ 2379937 h 9844033"/>
              <a:gd name="connsiteX2104" fmla="*/ 11842546 w 18732595"/>
              <a:gd name="connsiteY2104" fmla="*/ 2388472 h 9844033"/>
              <a:gd name="connsiteX2105" fmla="*/ 11771658 w 18732595"/>
              <a:gd name="connsiteY2105" fmla="*/ 2438091 h 9844033"/>
              <a:gd name="connsiteX2106" fmla="*/ 11754508 w 18732595"/>
              <a:gd name="connsiteY2106" fmla="*/ 2469729 h 9844033"/>
              <a:gd name="connsiteX2107" fmla="*/ 11756223 w 18732595"/>
              <a:gd name="connsiteY2107" fmla="*/ 2480768 h 9844033"/>
              <a:gd name="connsiteX2108" fmla="*/ 11809960 w 18732595"/>
              <a:gd name="connsiteY2108" fmla="*/ 2555993 h 9844033"/>
              <a:gd name="connsiteX2109" fmla="*/ 11891139 w 18732595"/>
              <a:gd name="connsiteY2109" fmla="*/ 2673098 h 9844033"/>
              <a:gd name="connsiteX2110" fmla="*/ 11952403 w 18732595"/>
              <a:gd name="connsiteY2110" fmla="*/ 2735805 h 9844033"/>
              <a:gd name="connsiteX2111" fmla="*/ 11968844 w 18732595"/>
              <a:gd name="connsiteY2111" fmla="*/ 2750058 h 9844033"/>
              <a:gd name="connsiteX2112" fmla="*/ 11979810 w 18732595"/>
              <a:gd name="connsiteY2112" fmla="*/ 2751365 h 9844033"/>
              <a:gd name="connsiteX2113" fmla="*/ 12007702 w 18732595"/>
              <a:gd name="connsiteY2113" fmla="*/ 2757417 h 9844033"/>
              <a:gd name="connsiteX2114" fmla="*/ 12000958 w 18732595"/>
              <a:gd name="connsiteY2114" fmla="*/ 2763879 h 9844033"/>
              <a:gd name="connsiteX2115" fmla="*/ 11995591 w 18732595"/>
              <a:gd name="connsiteY2115" fmla="*/ 2764571 h 9844033"/>
              <a:gd name="connsiteX2116" fmla="*/ 11997661 w 18732595"/>
              <a:gd name="connsiteY2116" fmla="*/ 2765181 h 9844033"/>
              <a:gd name="connsiteX2117" fmla="*/ 12003949 w 18732595"/>
              <a:gd name="connsiteY2117" fmla="*/ 2772222 h 9844033"/>
              <a:gd name="connsiteX2118" fmla="*/ 11976032 w 18732595"/>
              <a:gd name="connsiteY2118" fmla="*/ 2781503 h 9844033"/>
              <a:gd name="connsiteX2119" fmla="*/ 11962802 w 18732595"/>
              <a:gd name="connsiteY2119" fmla="*/ 2777438 h 9844033"/>
              <a:gd name="connsiteX2120" fmla="*/ 11961254 w 18732595"/>
              <a:gd name="connsiteY2120" fmla="*/ 2784075 h 9844033"/>
              <a:gd name="connsiteX2121" fmla="*/ 11960726 w 18732595"/>
              <a:gd name="connsiteY2121" fmla="*/ 2807092 h 9844033"/>
              <a:gd name="connsiteX2122" fmla="*/ 11948982 w 18732595"/>
              <a:gd name="connsiteY2122" fmla="*/ 2855759 h 9844033"/>
              <a:gd name="connsiteX2123" fmla="*/ 11942009 w 18732595"/>
              <a:gd name="connsiteY2123" fmla="*/ 2894088 h 9844033"/>
              <a:gd name="connsiteX2124" fmla="*/ 11994857 w 18732595"/>
              <a:gd name="connsiteY2124" fmla="*/ 2958136 h 9844033"/>
              <a:gd name="connsiteX2125" fmla="*/ 12046238 w 18732595"/>
              <a:gd name="connsiteY2125" fmla="*/ 2983857 h 9844033"/>
              <a:gd name="connsiteX2126" fmla="*/ 12197443 w 18732595"/>
              <a:gd name="connsiteY2126" fmla="*/ 3012099 h 9844033"/>
              <a:gd name="connsiteX2127" fmla="*/ 12250291 w 18732595"/>
              <a:gd name="connsiteY2127" fmla="*/ 2983857 h 9844033"/>
              <a:gd name="connsiteX2128" fmla="*/ 12236712 w 18732595"/>
              <a:gd name="connsiteY2128" fmla="*/ 2915521 h 9844033"/>
              <a:gd name="connsiteX2129" fmla="*/ 12189735 w 18732595"/>
              <a:gd name="connsiteY2129" fmla="*/ 2836091 h 9844033"/>
              <a:gd name="connsiteX2130" fmla="*/ 12180193 w 18732595"/>
              <a:gd name="connsiteY2130" fmla="*/ 2814657 h 9844033"/>
              <a:gd name="connsiteX2131" fmla="*/ 12171018 w 18732595"/>
              <a:gd name="connsiteY2131" fmla="*/ 2788937 h 9844033"/>
              <a:gd name="connsiteX2132" fmla="*/ 12140924 w 18732595"/>
              <a:gd name="connsiteY2132" fmla="*/ 2730183 h 9844033"/>
              <a:gd name="connsiteX2133" fmla="*/ 12107894 w 18732595"/>
              <a:gd name="connsiteY2133" fmla="*/ 2659074 h 9844033"/>
              <a:gd name="connsiteX2134" fmla="*/ 12104224 w 18732595"/>
              <a:gd name="connsiteY2134" fmla="*/ 2625789 h 9844033"/>
              <a:gd name="connsiteX2135" fmla="*/ 12075965 w 18732595"/>
              <a:gd name="connsiteY2135" fmla="*/ 2575357 h 9844033"/>
              <a:gd name="connsiteX2136" fmla="*/ 12045504 w 18732595"/>
              <a:gd name="connsiteY2136" fmla="*/ 2558462 h 9844033"/>
              <a:gd name="connsiteX2137" fmla="*/ 12026419 w 18732595"/>
              <a:gd name="connsiteY2137" fmla="*/ 2551401 h 9844033"/>
              <a:gd name="connsiteX2138" fmla="*/ 12016143 w 18732595"/>
              <a:gd name="connsiteY2138" fmla="*/ 2540306 h 9844033"/>
              <a:gd name="connsiteX2139" fmla="*/ 12009537 w 18732595"/>
              <a:gd name="connsiteY2139" fmla="*/ 2522403 h 9844033"/>
              <a:gd name="connsiteX2140" fmla="*/ 11988251 w 18732595"/>
              <a:gd name="connsiteY2140" fmla="*/ 2496935 h 9844033"/>
              <a:gd name="connsiteX2141" fmla="*/ 11960726 w 18732595"/>
              <a:gd name="connsiteY2141" fmla="*/ 2471214 h 9844033"/>
              <a:gd name="connsiteX2142" fmla="*/ 11939440 w 18732595"/>
              <a:gd name="connsiteY2142" fmla="*/ 2454068 h 9844033"/>
              <a:gd name="connsiteX2143" fmla="*/ 11956689 w 18732595"/>
              <a:gd name="connsiteY2143" fmla="*/ 2436921 h 9844033"/>
              <a:gd name="connsiteX2144" fmla="*/ 11977975 w 18732595"/>
              <a:gd name="connsiteY2144" fmla="*/ 2429356 h 9844033"/>
              <a:gd name="connsiteX2145" fmla="*/ 11983113 w 18732595"/>
              <a:gd name="connsiteY2145" fmla="*/ 2400357 h 9844033"/>
              <a:gd name="connsiteX2146" fmla="*/ 12035961 w 18732595"/>
              <a:gd name="connsiteY2146" fmla="*/ 2382202 h 9844033"/>
              <a:gd name="connsiteX2147" fmla="*/ 12084773 w 18732595"/>
              <a:gd name="connsiteY2147" fmla="*/ 2390019 h 9844033"/>
              <a:gd name="connsiteX2148" fmla="*/ 12071928 w 18732595"/>
              <a:gd name="connsiteY2148" fmla="*/ 2295206 h 9844033"/>
              <a:gd name="connsiteX2149" fmla="*/ 12033393 w 18732595"/>
              <a:gd name="connsiteY2149" fmla="*/ 2278816 h 9844033"/>
              <a:gd name="connsiteX2150" fmla="*/ 11973571 w 18732595"/>
              <a:gd name="connsiteY2150" fmla="*/ 2261921 h 9844033"/>
              <a:gd name="connsiteX2151" fmla="*/ 11950450 w 18732595"/>
              <a:gd name="connsiteY2151" fmla="*/ 2233679 h 9844033"/>
              <a:gd name="connsiteX2152" fmla="*/ 5222137 w 18732595"/>
              <a:gd name="connsiteY2152" fmla="*/ 2210359 h 9844033"/>
              <a:gd name="connsiteX2153" fmla="*/ 5220437 w 18732595"/>
              <a:gd name="connsiteY2153" fmla="*/ 2218771 h 9844033"/>
              <a:gd name="connsiteX2154" fmla="*/ 5241688 w 18732595"/>
              <a:gd name="connsiteY2154" fmla="*/ 2218771 h 9844033"/>
              <a:gd name="connsiteX2155" fmla="*/ 5222137 w 18732595"/>
              <a:gd name="connsiteY2155" fmla="*/ 2210359 h 9844033"/>
              <a:gd name="connsiteX2156" fmla="*/ 1959479 w 18732595"/>
              <a:gd name="connsiteY2156" fmla="*/ 2181610 h 9844033"/>
              <a:gd name="connsiteX2157" fmla="*/ 1944711 w 18732595"/>
              <a:gd name="connsiteY2157" fmla="*/ 2183796 h 9844033"/>
              <a:gd name="connsiteX2158" fmla="*/ 1920060 w 18732595"/>
              <a:gd name="connsiteY2158" fmla="*/ 2195749 h 9844033"/>
              <a:gd name="connsiteX2159" fmla="*/ 1930261 w 18732595"/>
              <a:gd name="connsiteY2159" fmla="*/ 2200841 h 9844033"/>
              <a:gd name="connsiteX2160" fmla="*/ 1962562 w 18732595"/>
              <a:gd name="connsiteY2160" fmla="*/ 2194200 h 9844033"/>
              <a:gd name="connsiteX2161" fmla="*/ 1959479 w 18732595"/>
              <a:gd name="connsiteY2161" fmla="*/ 2181610 h 9844033"/>
              <a:gd name="connsiteX2162" fmla="*/ 4015203 w 18732595"/>
              <a:gd name="connsiteY2162" fmla="*/ 2160553 h 9844033"/>
              <a:gd name="connsiteX2163" fmla="*/ 3956728 w 18732595"/>
              <a:gd name="connsiteY2163" fmla="*/ 2176269 h 9844033"/>
              <a:gd name="connsiteX2164" fmla="*/ 3902043 w 18732595"/>
              <a:gd name="connsiteY2164" fmla="*/ 2187338 h 9844033"/>
              <a:gd name="connsiteX2165" fmla="*/ 3900343 w 18732595"/>
              <a:gd name="connsiteY2165" fmla="*/ 2192429 h 9844033"/>
              <a:gd name="connsiteX2166" fmla="*/ 3919043 w 18732595"/>
              <a:gd name="connsiteY2166" fmla="*/ 2198406 h 9844033"/>
              <a:gd name="connsiteX2167" fmla="*/ 3930944 w 18732595"/>
              <a:gd name="connsiteY2167" fmla="*/ 2202612 h 9844033"/>
              <a:gd name="connsiteX2168" fmla="*/ 3877109 w 18732595"/>
              <a:gd name="connsiteY2168" fmla="*/ 2227404 h 9844033"/>
              <a:gd name="connsiteX2169" fmla="*/ 3883342 w 18732595"/>
              <a:gd name="connsiteY2169" fmla="*/ 2214565 h 9844033"/>
              <a:gd name="connsiteX2170" fmla="*/ 3890993 w 18732595"/>
              <a:gd name="connsiteY2170" fmla="*/ 2201726 h 9844033"/>
              <a:gd name="connsiteX2171" fmla="*/ 3876259 w 18732595"/>
              <a:gd name="connsiteY2171" fmla="*/ 2209474 h 9844033"/>
              <a:gd name="connsiteX2172" fmla="*/ 3831207 w 18732595"/>
              <a:gd name="connsiteY2172" fmla="*/ 2227404 h 9844033"/>
              <a:gd name="connsiteX2173" fmla="*/ 3700586 w 18732595"/>
              <a:gd name="connsiteY2173" fmla="*/ 2291599 h 9844033"/>
              <a:gd name="connsiteX2174" fmla="*/ 3737137 w 18732595"/>
              <a:gd name="connsiteY2174" fmla="*/ 2289829 h 9844033"/>
              <a:gd name="connsiteX2175" fmla="*/ 3755837 w 18732595"/>
              <a:gd name="connsiteY2175" fmla="*/ 2300897 h 9844033"/>
              <a:gd name="connsiteX2176" fmla="*/ 3760088 w 18732595"/>
              <a:gd name="connsiteY2176" fmla="*/ 2309530 h 9844033"/>
              <a:gd name="connsiteX2177" fmla="*/ 3807123 w 18732595"/>
              <a:gd name="connsiteY2177" fmla="*/ 2296691 h 9844033"/>
              <a:gd name="connsiteX2178" fmla="*/ 3860958 w 18732595"/>
              <a:gd name="connsiteY2178" fmla="*/ 2275219 h 9844033"/>
              <a:gd name="connsiteX2179" fmla="*/ 3898642 w 18732595"/>
              <a:gd name="connsiteY2179" fmla="*/ 2266807 h 9844033"/>
              <a:gd name="connsiteX2180" fmla="*/ 3902043 w 18732595"/>
              <a:gd name="connsiteY2180" fmla="*/ 2263265 h 9844033"/>
              <a:gd name="connsiteX2181" fmla="*/ 3918193 w 18732595"/>
              <a:gd name="connsiteY2181" fmla="*/ 2247991 h 9844033"/>
              <a:gd name="connsiteX2182" fmla="*/ 3921594 w 18732595"/>
              <a:gd name="connsiteY2182" fmla="*/ 2269242 h 9844033"/>
              <a:gd name="connsiteX2183" fmla="*/ 3907993 w 18732595"/>
              <a:gd name="connsiteY2183" fmla="*/ 2287172 h 9844033"/>
              <a:gd name="connsiteX2184" fmla="*/ 3927543 w 18732595"/>
              <a:gd name="connsiteY2184" fmla="*/ 2299126 h 9844033"/>
              <a:gd name="connsiteX2185" fmla="*/ 3989028 w 18732595"/>
              <a:gd name="connsiteY2185" fmla="*/ 2314621 h 9844033"/>
              <a:gd name="connsiteX2186" fmla="*/ 4043714 w 18732595"/>
              <a:gd name="connsiteY2186" fmla="*/ 2301782 h 9844033"/>
              <a:gd name="connsiteX2187" fmla="*/ 4079698 w 18732595"/>
              <a:gd name="connsiteY2187" fmla="*/ 2308644 h 9844033"/>
              <a:gd name="connsiteX2188" fmla="*/ 4083949 w 18732595"/>
              <a:gd name="connsiteY2188" fmla="*/ 2321483 h 9844033"/>
              <a:gd name="connsiteX2189" fmla="*/ 4094149 w 18732595"/>
              <a:gd name="connsiteY2189" fmla="*/ 2308644 h 9844033"/>
              <a:gd name="connsiteX2190" fmla="*/ 4106050 w 18732595"/>
              <a:gd name="connsiteY2190" fmla="*/ 2267692 h 9844033"/>
              <a:gd name="connsiteX2191" fmla="*/ 4106900 w 18732595"/>
              <a:gd name="connsiteY2191" fmla="*/ 2247106 h 9844033"/>
              <a:gd name="connsiteX2192" fmla="*/ 4112849 w 18732595"/>
              <a:gd name="connsiteY2192" fmla="*/ 2229175 h 9844033"/>
              <a:gd name="connsiteX2193" fmla="*/ 4107750 w 18732595"/>
              <a:gd name="connsiteY2193" fmla="*/ 2221427 h 9844033"/>
              <a:gd name="connsiteX2194" fmla="*/ 4061564 w 18732595"/>
              <a:gd name="connsiteY2194" fmla="*/ 2188887 h 9844033"/>
              <a:gd name="connsiteX2195" fmla="*/ 4053065 w 18732595"/>
              <a:gd name="connsiteY2195" fmla="*/ 2164095 h 9844033"/>
              <a:gd name="connsiteX2196" fmla="*/ 4015203 w 18732595"/>
              <a:gd name="connsiteY2196" fmla="*/ 2160553 h 9844033"/>
              <a:gd name="connsiteX2197" fmla="*/ 1928560 w 18732595"/>
              <a:gd name="connsiteY2197" fmla="*/ 2073557 h 9844033"/>
              <a:gd name="connsiteX2198" fmla="*/ 1942161 w 18732595"/>
              <a:gd name="connsiteY2198" fmla="*/ 2124028 h 9844033"/>
              <a:gd name="connsiteX2199" fmla="*/ 1960011 w 18732595"/>
              <a:gd name="connsiteY2199" fmla="*/ 2158118 h 9844033"/>
              <a:gd name="connsiteX2200" fmla="*/ 1967095 w 18732595"/>
              <a:gd name="connsiteY2200" fmla="*/ 2163430 h 9844033"/>
              <a:gd name="connsiteX2201" fmla="*/ 1984945 w 18732595"/>
              <a:gd name="connsiteY2201" fmla="*/ 2168522 h 9844033"/>
              <a:gd name="connsiteX2202" fmla="*/ 1992595 w 18732595"/>
              <a:gd name="connsiteY2202" fmla="*/ 2160774 h 9844033"/>
              <a:gd name="connsiteX2203" fmla="*/ 1982395 w 18732595"/>
              <a:gd name="connsiteY2203" fmla="*/ 2141958 h 9844033"/>
              <a:gd name="connsiteX2204" fmla="*/ 1982395 w 18732595"/>
              <a:gd name="connsiteY2204" fmla="*/ 2131776 h 9844033"/>
              <a:gd name="connsiteX2205" fmla="*/ 1965112 w 18732595"/>
              <a:gd name="connsiteY2205" fmla="*/ 2111189 h 9844033"/>
              <a:gd name="connsiteX2206" fmla="*/ 1937910 w 18732595"/>
              <a:gd name="connsiteY2206" fmla="*/ 2087282 h 9844033"/>
              <a:gd name="connsiteX2207" fmla="*/ 1928560 w 18732595"/>
              <a:gd name="connsiteY2207" fmla="*/ 2073557 h 9844033"/>
              <a:gd name="connsiteX2208" fmla="*/ 11858880 w 18732595"/>
              <a:gd name="connsiteY2208" fmla="*/ 2056361 h 9844033"/>
              <a:gd name="connsiteX2209" fmla="*/ 11863672 w 18732595"/>
              <a:gd name="connsiteY2209" fmla="*/ 2080280 h 9844033"/>
              <a:gd name="connsiteX2210" fmla="*/ 11910004 w 18732595"/>
              <a:gd name="connsiteY2210" fmla="*/ 2153465 h 9844033"/>
              <a:gd name="connsiteX2211" fmla="*/ 11928424 w 18732595"/>
              <a:gd name="connsiteY2211" fmla="*/ 2179897 h 9844033"/>
              <a:gd name="connsiteX2212" fmla="*/ 11925310 w 18732595"/>
              <a:gd name="connsiteY2212" fmla="*/ 2155194 h 9844033"/>
              <a:gd name="connsiteX2213" fmla="*/ 11902740 w 18732595"/>
              <a:gd name="connsiteY2213" fmla="*/ 2123485 h 9844033"/>
              <a:gd name="connsiteX2214" fmla="*/ 11865534 w 18732595"/>
              <a:gd name="connsiteY2214" fmla="*/ 2073778 h 9844033"/>
              <a:gd name="connsiteX2215" fmla="*/ 3592136 w 18732595"/>
              <a:gd name="connsiteY2215" fmla="*/ 1981055 h 9844033"/>
              <a:gd name="connsiteX2216" fmla="*/ 3568832 w 18732595"/>
              <a:gd name="connsiteY2216" fmla="*/ 1997630 h 9844033"/>
              <a:gd name="connsiteX2217" fmla="*/ 3546730 w 18732595"/>
              <a:gd name="connsiteY2217" fmla="*/ 2027514 h 9844033"/>
              <a:gd name="connsiteX2218" fmla="*/ 3572231 w 18732595"/>
              <a:gd name="connsiteY2218" fmla="*/ 2013789 h 9844033"/>
              <a:gd name="connsiteX2219" fmla="*/ 3598016 w 18732595"/>
              <a:gd name="connsiteY2219" fmla="*/ 1983905 h 9844033"/>
              <a:gd name="connsiteX2220" fmla="*/ 3592136 w 18732595"/>
              <a:gd name="connsiteY2220" fmla="*/ 1981055 h 9844033"/>
              <a:gd name="connsiteX2221" fmla="*/ 12418547 w 18732595"/>
              <a:gd name="connsiteY2221" fmla="*/ 1918220 h 9844033"/>
              <a:gd name="connsiteX2222" fmla="*/ 12418225 w 18732595"/>
              <a:gd name="connsiteY2222" fmla="*/ 1926993 h 9844033"/>
              <a:gd name="connsiteX2223" fmla="*/ 12465103 w 18732595"/>
              <a:gd name="connsiteY2223" fmla="*/ 1967167 h 9844033"/>
              <a:gd name="connsiteX2224" fmla="*/ 12489245 w 18732595"/>
              <a:gd name="connsiteY2224" fmla="*/ 1982421 h 9844033"/>
              <a:gd name="connsiteX2225" fmla="*/ 12493430 w 18732595"/>
              <a:gd name="connsiteY2225" fmla="*/ 1978115 h 9844033"/>
              <a:gd name="connsiteX2226" fmla="*/ 12458014 w 18732595"/>
              <a:gd name="connsiteY2226" fmla="*/ 1937139 h 9844033"/>
              <a:gd name="connsiteX2227" fmla="*/ 9339814 w 18732595"/>
              <a:gd name="connsiteY2227" fmla="*/ 1882055 h 9844033"/>
              <a:gd name="connsiteX2228" fmla="*/ 9326213 w 18732595"/>
              <a:gd name="connsiteY2228" fmla="*/ 1891031 h 9844033"/>
              <a:gd name="connsiteX2229" fmla="*/ 9323545 w 18732595"/>
              <a:gd name="connsiteY2229" fmla="*/ 1902981 h 9844033"/>
              <a:gd name="connsiteX2230" fmla="*/ 9337265 w 18732595"/>
              <a:gd name="connsiteY2230" fmla="*/ 1893649 h 9844033"/>
              <a:gd name="connsiteX2231" fmla="*/ 9339814 w 18732595"/>
              <a:gd name="connsiteY2231" fmla="*/ 1882055 h 9844033"/>
              <a:gd name="connsiteX2232" fmla="*/ 12361342 w 18732595"/>
              <a:gd name="connsiteY2232" fmla="*/ 1841887 h 9844033"/>
              <a:gd name="connsiteX2233" fmla="*/ 12360239 w 18732595"/>
              <a:gd name="connsiteY2233" fmla="*/ 1846839 h 9844033"/>
              <a:gd name="connsiteX2234" fmla="*/ 12373825 w 18732595"/>
              <a:gd name="connsiteY2234" fmla="*/ 1877374 h 9844033"/>
              <a:gd name="connsiteX2235" fmla="*/ 12403219 w 18732595"/>
              <a:gd name="connsiteY2235" fmla="*/ 1899163 h 9844033"/>
              <a:gd name="connsiteX2236" fmla="*/ 12411886 w 18732595"/>
              <a:gd name="connsiteY2236" fmla="*/ 1906732 h 9844033"/>
              <a:gd name="connsiteX2237" fmla="*/ 12411038 w 18732595"/>
              <a:gd name="connsiteY2237" fmla="*/ 1897045 h 9844033"/>
              <a:gd name="connsiteX2238" fmla="*/ 12365530 w 18732595"/>
              <a:gd name="connsiteY2238" fmla="*/ 1847369 h 9844033"/>
              <a:gd name="connsiteX2239" fmla="*/ 1837890 w 18732595"/>
              <a:gd name="connsiteY2239" fmla="*/ 1825852 h 9844033"/>
              <a:gd name="connsiteX2240" fmla="*/ 1834491 w 18732595"/>
              <a:gd name="connsiteY2240" fmla="*/ 1834264 h 9844033"/>
              <a:gd name="connsiteX2241" fmla="*/ 1843841 w 18732595"/>
              <a:gd name="connsiteY2241" fmla="*/ 1842897 h 9844033"/>
              <a:gd name="connsiteX2242" fmla="*/ 1847525 w 18732595"/>
              <a:gd name="connsiteY2242" fmla="*/ 1834264 h 9844033"/>
              <a:gd name="connsiteX2243" fmla="*/ 1837890 w 18732595"/>
              <a:gd name="connsiteY2243" fmla="*/ 1825852 h 9844033"/>
              <a:gd name="connsiteX2244" fmla="*/ 3596918 w 18732595"/>
              <a:gd name="connsiteY2244" fmla="*/ 1801419 h 9844033"/>
              <a:gd name="connsiteX2245" fmla="*/ 3562031 w 18732595"/>
              <a:gd name="connsiteY2245" fmla="*/ 1821425 h 9844033"/>
              <a:gd name="connsiteX2246" fmla="*/ 3557781 w 18732595"/>
              <a:gd name="connsiteY2246" fmla="*/ 1852194 h 9844033"/>
              <a:gd name="connsiteX2247" fmla="*/ 3576765 w 18732595"/>
              <a:gd name="connsiteY2247" fmla="*/ 1852194 h 9844033"/>
              <a:gd name="connsiteX2248" fmla="*/ 3556931 w 18732595"/>
              <a:gd name="connsiteY2248" fmla="*/ 1860828 h 9844033"/>
              <a:gd name="connsiteX2249" fmla="*/ 3543331 w 18732595"/>
              <a:gd name="connsiteY2249" fmla="*/ 1887391 h 9844033"/>
              <a:gd name="connsiteX2250" fmla="*/ 3549280 w 18732595"/>
              <a:gd name="connsiteY2250" fmla="*/ 1917275 h 9844033"/>
              <a:gd name="connsiteX2251" fmla="*/ 3561181 w 18732595"/>
              <a:gd name="connsiteY2251" fmla="*/ 1918160 h 9844033"/>
              <a:gd name="connsiteX2252" fmla="*/ 3581866 w 18732595"/>
              <a:gd name="connsiteY2252" fmla="*/ 1920595 h 9844033"/>
              <a:gd name="connsiteX2253" fmla="*/ 3589516 w 18732595"/>
              <a:gd name="connsiteY2253" fmla="*/ 1938526 h 9844033"/>
              <a:gd name="connsiteX2254" fmla="*/ 3597166 w 18732595"/>
              <a:gd name="connsiteY2254" fmla="*/ 1945388 h 9844033"/>
              <a:gd name="connsiteX2255" fmla="*/ 3620117 w 18732595"/>
              <a:gd name="connsiteY2255" fmla="*/ 1809471 h 9844033"/>
              <a:gd name="connsiteX2256" fmla="*/ 3596918 w 18732595"/>
              <a:gd name="connsiteY2256" fmla="*/ 1801419 h 9844033"/>
              <a:gd name="connsiteX2257" fmla="*/ 5744549 w 18732595"/>
              <a:gd name="connsiteY2257" fmla="*/ 1800866 h 9844033"/>
              <a:gd name="connsiteX2258" fmla="*/ 5719119 w 18732595"/>
              <a:gd name="connsiteY2258" fmla="*/ 1813013 h 9844033"/>
              <a:gd name="connsiteX2259" fmla="*/ 5731019 w 18732595"/>
              <a:gd name="connsiteY2259" fmla="*/ 1816334 h 9844033"/>
              <a:gd name="connsiteX2260" fmla="*/ 5758503 w 18732595"/>
              <a:gd name="connsiteY2260" fmla="*/ 1803495 h 9844033"/>
              <a:gd name="connsiteX2261" fmla="*/ 5744549 w 18732595"/>
              <a:gd name="connsiteY2261" fmla="*/ 1800866 h 9844033"/>
              <a:gd name="connsiteX2262" fmla="*/ 9635395 w 18732595"/>
              <a:gd name="connsiteY2262" fmla="*/ 1737196 h 9844033"/>
              <a:gd name="connsiteX2263" fmla="*/ 9632060 w 18732595"/>
              <a:gd name="connsiteY2263" fmla="*/ 1739784 h 9844033"/>
              <a:gd name="connsiteX2264" fmla="*/ 9610717 w 18732595"/>
              <a:gd name="connsiteY2264" fmla="*/ 1740581 h 9844033"/>
              <a:gd name="connsiteX2265" fmla="*/ 9609765 w 18732595"/>
              <a:gd name="connsiteY2265" fmla="*/ 1758562 h 9844033"/>
              <a:gd name="connsiteX2266" fmla="*/ 9643875 w 18732595"/>
              <a:gd name="connsiteY2266" fmla="*/ 1742288 h 9844033"/>
              <a:gd name="connsiteX2267" fmla="*/ 9635395 w 18732595"/>
              <a:gd name="connsiteY2267" fmla="*/ 1737196 h 9844033"/>
              <a:gd name="connsiteX2268" fmla="*/ 9657595 w 18732595"/>
              <a:gd name="connsiteY2268" fmla="*/ 1712357 h 9844033"/>
              <a:gd name="connsiteX2269" fmla="*/ 9640445 w 18732595"/>
              <a:gd name="connsiteY2269" fmla="*/ 1715772 h 9844033"/>
              <a:gd name="connsiteX2270" fmla="*/ 9649973 w 18732595"/>
              <a:gd name="connsiteY2270" fmla="*/ 1723510 h 9844033"/>
              <a:gd name="connsiteX2271" fmla="*/ 9653403 w 18732595"/>
              <a:gd name="connsiteY2271" fmla="*/ 1732046 h 9844033"/>
              <a:gd name="connsiteX2272" fmla="*/ 9661025 w 18732595"/>
              <a:gd name="connsiteY2272" fmla="*/ 1735460 h 9844033"/>
              <a:gd name="connsiteX2273" fmla="*/ 9674745 w 18732595"/>
              <a:gd name="connsiteY2273" fmla="*/ 1723510 h 9844033"/>
              <a:gd name="connsiteX2274" fmla="*/ 9657595 w 18732595"/>
              <a:gd name="connsiteY2274" fmla="*/ 1712357 h 9844033"/>
              <a:gd name="connsiteX2275" fmla="*/ 10194781 w 18732595"/>
              <a:gd name="connsiteY2275" fmla="*/ 1710764 h 9844033"/>
              <a:gd name="connsiteX2276" fmla="*/ 10178584 w 18732595"/>
              <a:gd name="connsiteY2276" fmla="*/ 1726924 h 9844033"/>
              <a:gd name="connsiteX2277" fmla="*/ 10188874 w 18732595"/>
              <a:gd name="connsiteY2277" fmla="*/ 1725217 h 9844033"/>
              <a:gd name="connsiteX2278" fmla="*/ 10194781 w 18732595"/>
              <a:gd name="connsiteY2278" fmla="*/ 1710764 h 9844033"/>
              <a:gd name="connsiteX2279" fmla="*/ 1826839 w 18732595"/>
              <a:gd name="connsiteY2279" fmla="*/ 1686394 h 9844033"/>
              <a:gd name="connsiteX2280" fmla="*/ 1815791 w 18732595"/>
              <a:gd name="connsiteY2280" fmla="*/ 1706980 h 9844033"/>
              <a:gd name="connsiteX2281" fmla="*/ 1817489 w 18732595"/>
              <a:gd name="connsiteY2281" fmla="*/ 1729117 h 9844033"/>
              <a:gd name="connsiteX2282" fmla="*/ 1828540 w 18732595"/>
              <a:gd name="connsiteY2282" fmla="*/ 1708751 h 9844033"/>
              <a:gd name="connsiteX2283" fmla="*/ 1826839 w 18732595"/>
              <a:gd name="connsiteY2283" fmla="*/ 1686394 h 9844033"/>
              <a:gd name="connsiteX2284" fmla="*/ 12134043 w 18732595"/>
              <a:gd name="connsiteY2284" fmla="*/ 1671899 h 9844033"/>
              <a:gd name="connsiteX2285" fmla="*/ 12128647 w 18732595"/>
              <a:gd name="connsiteY2285" fmla="*/ 1681132 h 9844033"/>
              <a:gd name="connsiteX2286" fmla="*/ 12144011 w 18732595"/>
              <a:gd name="connsiteY2286" fmla="*/ 1705529 h 9844033"/>
              <a:gd name="connsiteX2287" fmla="*/ 12185743 w 18732595"/>
              <a:gd name="connsiteY2287" fmla="*/ 1761180 h 9844033"/>
              <a:gd name="connsiteX2288" fmla="*/ 12278926 w 18732595"/>
              <a:gd name="connsiteY2288" fmla="*/ 1761976 h 9844033"/>
              <a:gd name="connsiteX2289" fmla="*/ 12360105 w 18732595"/>
              <a:gd name="connsiteY2289" fmla="*/ 1758562 h 9844033"/>
              <a:gd name="connsiteX2290" fmla="*/ 12363135 w 18732595"/>
              <a:gd name="connsiteY2290" fmla="*/ 1766435 h 9844033"/>
              <a:gd name="connsiteX2291" fmla="*/ 12363787 w 18732595"/>
              <a:gd name="connsiteY2291" fmla="*/ 1756970 h 9844033"/>
              <a:gd name="connsiteX2292" fmla="*/ 12352685 w 18732595"/>
              <a:gd name="connsiteY2292" fmla="*/ 1728602 h 9844033"/>
              <a:gd name="connsiteX2293" fmla="*/ 12271577 w 18732595"/>
              <a:gd name="connsiteY2293" fmla="*/ 1732132 h 9844033"/>
              <a:gd name="connsiteX2294" fmla="*/ 12178725 w 18732595"/>
              <a:gd name="connsiteY2294" fmla="*/ 1731123 h 9844033"/>
              <a:gd name="connsiteX2295" fmla="*/ 12136887 w 18732595"/>
              <a:gd name="connsiteY2295" fmla="*/ 1675648 h 9844033"/>
              <a:gd name="connsiteX2296" fmla="*/ 8603452 w 18732595"/>
              <a:gd name="connsiteY2296" fmla="*/ 1663748 h 9844033"/>
              <a:gd name="connsiteX2297" fmla="*/ 8691525 w 18732595"/>
              <a:gd name="connsiteY2297" fmla="*/ 1689508 h 9844033"/>
              <a:gd name="connsiteX2298" fmla="*/ 8685559 w 18732595"/>
              <a:gd name="connsiteY2298" fmla="*/ 1747463 h 9844033"/>
              <a:gd name="connsiteX2299" fmla="*/ 8664219 w 18732595"/>
              <a:gd name="connsiteY2299" fmla="*/ 1790949 h 9844033"/>
              <a:gd name="connsiteX2300" fmla="*/ 8653973 w 18732595"/>
              <a:gd name="connsiteY2300" fmla="*/ 1857421 h 9844033"/>
              <a:gd name="connsiteX2301" fmla="*/ 8617272 w 18732595"/>
              <a:gd name="connsiteY2301" fmla="*/ 1890691 h 9844033"/>
              <a:gd name="connsiteX2302" fmla="*/ 8551593 w 18732595"/>
              <a:gd name="connsiteY2302" fmla="*/ 1911138 h 9844033"/>
              <a:gd name="connsiteX2303" fmla="*/ 8442353 w 18732595"/>
              <a:gd name="connsiteY2303" fmla="*/ 1934150 h 9844033"/>
              <a:gd name="connsiteX2304" fmla="*/ 8427842 w 18732595"/>
              <a:gd name="connsiteY2304" fmla="*/ 1930735 h 9844033"/>
              <a:gd name="connsiteX2305" fmla="*/ 8420176 w 18732595"/>
              <a:gd name="connsiteY2305" fmla="*/ 1926470 h 9844033"/>
              <a:gd name="connsiteX2306" fmla="*/ 8417597 w 18732595"/>
              <a:gd name="connsiteY2306" fmla="*/ 1916267 h 9844033"/>
              <a:gd name="connsiteX2307" fmla="*/ 8442353 w 18732595"/>
              <a:gd name="connsiteY2307" fmla="*/ 1859999 h 9844033"/>
              <a:gd name="connsiteX2308" fmla="*/ 8455163 w 18732595"/>
              <a:gd name="connsiteY2308" fmla="*/ 1808833 h 9844033"/>
              <a:gd name="connsiteX2309" fmla="*/ 8444918 w 18732595"/>
              <a:gd name="connsiteY2309" fmla="*/ 1780719 h 9844033"/>
              <a:gd name="connsiteX2310" fmla="*/ 8444918 w 18732595"/>
              <a:gd name="connsiteY2310" fmla="*/ 1765386 h 9844033"/>
              <a:gd name="connsiteX2311" fmla="*/ 8442353 w 18732595"/>
              <a:gd name="connsiteY2311" fmla="*/ 1745776 h 9844033"/>
              <a:gd name="connsiteX2312" fmla="*/ 8488435 w 18732595"/>
              <a:gd name="connsiteY2312" fmla="*/ 1733831 h 9844033"/>
              <a:gd name="connsiteX2313" fmla="*/ 8531937 w 18732595"/>
              <a:gd name="connsiteY2313" fmla="*/ 1728729 h 9844033"/>
              <a:gd name="connsiteX2314" fmla="*/ 8527687 w 18732595"/>
              <a:gd name="connsiteY2314" fmla="*/ 1720186 h 9844033"/>
              <a:gd name="connsiteX2315" fmla="*/ 8572919 w 18732595"/>
              <a:gd name="connsiteY2315" fmla="*/ 1667359 h 9844033"/>
              <a:gd name="connsiteX2316" fmla="*/ 8603452 w 18732595"/>
              <a:gd name="connsiteY2316" fmla="*/ 1663748 h 9844033"/>
              <a:gd name="connsiteX2317" fmla="*/ 14981521 w 18732595"/>
              <a:gd name="connsiteY2317" fmla="*/ 1650968 h 9844033"/>
              <a:gd name="connsiteX2318" fmla="*/ 14974549 w 18732595"/>
              <a:gd name="connsiteY2318" fmla="*/ 1665310 h 9844033"/>
              <a:gd name="connsiteX2319" fmla="*/ 14956565 w 18732595"/>
              <a:gd name="connsiteY2319" fmla="*/ 1815849 h 9844033"/>
              <a:gd name="connsiteX2320" fmla="*/ 14950693 w 18732595"/>
              <a:gd name="connsiteY2320" fmla="*/ 1833753 h 9844033"/>
              <a:gd name="connsiteX2321" fmla="*/ 14937849 w 18732595"/>
              <a:gd name="connsiteY2321" fmla="*/ 1863508 h 9844033"/>
              <a:gd name="connsiteX2322" fmla="*/ 14919865 w 18732595"/>
              <a:gd name="connsiteY2322" fmla="*/ 1888472 h 9844033"/>
              <a:gd name="connsiteX2323" fmla="*/ 14863347 w 18732595"/>
              <a:gd name="connsiteY2323" fmla="*/ 1925035 h 9844033"/>
              <a:gd name="connsiteX2324" fmla="*/ 14858209 w 18732595"/>
              <a:gd name="connsiteY2324" fmla="*/ 1934617 h 9844033"/>
              <a:gd name="connsiteX2325" fmla="*/ 14912159 w 18732595"/>
              <a:gd name="connsiteY2325" fmla="*/ 1933608 h 9844033"/>
              <a:gd name="connsiteX2326" fmla="*/ 14943721 w 18732595"/>
              <a:gd name="connsiteY2326" fmla="*/ 1901332 h 9844033"/>
              <a:gd name="connsiteX2327" fmla="*/ 14977117 w 18732595"/>
              <a:gd name="connsiteY2327" fmla="*/ 1865273 h 9844033"/>
              <a:gd name="connsiteX2328" fmla="*/ 15018957 w 18732595"/>
              <a:gd name="connsiteY2328" fmla="*/ 1834509 h 9844033"/>
              <a:gd name="connsiteX2329" fmla="*/ 15034371 w 18732595"/>
              <a:gd name="connsiteY2329" fmla="*/ 1811563 h 9844033"/>
              <a:gd name="connsiteX2330" fmla="*/ 15029233 w 18732595"/>
              <a:gd name="connsiteY2330" fmla="*/ 1804754 h 9844033"/>
              <a:gd name="connsiteX2331" fmla="*/ 15013819 w 18732595"/>
              <a:gd name="connsiteY2331" fmla="*/ 1787607 h 9844033"/>
              <a:gd name="connsiteX2332" fmla="*/ 15022259 w 18732595"/>
              <a:gd name="connsiteY2332" fmla="*/ 1770460 h 9844033"/>
              <a:gd name="connsiteX2333" fmla="*/ 15025563 w 18732595"/>
              <a:gd name="connsiteY2333" fmla="*/ 1785086 h 9844033"/>
              <a:gd name="connsiteX2334" fmla="*/ 15030701 w 18732595"/>
              <a:gd name="connsiteY2334" fmla="*/ 1785086 h 9844033"/>
              <a:gd name="connsiteX2335" fmla="*/ 15002809 w 18732595"/>
              <a:gd name="connsiteY2335" fmla="*/ 1673883 h 9844033"/>
              <a:gd name="connsiteX2336" fmla="*/ 14981521 w 18732595"/>
              <a:gd name="connsiteY2336" fmla="*/ 1650968 h 9844033"/>
              <a:gd name="connsiteX2337" fmla="*/ 1919210 w 18732595"/>
              <a:gd name="connsiteY2337" fmla="*/ 1638579 h 9844033"/>
              <a:gd name="connsiteX2338" fmla="*/ 1914111 w 18732595"/>
              <a:gd name="connsiteY2338" fmla="*/ 1643671 h 9844033"/>
              <a:gd name="connsiteX2339" fmla="*/ 1930261 w 18732595"/>
              <a:gd name="connsiteY2339" fmla="*/ 1642785 h 9844033"/>
              <a:gd name="connsiteX2340" fmla="*/ 1919210 w 18732595"/>
              <a:gd name="connsiteY2340" fmla="*/ 1638579 h 9844033"/>
              <a:gd name="connsiteX2341" fmla="*/ 1864525 w 18732595"/>
              <a:gd name="connsiteY2341" fmla="*/ 1637694 h 9844033"/>
              <a:gd name="connsiteX2342" fmla="*/ 1861124 w 18732595"/>
              <a:gd name="connsiteY2342" fmla="*/ 1650533 h 9844033"/>
              <a:gd name="connsiteX2343" fmla="*/ 1869625 w 18732595"/>
              <a:gd name="connsiteY2343" fmla="*/ 1663372 h 9844033"/>
              <a:gd name="connsiteX2344" fmla="*/ 1873025 w 18732595"/>
              <a:gd name="connsiteY2344" fmla="*/ 1650533 h 9844033"/>
              <a:gd name="connsiteX2345" fmla="*/ 1864525 w 18732595"/>
              <a:gd name="connsiteY2345" fmla="*/ 1637694 h 9844033"/>
              <a:gd name="connsiteX2346" fmla="*/ 1833959 w 18732595"/>
              <a:gd name="connsiteY2346" fmla="*/ 1613372 h 9844033"/>
              <a:gd name="connsiteX2347" fmla="*/ 1820890 w 18732595"/>
              <a:gd name="connsiteY2347" fmla="*/ 1626626 h 9844033"/>
              <a:gd name="connsiteX2348" fmla="*/ 1824291 w 18732595"/>
              <a:gd name="connsiteY2348" fmla="*/ 1629946 h 9844033"/>
              <a:gd name="connsiteX2349" fmla="*/ 1838740 w 18732595"/>
              <a:gd name="connsiteY2349" fmla="*/ 1615558 h 9844033"/>
              <a:gd name="connsiteX2350" fmla="*/ 1833959 w 18732595"/>
              <a:gd name="connsiteY2350" fmla="*/ 1613372 h 9844033"/>
              <a:gd name="connsiteX2351" fmla="*/ 1876425 w 18732595"/>
              <a:gd name="connsiteY2351" fmla="*/ 1577926 h 9844033"/>
              <a:gd name="connsiteX2352" fmla="*/ 1868775 w 18732595"/>
              <a:gd name="connsiteY2352" fmla="*/ 1586559 h 9844033"/>
              <a:gd name="connsiteX2353" fmla="*/ 1864525 w 18732595"/>
              <a:gd name="connsiteY2353" fmla="*/ 1594971 h 9844033"/>
              <a:gd name="connsiteX2354" fmla="*/ 1861124 w 18732595"/>
              <a:gd name="connsiteY2354" fmla="*/ 1604489 h 9844033"/>
              <a:gd name="connsiteX2355" fmla="*/ 1874725 w 18732595"/>
              <a:gd name="connsiteY2355" fmla="*/ 1600062 h 9844033"/>
              <a:gd name="connsiteX2356" fmla="*/ 1891727 w 18732595"/>
              <a:gd name="connsiteY2356" fmla="*/ 1591650 h 9844033"/>
              <a:gd name="connsiteX2357" fmla="*/ 1895126 w 18732595"/>
              <a:gd name="connsiteY2357" fmla="*/ 1588109 h 9844033"/>
              <a:gd name="connsiteX2358" fmla="*/ 1876425 w 18732595"/>
              <a:gd name="connsiteY2358" fmla="*/ 1577926 h 9844033"/>
              <a:gd name="connsiteX2359" fmla="*/ 1909009 w 18732595"/>
              <a:gd name="connsiteY2359" fmla="*/ 1543836 h 9844033"/>
              <a:gd name="connsiteX2360" fmla="*/ 1893425 w 18732595"/>
              <a:gd name="connsiteY2360" fmla="*/ 1553133 h 9844033"/>
              <a:gd name="connsiteX2361" fmla="*/ 1872175 w 18732595"/>
              <a:gd name="connsiteY2361" fmla="*/ 1558225 h 9844033"/>
              <a:gd name="connsiteX2362" fmla="*/ 1861124 w 18732595"/>
              <a:gd name="connsiteY2362" fmla="*/ 1561766 h 9844033"/>
              <a:gd name="connsiteX2363" fmla="*/ 1907309 w 18732595"/>
              <a:gd name="connsiteY2363" fmla="*/ 1556675 h 9844033"/>
              <a:gd name="connsiteX2364" fmla="*/ 1909009 w 18732595"/>
              <a:gd name="connsiteY2364" fmla="*/ 1543836 h 9844033"/>
              <a:gd name="connsiteX2365" fmla="*/ 8707697 w 18732595"/>
              <a:gd name="connsiteY2365" fmla="*/ 1528727 h 9844033"/>
              <a:gd name="connsiteX2366" fmla="*/ 8698322 w 18732595"/>
              <a:gd name="connsiteY2366" fmla="*/ 1537300 h 9844033"/>
              <a:gd name="connsiteX2367" fmla="*/ 8701725 w 18732595"/>
              <a:gd name="connsiteY2367" fmla="*/ 1545843 h 9844033"/>
              <a:gd name="connsiteX2368" fmla="*/ 8711123 w 18732595"/>
              <a:gd name="connsiteY2368" fmla="*/ 1537300 h 9844033"/>
              <a:gd name="connsiteX2369" fmla="*/ 8707697 w 18732595"/>
              <a:gd name="connsiteY2369" fmla="*/ 1528727 h 9844033"/>
              <a:gd name="connsiteX2370" fmla="*/ 727753 w 18732595"/>
              <a:gd name="connsiteY2370" fmla="*/ 1509525 h 9844033"/>
              <a:gd name="connsiteX2371" fmla="*/ 724353 w 18732595"/>
              <a:gd name="connsiteY2371" fmla="*/ 1518158 h 9844033"/>
              <a:gd name="connsiteX2372" fmla="*/ 733986 w 18732595"/>
              <a:gd name="connsiteY2372" fmla="*/ 1526570 h 9844033"/>
              <a:gd name="connsiteX2373" fmla="*/ 737387 w 18732595"/>
              <a:gd name="connsiteY2373" fmla="*/ 1518158 h 9844033"/>
              <a:gd name="connsiteX2374" fmla="*/ 727753 w 18732595"/>
              <a:gd name="connsiteY2374" fmla="*/ 1509525 h 9844033"/>
              <a:gd name="connsiteX2375" fmla="*/ 1836509 w 18732595"/>
              <a:gd name="connsiteY2375" fmla="*/ 1501777 h 9844033"/>
              <a:gd name="connsiteX2376" fmla="*/ 1822591 w 18732595"/>
              <a:gd name="connsiteY2376" fmla="*/ 1508639 h 9844033"/>
              <a:gd name="connsiteX2377" fmla="*/ 1820890 w 18732595"/>
              <a:gd name="connsiteY2377" fmla="*/ 1521478 h 9844033"/>
              <a:gd name="connsiteX2378" fmla="*/ 1826839 w 18732595"/>
              <a:gd name="connsiteY2378" fmla="*/ 1534317 h 9844033"/>
              <a:gd name="connsiteX2379" fmla="*/ 1834491 w 18732595"/>
              <a:gd name="connsiteY2379" fmla="*/ 1541180 h 9844033"/>
              <a:gd name="connsiteX2380" fmla="*/ 1837890 w 18732595"/>
              <a:gd name="connsiteY2380" fmla="*/ 1530112 h 9844033"/>
              <a:gd name="connsiteX2381" fmla="*/ 1834491 w 18732595"/>
              <a:gd name="connsiteY2381" fmla="*/ 1509525 h 9844033"/>
              <a:gd name="connsiteX2382" fmla="*/ 1836509 w 18732595"/>
              <a:gd name="connsiteY2382" fmla="*/ 1501777 h 9844033"/>
              <a:gd name="connsiteX2383" fmla="*/ 1863675 w 18732595"/>
              <a:gd name="connsiteY2383" fmla="*/ 1483847 h 9844033"/>
              <a:gd name="connsiteX2384" fmla="*/ 1860274 w 18732595"/>
              <a:gd name="connsiteY2384" fmla="*/ 1492480 h 9844033"/>
              <a:gd name="connsiteX2385" fmla="*/ 1873875 w 18732595"/>
              <a:gd name="connsiteY2385" fmla="*/ 1501113 h 9844033"/>
              <a:gd name="connsiteX2386" fmla="*/ 1877275 w 18732595"/>
              <a:gd name="connsiteY2386" fmla="*/ 1492480 h 9844033"/>
              <a:gd name="connsiteX2387" fmla="*/ 1863675 w 18732595"/>
              <a:gd name="connsiteY2387" fmla="*/ 1483847 h 9844033"/>
              <a:gd name="connsiteX2388" fmla="*/ 996982 w 18732595"/>
              <a:gd name="connsiteY2388" fmla="*/ 1462168 h 9844033"/>
              <a:gd name="connsiteX2389" fmla="*/ 998676 w 18732595"/>
              <a:gd name="connsiteY2389" fmla="*/ 1483497 h 9844033"/>
              <a:gd name="connsiteX2390" fmla="*/ 969693 w 18732595"/>
              <a:gd name="connsiteY2390" fmla="*/ 1502249 h 9844033"/>
              <a:gd name="connsiteX2391" fmla="*/ 940709 w 18732595"/>
              <a:gd name="connsiteY2391" fmla="*/ 1503964 h 9844033"/>
              <a:gd name="connsiteX2392" fmla="*/ 907457 w 18732595"/>
              <a:gd name="connsiteY2392" fmla="*/ 1551702 h 9844033"/>
              <a:gd name="connsiteX2393" fmla="*/ 858019 w 18732595"/>
              <a:gd name="connsiteY2393" fmla="*/ 1573024 h 9844033"/>
              <a:gd name="connsiteX2394" fmla="*/ 828177 w 18732595"/>
              <a:gd name="connsiteY2394" fmla="*/ 1584093 h 9844033"/>
              <a:gd name="connsiteX2395" fmla="*/ 790678 w 18732595"/>
              <a:gd name="connsiteY2395" fmla="*/ 1593473 h 9844033"/>
              <a:gd name="connsiteX2396" fmla="*/ 759977 w 18732595"/>
              <a:gd name="connsiteY2396" fmla="*/ 1562791 h 9844033"/>
              <a:gd name="connsiteX2397" fmla="*/ 828177 w 18732595"/>
              <a:gd name="connsiteY2397" fmla="*/ 1533811 h 9844033"/>
              <a:gd name="connsiteX2398" fmla="*/ 845232 w 18732595"/>
              <a:gd name="connsiteY2398" fmla="*/ 1525267 h 9844033"/>
              <a:gd name="connsiteX2399" fmla="*/ 875062 w 18732595"/>
              <a:gd name="connsiteY2399" fmla="*/ 1512483 h 9844033"/>
              <a:gd name="connsiteX2400" fmla="*/ 899776 w 18732595"/>
              <a:gd name="connsiteY2400" fmla="*/ 1506521 h 9844033"/>
              <a:gd name="connsiteX2401" fmla="*/ 950085 w 18732595"/>
              <a:gd name="connsiteY2401" fmla="*/ 1481807 h 9844033"/>
              <a:gd name="connsiteX2402" fmla="*/ 996982 w 18732595"/>
              <a:gd name="connsiteY2402" fmla="*/ 1462168 h 9844033"/>
              <a:gd name="connsiteX2403" fmla="*/ 12170958 w 18732595"/>
              <a:gd name="connsiteY2403" fmla="*/ 1458079 h 9844033"/>
              <a:gd name="connsiteX2404" fmla="*/ 12171153 w 18732595"/>
              <a:gd name="connsiteY2404" fmla="*/ 1460954 h 9844033"/>
              <a:gd name="connsiteX2405" fmla="*/ 12212421 w 18732595"/>
              <a:gd name="connsiteY2405" fmla="*/ 1537212 h 9844033"/>
              <a:gd name="connsiteX2406" fmla="*/ 12226644 w 18732595"/>
              <a:gd name="connsiteY2406" fmla="*/ 1559887 h 9844033"/>
              <a:gd name="connsiteX2407" fmla="*/ 12226717 w 18732595"/>
              <a:gd name="connsiteY2407" fmla="*/ 1541645 h 9844033"/>
              <a:gd name="connsiteX2408" fmla="*/ 12205150 w 18732595"/>
              <a:gd name="connsiteY2408" fmla="*/ 1507205 h 9844033"/>
              <a:gd name="connsiteX2409" fmla="*/ 12171477 w 18732595"/>
              <a:gd name="connsiteY2409" fmla="*/ 1460051 h 9844033"/>
              <a:gd name="connsiteX2410" fmla="*/ 1849649 w 18732595"/>
              <a:gd name="connsiteY2410" fmla="*/ 1450892 h 9844033"/>
              <a:gd name="connsiteX2411" fmla="*/ 1852624 w 18732595"/>
              <a:gd name="connsiteY2411" fmla="*/ 1460825 h 9844033"/>
              <a:gd name="connsiteX2412" fmla="*/ 1862825 w 18732595"/>
              <a:gd name="connsiteY2412" fmla="*/ 1471008 h 9844033"/>
              <a:gd name="connsiteX2413" fmla="*/ 1856875 w 18732595"/>
              <a:gd name="connsiteY2413" fmla="*/ 1455734 h 9844033"/>
              <a:gd name="connsiteX2414" fmla="*/ 1849649 w 18732595"/>
              <a:gd name="connsiteY2414" fmla="*/ 1450892 h 9844033"/>
              <a:gd name="connsiteX2415" fmla="*/ 8903598 w 18732595"/>
              <a:gd name="connsiteY2415" fmla="*/ 1411341 h 9844033"/>
              <a:gd name="connsiteX2416" fmla="*/ 8918421 w 18732595"/>
              <a:gd name="connsiteY2416" fmla="*/ 1421062 h 9844033"/>
              <a:gd name="connsiteX2417" fmla="*/ 8896244 w 18732595"/>
              <a:gd name="connsiteY2417" fmla="*/ 1449282 h 9844033"/>
              <a:gd name="connsiteX2418" fmla="*/ 8885991 w 18732595"/>
              <a:gd name="connsiteY2418" fmla="*/ 1468900 h 9844033"/>
              <a:gd name="connsiteX2419" fmla="*/ 8870642 w 18732595"/>
              <a:gd name="connsiteY2419" fmla="*/ 1486015 h 9844033"/>
              <a:gd name="connsiteX2420" fmla="*/ 8839068 w 18732595"/>
              <a:gd name="connsiteY2420" fmla="*/ 1503100 h 9844033"/>
              <a:gd name="connsiteX2421" fmla="*/ 8834830 w 18732595"/>
              <a:gd name="connsiteY2421" fmla="*/ 1511673 h 9844033"/>
              <a:gd name="connsiteX2422" fmla="*/ 8890272 w 18732595"/>
              <a:gd name="connsiteY2422" fmla="*/ 1520215 h 9844033"/>
              <a:gd name="connsiteX2423" fmla="*/ 8938029 w 18732595"/>
              <a:gd name="connsiteY2423" fmla="*/ 1550968 h 9844033"/>
              <a:gd name="connsiteX2424" fmla="*/ 8924372 w 18732595"/>
              <a:gd name="connsiteY2424" fmla="*/ 1574887 h 9844033"/>
              <a:gd name="connsiteX2425" fmla="*/ 8907333 w 18732595"/>
              <a:gd name="connsiteY2425" fmla="*/ 1597128 h 9844033"/>
              <a:gd name="connsiteX2426" fmla="*/ 8905620 w 18732595"/>
              <a:gd name="connsiteY2426" fmla="*/ 1639841 h 9844033"/>
              <a:gd name="connsiteX2427" fmla="*/ 8953399 w 18732595"/>
              <a:gd name="connsiteY2427" fmla="*/ 1701408 h 9844033"/>
              <a:gd name="connsiteX2428" fmla="*/ 8976432 w 18732595"/>
              <a:gd name="connsiteY2428" fmla="*/ 1733869 h 9844033"/>
              <a:gd name="connsiteX2429" fmla="*/ 9023334 w 18732595"/>
              <a:gd name="connsiteY2429" fmla="*/ 1780883 h 9844033"/>
              <a:gd name="connsiteX2430" fmla="*/ 9033587 w 18732595"/>
              <a:gd name="connsiteY2430" fmla="*/ 1814230 h 9844033"/>
              <a:gd name="connsiteX2431" fmla="*/ 9033587 w 18732595"/>
              <a:gd name="connsiteY2431" fmla="*/ 1852701 h 9844033"/>
              <a:gd name="connsiteX2432" fmla="*/ 9036991 w 18732595"/>
              <a:gd name="connsiteY2432" fmla="*/ 1855234 h 9844033"/>
              <a:gd name="connsiteX2433" fmla="*/ 9112919 w 18732595"/>
              <a:gd name="connsiteY2433" fmla="*/ 1871495 h 9844033"/>
              <a:gd name="connsiteX2434" fmla="*/ 9081366 w 18732595"/>
              <a:gd name="connsiteY2434" fmla="*/ 1936448 h 9844033"/>
              <a:gd name="connsiteX2435" fmla="*/ 9082222 w 18732595"/>
              <a:gd name="connsiteY2435" fmla="*/ 1964669 h 9844033"/>
              <a:gd name="connsiteX2436" fmla="*/ 9095002 w 18732595"/>
              <a:gd name="connsiteY2436" fmla="*/ 1974066 h 9844033"/>
              <a:gd name="connsiteX2437" fmla="*/ 8986665 w 18732595"/>
              <a:gd name="connsiteY2437" fmla="*/ 2010798 h 9844033"/>
              <a:gd name="connsiteX2438" fmla="*/ 8949996 w 18732595"/>
              <a:gd name="connsiteY2438" fmla="*/ 2015924 h 9844033"/>
              <a:gd name="connsiteX2439" fmla="*/ 8889416 w 18732595"/>
              <a:gd name="connsiteY2439" fmla="*/ 2020195 h 9844033"/>
              <a:gd name="connsiteX2440" fmla="*/ 8816035 w 18732595"/>
              <a:gd name="connsiteY2440" fmla="*/ 2033039 h 9844033"/>
              <a:gd name="connsiteX2441" fmla="*/ 8777653 w 18732595"/>
              <a:gd name="connsiteY2441" fmla="*/ 2044144 h 9844033"/>
              <a:gd name="connsiteX2442" fmla="*/ 8734156 w 18732595"/>
              <a:gd name="connsiteY2442" fmla="*/ 2052687 h 9844033"/>
              <a:gd name="connsiteX2443" fmla="*/ 8682096 w 18732595"/>
              <a:gd name="connsiteY2443" fmla="*/ 2057812 h 9844033"/>
              <a:gd name="connsiteX2444" fmla="*/ 8706863 w 18732595"/>
              <a:gd name="connsiteY2444" fmla="*/ 2037311 h 9844033"/>
              <a:gd name="connsiteX2445" fmla="*/ 8736724 w 18732595"/>
              <a:gd name="connsiteY2445" fmla="*/ 2015100 h 9844033"/>
              <a:gd name="connsiteX2446" fmla="*/ 8795570 w 18732595"/>
              <a:gd name="connsiteY2446" fmla="*/ 1973181 h 9844033"/>
              <a:gd name="connsiteX2447" fmla="*/ 8761449 w 18732595"/>
              <a:gd name="connsiteY2447" fmla="*/ 1952709 h 9844033"/>
              <a:gd name="connsiteX2448" fmla="*/ 8753764 w 18732595"/>
              <a:gd name="connsiteY2448" fmla="*/ 1908227 h 9844033"/>
              <a:gd name="connsiteX2449" fmla="*/ 8762305 w 18732595"/>
              <a:gd name="connsiteY2449" fmla="*/ 1868932 h 9844033"/>
              <a:gd name="connsiteX2450" fmla="*/ 8740963 w 18732595"/>
              <a:gd name="connsiteY2450" fmla="*/ 1872349 h 9844033"/>
              <a:gd name="connsiteX2451" fmla="*/ 8760592 w 18732595"/>
              <a:gd name="connsiteY2451" fmla="*/ 1853556 h 9844033"/>
              <a:gd name="connsiteX2452" fmla="*/ 8770825 w 18732595"/>
              <a:gd name="connsiteY2452" fmla="*/ 1832169 h 9844033"/>
              <a:gd name="connsiteX2453" fmla="*/ 8762305 w 18732595"/>
              <a:gd name="connsiteY2453" fmla="*/ 1827898 h 9844033"/>
              <a:gd name="connsiteX2454" fmla="*/ 8794714 w 18732595"/>
              <a:gd name="connsiteY2454" fmla="*/ 1822772 h 9844033"/>
              <a:gd name="connsiteX2455" fmla="*/ 8835686 w 18732595"/>
              <a:gd name="connsiteY2455" fmla="*/ 1821064 h 9844033"/>
              <a:gd name="connsiteX2456" fmla="*/ 8837377 w 18732595"/>
              <a:gd name="connsiteY2456" fmla="*/ 1763798 h 9844033"/>
              <a:gd name="connsiteX2457" fmla="*/ 8825432 w 18732595"/>
              <a:gd name="connsiteY2457" fmla="*/ 1737286 h 9844033"/>
              <a:gd name="connsiteX2458" fmla="*/ 8761449 w 18732595"/>
              <a:gd name="connsiteY2458" fmla="*/ 1737286 h 9844033"/>
              <a:gd name="connsiteX2459" fmla="*/ 8746100 w 18732595"/>
              <a:gd name="connsiteY2459" fmla="*/ 1726181 h 9844033"/>
              <a:gd name="connsiteX2460" fmla="*/ 8744388 w 18732595"/>
              <a:gd name="connsiteY2460" fmla="*/ 1708242 h 9844033"/>
              <a:gd name="connsiteX2461" fmla="*/ 8757189 w 18732595"/>
              <a:gd name="connsiteY2461" fmla="*/ 1694574 h 9844033"/>
              <a:gd name="connsiteX2462" fmla="*/ 8736724 w 18732595"/>
              <a:gd name="connsiteY2462" fmla="*/ 1686855 h 9844033"/>
              <a:gd name="connsiteX2463" fmla="*/ 8711123 w 18732595"/>
              <a:gd name="connsiteY2463" fmla="*/ 1676604 h 9844033"/>
              <a:gd name="connsiteX2464" fmla="*/ 8719642 w 18732595"/>
              <a:gd name="connsiteY2464" fmla="*/ 1674041 h 9844033"/>
              <a:gd name="connsiteX2465" fmla="*/ 8728162 w 18732595"/>
              <a:gd name="connsiteY2465" fmla="*/ 1677458 h 9844033"/>
              <a:gd name="connsiteX2466" fmla="*/ 8706006 w 18732595"/>
              <a:gd name="connsiteY2466" fmla="*/ 1666353 h 9844033"/>
              <a:gd name="connsiteX2467" fmla="*/ 8677001 w 18732595"/>
              <a:gd name="connsiteY2467" fmla="*/ 1656102 h 9844033"/>
              <a:gd name="connsiteX2468" fmla="*/ 8700869 w 18732595"/>
              <a:gd name="connsiteY2468" fmla="*/ 1638163 h 9844033"/>
              <a:gd name="connsiteX2469" fmla="*/ 8709410 w 18732595"/>
              <a:gd name="connsiteY2469" fmla="*/ 1625319 h 9844033"/>
              <a:gd name="connsiteX2470" fmla="*/ 8694062 w 18732595"/>
              <a:gd name="connsiteY2470" fmla="*/ 1609088 h 9844033"/>
              <a:gd name="connsiteX2471" fmla="*/ 8677001 w 18732595"/>
              <a:gd name="connsiteY2471" fmla="*/ 1605671 h 9844033"/>
              <a:gd name="connsiteX2472" fmla="*/ 8659940 w 18732595"/>
              <a:gd name="connsiteY2472" fmla="*/ 1606525 h 9844033"/>
              <a:gd name="connsiteX2473" fmla="*/ 8689780 w 18732595"/>
              <a:gd name="connsiteY2473" fmla="*/ 1588586 h 9844033"/>
              <a:gd name="connsiteX2474" fmla="*/ 8714526 w 18732595"/>
              <a:gd name="connsiteY2474" fmla="*/ 1569762 h 9844033"/>
              <a:gd name="connsiteX2475" fmla="*/ 8701725 w 18732595"/>
              <a:gd name="connsiteY2475" fmla="*/ 1572325 h 9844033"/>
              <a:gd name="connsiteX2476" fmla="*/ 8694062 w 18732595"/>
              <a:gd name="connsiteY2476" fmla="*/ 1577450 h 9844033"/>
              <a:gd name="connsiteX2477" fmla="*/ 8696609 w 18732595"/>
              <a:gd name="connsiteY2477" fmla="*/ 1568908 h 9844033"/>
              <a:gd name="connsiteX2478" fmla="*/ 8687233 w 18732595"/>
              <a:gd name="connsiteY2478" fmla="*/ 1552677 h 9844033"/>
              <a:gd name="connsiteX2479" fmla="*/ 8688924 w 18732595"/>
              <a:gd name="connsiteY2479" fmla="*/ 1528727 h 9844033"/>
              <a:gd name="connsiteX2480" fmla="*/ 8710266 w 18732595"/>
              <a:gd name="connsiteY2480" fmla="*/ 1524487 h 9844033"/>
              <a:gd name="connsiteX2481" fmla="*/ 8766586 w 18732595"/>
              <a:gd name="connsiteY2481" fmla="*/ 1474910 h 9844033"/>
              <a:gd name="connsiteX2482" fmla="*/ 8800687 w 18732595"/>
              <a:gd name="connsiteY2482" fmla="*/ 1458679 h 9844033"/>
              <a:gd name="connsiteX2483" fmla="*/ 8864691 w 18732595"/>
              <a:gd name="connsiteY2483" fmla="*/ 1440709 h 9844033"/>
              <a:gd name="connsiteX2484" fmla="*/ 8874067 w 18732595"/>
              <a:gd name="connsiteY2484" fmla="*/ 1420177 h 9844033"/>
              <a:gd name="connsiteX2485" fmla="*/ 8903598 w 18732595"/>
              <a:gd name="connsiteY2485" fmla="*/ 1411341 h 9844033"/>
              <a:gd name="connsiteX2486" fmla="*/ 929493 w 18732595"/>
              <a:gd name="connsiteY2486" fmla="*/ 1400172 h 9844033"/>
              <a:gd name="connsiteX2487" fmla="*/ 919293 w 18732595"/>
              <a:gd name="connsiteY2487" fmla="*/ 1404378 h 9844033"/>
              <a:gd name="connsiteX2488" fmla="*/ 944795 w 18732595"/>
              <a:gd name="connsiteY2488" fmla="*/ 1404378 h 9844033"/>
              <a:gd name="connsiteX2489" fmla="*/ 929493 w 18732595"/>
              <a:gd name="connsiteY2489" fmla="*/ 1400172 h 9844033"/>
              <a:gd name="connsiteX2490" fmla="*/ 980531 w 18732595"/>
              <a:gd name="connsiteY2490" fmla="*/ 1398567 h 9844033"/>
              <a:gd name="connsiteX2491" fmla="*/ 964345 w 18732595"/>
              <a:gd name="connsiteY2491" fmla="*/ 1406148 h 9844033"/>
              <a:gd name="connsiteX2492" fmla="*/ 976244 w 18732595"/>
              <a:gd name="connsiteY2492" fmla="*/ 1409690 h 9844033"/>
              <a:gd name="connsiteX2493" fmla="*/ 993528 w 18732595"/>
              <a:gd name="connsiteY2493" fmla="*/ 1401943 h 9844033"/>
              <a:gd name="connsiteX2494" fmla="*/ 980531 w 18732595"/>
              <a:gd name="connsiteY2494" fmla="*/ 1398567 h 9844033"/>
              <a:gd name="connsiteX2495" fmla="*/ 1222187 w 18732595"/>
              <a:gd name="connsiteY2495" fmla="*/ 1313840 h 9844033"/>
              <a:gd name="connsiteX2496" fmla="*/ 1181385 w 18732595"/>
              <a:gd name="connsiteY2496" fmla="*/ 1341289 h 9844033"/>
              <a:gd name="connsiteX2497" fmla="*/ 1219636 w 18732595"/>
              <a:gd name="connsiteY2497" fmla="*/ 1321588 h 9844033"/>
              <a:gd name="connsiteX2498" fmla="*/ 1222187 w 18732595"/>
              <a:gd name="connsiteY2498" fmla="*/ 1313840 h 9844033"/>
              <a:gd name="connsiteX2499" fmla="*/ 1244571 w 18732595"/>
              <a:gd name="connsiteY2499" fmla="*/ 1305207 h 9844033"/>
              <a:gd name="connsiteX2500" fmla="*/ 1239470 w 18732595"/>
              <a:gd name="connsiteY2500" fmla="*/ 1310520 h 9844033"/>
              <a:gd name="connsiteX2501" fmla="*/ 1255621 w 18732595"/>
              <a:gd name="connsiteY2501" fmla="*/ 1309634 h 9844033"/>
              <a:gd name="connsiteX2502" fmla="*/ 1244571 w 18732595"/>
              <a:gd name="connsiteY2502" fmla="*/ 1305207 h 9844033"/>
              <a:gd name="connsiteX2503" fmla="*/ 1313707 w 18732595"/>
              <a:gd name="connsiteY2503" fmla="*/ 1292589 h 9844033"/>
              <a:gd name="connsiteX2504" fmla="*/ 1300956 w 18732595"/>
              <a:gd name="connsiteY2504" fmla="*/ 1295910 h 9844033"/>
              <a:gd name="connsiteX2505" fmla="*/ 1313707 w 18732595"/>
              <a:gd name="connsiteY2505" fmla="*/ 1304543 h 9844033"/>
              <a:gd name="connsiteX2506" fmla="*/ 1326456 w 18732595"/>
              <a:gd name="connsiteY2506" fmla="*/ 1301001 h 9844033"/>
              <a:gd name="connsiteX2507" fmla="*/ 1313707 w 18732595"/>
              <a:gd name="connsiteY2507" fmla="*/ 1292589 h 9844033"/>
              <a:gd name="connsiteX2508" fmla="*/ 5719119 w 18732595"/>
              <a:gd name="connsiteY2508" fmla="*/ 1262484 h 9844033"/>
              <a:gd name="connsiteX2509" fmla="*/ 5714019 w 18732595"/>
              <a:gd name="connsiteY2509" fmla="*/ 1267797 h 9844033"/>
              <a:gd name="connsiteX2510" fmla="*/ 5730169 w 18732595"/>
              <a:gd name="connsiteY2510" fmla="*/ 1266911 h 9844033"/>
              <a:gd name="connsiteX2511" fmla="*/ 5719119 w 18732595"/>
              <a:gd name="connsiteY2511" fmla="*/ 1262484 h 9844033"/>
              <a:gd name="connsiteX2512" fmla="*/ 8678773 w 18732595"/>
              <a:gd name="connsiteY2512" fmla="*/ 1209845 h 9844033"/>
              <a:gd name="connsiteX2513" fmla="*/ 8690413 w 18732595"/>
              <a:gd name="connsiteY2513" fmla="*/ 1218611 h 9844033"/>
              <a:gd name="connsiteX2514" fmla="*/ 8703112 w 18732595"/>
              <a:gd name="connsiteY2514" fmla="*/ 1216911 h 9844033"/>
              <a:gd name="connsiteX2515" fmla="*/ 8710740 w 18732595"/>
              <a:gd name="connsiteY2515" fmla="*/ 1215189 h 9844033"/>
              <a:gd name="connsiteX2516" fmla="*/ 8702259 w 18732595"/>
              <a:gd name="connsiteY2516" fmla="*/ 1230604 h 9844033"/>
              <a:gd name="connsiteX2517" fmla="*/ 8698019 w 18732595"/>
              <a:gd name="connsiteY2517" fmla="*/ 1243437 h 9844033"/>
              <a:gd name="connsiteX2518" fmla="*/ 8694654 w 18732595"/>
              <a:gd name="connsiteY2518" fmla="*/ 1256266 h 9844033"/>
              <a:gd name="connsiteX2519" fmla="*/ 8691267 w 18732595"/>
              <a:gd name="connsiteY2519" fmla="*/ 1275944 h 9844033"/>
              <a:gd name="connsiteX2520" fmla="*/ 8681935 w 18732595"/>
              <a:gd name="connsiteY2520" fmla="*/ 1278506 h 9844033"/>
              <a:gd name="connsiteX2521" fmla="*/ 8677717 w 18732595"/>
              <a:gd name="connsiteY2521" fmla="*/ 1260551 h 9844033"/>
              <a:gd name="connsiteX2522" fmla="*/ 8681935 w 18732595"/>
              <a:gd name="connsiteY2522" fmla="*/ 1244273 h 9844033"/>
              <a:gd name="connsiteX2523" fmla="*/ 8667555 w 18732595"/>
              <a:gd name="connsiteY2523" fmla="*/ 1239152 h 9844033"/>
              <a:gd name="connsiteX2524" fmla="*/ 8665852 w 18732595"/>
              <a:gd name="connsiteY2524" fmla="*/ 1215189 h 9844033"/>
              <a:gd name="connsiteX2525" fmla="*/ 8678773 w 18732595"/>
              <a:gd name="connsiteY2525" fmla="*/ 1209845 h 9844033"/>
              <a:gd name="connsiteX2526" fmla="*/ 3200061 w 18732595"/>
              <a:gd name="connsiteY2526" fmla="*/ 1208112 h 9844033"/>
              <a:gd name="connsiteX2527" fmla="*/ 3194819 w 18732595"/>
              <a:gd name="connsiteY2527" fmla="*/ 1230165 h 9844033"/>
              <a:gd name="connsiteX2528" fmla="*/ 3162517 w 18732595"/>
              <a:gd name="connsiteY2528" fmla="*/ 1261820 h 9844033"/>
              <a:gd name="connsiteX2529" fmla="*/ 3109532 w 18732595"/>
              <a:gd name="connsiteY2529" fmla="*/ 1282185 h 9844033"/>
              <a:gd name="connsiteX2530" fmla="*/ 3070999 w 18732595"/>
              <a:gd name="connsiteY2530" fmla="*/ 1295910 h 9844033"/>
              <a:gd name="connsiteX2531" fmla="*/ 3042947 w 18732595"/>
              <a:gd name="connsiteY2531" fmla="*/ 1295024 h 9844033"/>
              <a:gd name="connsiteX2532" fmla="*/ 3042947 w 18732595"/>
              <a:gd name="connsiteY2532" fmla="*/ 1304543 h 9844033"/>
              <a:gd name="connsiteX2533" fmla="*/ 3200770 w 18732595"/>
              <a:gd name="connsiteY2533" fmla="*/ 1290818 h 9844033"/>
              <a:gd name="connsiteX2534" fmla="*/ 3252054 w 18732595"/>
              <a:gd name="connsiteY2534" fmla="*/ 1271117 h 9844033"/>
              <a:gd name="connsiteX2535" fmla="*/ 3337623 w 18732595"/>
              <a:gd name="connsiteY2535" fmla="*/ 1241233 h 9844033"/>
              <a:gd name="connsiteX2536" fmla="*/ 3363124 w 18732595"/>
              <a:gd name="connsiteY2536" fmla="*/ 1224188 h 9844033"/>
              <a:gd name="connsiteX2537" fmla="*/ 3250354 w 18732595"/>
              <a:gd name="connsiteY2537" fmla="*/ 1235256 h 9844033"/>
              <a:gd name="connsiteX2538" fmla="*/ 3216353 w 18732595"/>
              <a:gd name="connsiteY2538" fmla="*/ 1213120 h 9844033"/>
              <a:gd name="connsiteX2539" fmla="*/ 3200061 w 18732595"/>
              <a:gd name="connsiteY2539" fmla="*/ 1208112 h 9844033"/>
              <a:gd name="connsiteX2540" fmla="*/ 9481709 w 18732595"/>
              <a:gd name="connsiteY2540" fmla="*/ 1185896 h 9844033"/>
              <a:gd name="connsiteX2541" fmla="*/ 9476564 w 18732595"/>
              <a:gd name="connsiteY2541" fmla="*/ 1191017 h 9844033"/>
              <a:gd name="connsiteX2542" fmla="*/ 9492761 w 18732595"/>
              <a:gd name="connsiteY2542" fmla="*/ 1190221 h 9844033"/>
              <a:gd name="connsiteX2543" fmla="*/ 9481709 w 18732595"/>
              <a:gd name="connsiteY2543" fmla="*/ 1185896 h 9844033"/>
              <a:gd name="connsiteX2544" fmla="*/ 5456178 w 18732595"/>
              <a:gd name="connsiteY2544" fmla="*/ 1125018 h 9844033"/>
              <a:gd name="connsiteX2545" fmla="*/ 5442578 w 18732595"/>
              <a:gd name="connsiteY2545" fmla="*/ 1133430 h 9844033"/>
              <a:gd name="connsiteX2546" fmla="*/ 5450228 w 18732595"/>
              <a:gd name="connsiteY2546" fmla="*/ 1142063 h 9844033"/>
              <a:gd name="connsiteX2547" fmla="*/ 5463828 w 18732595"/>
              <a:gd name="connsiteY2547" fmla="*/ 1133430 h 9844033"/>
              <a:gd name="connsiteX2548" fmla="*/ 5456178 w 18732595"/>
              <a:gd name="connsiteY2548" fmla="*/ 1125018 h 9844033"/>
              <a:gd name="connsiteX2549" fmla="*/ 6486757 w 18732595"/>
              <a:gd name="connsiteY2549" fmla="*/ 1091520 h 9844033"/>
              <a:gd name="connsiteX2550" fmla="*/ 6491644 w 18732595"/>
              <a:gd name="connsiteY2550" fmla="*/ 1098821 h 9844033"/>
              <a:gd name="connsiteX2551" fmla="*/ 6506902 w 18732595"/>
              <a:gd name="connsiteY2551" fmla="*/ 1104786 h 9844033"/>
              <a:gd name="connsiteX2552" fmla="*/ 6496603 w 18732595"/>
              <a:gd name="connsiteY2552" fmla="*/ 1094494 h 9844033"/>
              <a:gd name="connsiteX2553" fmla="*/ 6486757 w 18732595"/>
              <a:gd name="connsiteY2553" fmla="*/ 1091520 h 9844033"/>
              <a:gd name="connsiteX2554" fmla="*/ 9640254 w 18732595"/>
              <a:gd name="connsiteY2554" fmla="*/ 1083358 h 9844033"/>
              <a:gd name="connsiteX2555" fmla="*/ 9614910 w 18732595"/>
              <a:gd name="connsiteY2555" fmla="*/ 1099518 h 9844033"/>
              <a:gd name="connsiteX2556" fmla="*/ 9602142 w 18732595"/>
              <a:gd name="connsiteY2556" fmla="*/ 1116703 h 9844033"/>
              <a:gd name="connsiteX2557" fmla="*/ 9597759 w 18732595"/>
              <a:gd name="connsiteY2557" fmla="*/ 1129449 h 9844033"/>
              <a:gd name="connsiteX2558" fmla="*/ 9595282 w 18732595"/>
              <a:gd name="connsiteY2558" fmla="*/ 1142309 h 9844033"/>
              <a:gd name="connsiteX2559" fmla="*/ 9649020 w 18732595"/>
              <a:gd name="connsiteY2559" fmla="*/ 1092804 h 9844033"/>
              <a:gd name="connsiteX2560" fmla="*/ 9640254 w 18732595"/>
              <a:gd name="connsiteY2560" fmla="*/ 1083358 h 9844033"/>
              <a:gd name="connsiteX2561" fmla="*/ 5348720 w 18732595"/>
              <a:gd name="connsiteY2561" fmla="*/ 1053186 h 9844033"/>
              <a:gd name="connsiteX2562" fmla="*/ 5336607 w 18732595"/>
              <a:gd name="connsiteY2562" fmla="*/ 1060823 h 9844033"/>
              <a:gd name="connsiteX2563" fmla="*/ 5344257 w 18732595"/>
              <a:gd name="connsiteY2563" fmla="*/ 1073662 h 9844033"/>
              <a:gd name="connsiteX2564" fmla="*/ 5357008 w 18732595"/>
              <a:gd name="connsiteY2564" fmla="*/ 1066135 h 9844033"/>
              <a:gd name="connsiteX2565" fmla="*/ 5348720 w 18732595"/>
              <a:gd name="connsiteY2565" fmla="*/ 1053186 h 9844033"/>
              <a:gd name="connsiteX2566" fmla="*/ 1076795 w 18732595"/>
              <a:gd name="connsiteY2566" fmla="*/ 1048980 h 9844033"/>
              <a:gd name="connsiteX2567" fmla="*/ 1061815 w 18732595"/>
              <a:gd name="connsiteY2567" fmla="*/ 1056617 h 9844033"/>
              <a:gd name="connsiteX2568" fmla="*/ 1059264 w 18732595"/>
              <a:gd name="connsiteY2568" fmla="*/ 1065250 h 9844033"/>
              <a:gd name="connsiteX2569" fmla="*/ 1074565 w 18732595"/>
              <a:gd name="connsiteY2569" fmla="*/ 1056617 h 9844033"/>
              <a:gd name="connsiteX2570" fmla="*/ 1076795 w 18732595"/>
              <a:gd name="connsiteY2570" fmla="*/ 1048980 h 9844033"/>
              <a:gd name="connsiteX2571" fmla="*/ 17948737 w 18732595"/>
              <a:gd name="connsiteY2571" fmla="*/ 1044238 h 9844033"/>
              <a:gd name="connsiteX2572" fmla="*/ 17942865 w 18732595"/>
              <a:gd name="connsiteY2572" fmla="*/ 1052812 h 9844033"/>
              <a:gd name="connsiteX2573" fmla="*/ 17972591 w 18732595"/>
              <a:gd name="connsiteY2573" fmla="*/ 1052812 h 9844033"/>
              <a:gd name="connsiteX2574" fmla="*/ 17948737 w 18732595"/>
              <a:gd name="connsiteY2574" fmla="*/ 1044238 h 9844033"/>
              <a:gd name="connsiteX2575" fmla="*/ 12057002 w 18732595"/>
              <a:gd name="connsiteY2575" fmla="*/ 1016943 h 9844033"/>
              <a:gd name="connsiteX2576" fmla="*/ 12056666 w 18732595"/>
              <a:gd name="connsiteY2576" fmla="*/ 1020426 h 9844033"/>
              <a:gd name="connsiteX2577" fmla="*/ 12096943 w 18732595"/>
              <a:gd name="connsiteY2577" fmla="*/ 1126035 h 9844033"/>
              <a:gd name="connsiteX2578" fmla="*/ 12145292 w 18732595"/>
              <a:gd name="connsiteY2578" fmla="*/ 1264303 h 9844033"/>
              <a:gd name="connsiteX2579" fmla="*/ 12143585 w 18732595"/>
              <a:gd name="connsiteY2579" fmla="*/ 1250380 h 9844033"/>
              <a:gd name="connsiteX2580" fmla="*/ 12089911 w 18732595"/>
              <a:gd name="connsiteY2580" fmla="*/ 1096183 h 9844033"/>
              <a:gd name="connsiteX2581" fmla="*/ 12068809 w 18732595"/>
              <a:gd name="connsiteY2581" fmla="*/ 1047631 h 9844033"/>
              <a:gd name="connsiteX2582" fmla="*/ 10243374 w 18732595"/>
              <a:gd name="connsiteY2582" fmla="*/ 1005757 h 9844033"/>
              <a:gd name="connsiteX2583" fmla="*/ 10204309 w 18732595"/>
              <a:gd name="connsiteY2583" fmla="*/ 1014961 h 9844033"/>
              <a:gd name="connsiteX2584" fmla="*/ 10197449 w 18732595"/>
              <a:gd name="connsiteY2584" fmla="*/ 1019286 h 9844033"/>
              <a:gd name="connsiteX2585" fmla="*/ 10170008 w 18732595"/>
              <a:gd name="connsiteY2585" fmla="*/ 1041478 h 9844033"/>
              <a:gd name="connsiteX2586" fmla="*/ 10162386 w 18732595"/>
              <a:gd name="connsiteY2586" fmla="*/ 1074823 h 9844033"/>
              <a:gd name="connsiteX2587" fmla="*/ 10142759 w 18732595"/>
              <a:gd name="connsiteY2587" fmla="*/ 1111582 h 9844033"/>
              <a:gd name="connsiteX2588" fmla="*/ 10102551 w 18732595"/>
              <a:gd name="connsiteY2588" fmla="*/ 1142309 h 9844033"/>
              <a:gd name="connsiteX2589" fmla="*/ 10024802 w 18732595"/>
              <a:gd name="connsiteY2589" fmla="*/ 1180775 h 9844033"/>
              <a:gd name="connsiteX2590" fmla="*/ 10000030 w 18732595"/>
              <a:gd name="connsiteY2590" fmla="*/ 1205584 h 9844033"/>
              <a:gd name="connsiteX2591" fmla="*/ 9976210 w 18732595"/>
              <a:gd name="connsiteY2591" fmla="*/ 1244050 h 9844033"/>
              <a:gd name="connsiteX2592" fmla="*/ 9970112 w 18732595"/>
              <a:gd name="connsiteY2592" fmla="*/ 1280809 h 9844033"/>
              <a:gd name="connsiteX2593" fmla="*/ 9994885 w 18732595"/>
              <a:gd name="connsiteY2593" fmla="*/ 1337143 h 9844033"/>
              <a:gd name="connsiteX2594" fmla="*/ 10056435 w 18732595"/>
              <a:gd name="connsiteY2594" fmla="*/ 1382437 h 9844033"/>
              <a:gd name="connsiteX2595" fmla="*/ 10054720 w 18732595"/>
              <a:gd name="connsiteY2595" fmla="*/ 1412368 h 9844033"/>
              <a:gd name="connsiteX2596" fmla="*/ 10041953 w 18732595"/>
              <a:gd name="connsiteY2596" fmla="*/ 1435470 h 9844033"/>
              <a:gd name="connsiteX2597" fmla="*/ 10023278 w 18732595"/>
              <a:gd name="connsiteY2597" fmla="*/ 1455158 h 9844033"/>
              <a:gd name="connsiteX2598" fmla="*/ 9999267 w 18732595"/>
              <a:gd name="connsiteY2598" fmla="*/ 1463694 h 9844033"/>
              <a:gd name="connsiteX2599" fmla="*/ 9976210 w 18732595"/>
              <a:gd name="connsiteY2599" fmla="*/ 1471319 h 9844033"/>
              <a:gd name="connsiteX2600" fmla="*/ 9955820 w 18732595"/>
              <a:gd name="connsiteY2600" fmla="*/ 1483382 h 9844033"/>
              <a:gd name="connsiteX2601" fmla="*/ 9943815 w 18732595"/>
              <a:gd name="connsiteY2601" fmla="*/ 1558607 h 9844033"/>
              <a:gd name="connsiteX2602" fmla="*/ 9959059 w 18732595"/>
              <a:gd name="connsiteY2602" fmla="*/ 1567142 h 9844033"/>
              <a:gd name="connsiteX2603" fmla="*/ 9968587 w 18732595"/>
              <a:gd name="connsiteY2603" fmla="*/ 1562021 h 9844033"/>
              <a:gd name="connsiteX2604" fmla="*/ 9942100 w 18732595"/>
              <a:gd name="connsiteY2604" fmla="*/ 1638043 h 9844033"/>
              <a:gd name="connsiteX2605" fmla="*/ 9930857 w 18732595"/>
              <a:gd name="connsiteY2605" fmla="*/ 1629508 h 9844033"/>
              <a:gd name="connsiteX2606" fmla="*/ 9922472 w 18732595"/>
              <a:gd name="connsiteY2606" fmla="*/ 1631215 h 9844033"/>
              <a:gd name="connsiteX2607" fmla="*/ 9890839 w 18732595"/>
              <a:gd name="connsiteY2607" fmla="*/ 1646578 h 9844033"/>
              <a:gd name="connsiteX2608" fmla="*/ 9827574 w 18732595"/>
              <a:gd name="connsiteY2608" fmla="*/ 1685044 h 9844033"/>
              <a:gd name="connsiteX2609" fmla="*/ 9785651 w 18732595"/>
              <a:gd name="connsiteY2609" fmla="*/ 1702115 h 9844033"/>
              <a:gd name="connsiteX2610" fmla="*/ 9742203 w 18732595"/>
              <a:gd name="connsiteY2610" fmla="*/ 1680834 h 9844033"/>
              <a:gd name="connsiteX2611" fmla="*/ 9735343 w 18732595"/>
              <a:gd name="connsiteY2611" fmla="*/ 1674005 h 9844033"/>
              <a:gd name="connsiteX2612" fmla="*/ 9724291 w 18732595"/>
              <a:gd name="connsiteY2612" fmla="*/ 1689369 h 9844033"/>
              <a:gd name="connsiteX2613" fmla="*/ 9719908 w 18732595"/>
              <a:gd name="connsiteY2613" fmla="*/ 1695287 h 9844033"/>
              <a:gd name="connsiteX2614" fmla="*/ 9714763 w 18732595"/>
              <a:gd name="connsiteY2614" fmla="*/ 1713268 h 9844033"/>
              <a:gd name="connsiteX2615" fmla="*/ 9714763 w 18732595"/>
              <a:gd name="connsiteY2615" fmla="*/ 1721007 h 9844033"/>
              <a:gd name="connsiteX2616" fmla="*/ 9730198 w 18732595"/>
              <a:gd name="connsiteY2616" fmla="*/ 1723510 h 9844033"/>
              <a:gd name="connsiteX2617" fmla="*/ 9721623 w 18732595"/>
              <a:gd name="connsiteY2617" fmla="*/ 1732046 h 9844033"/>
              <a:gd name="connsiteX2618" fmla="*/ 9703710 w 18732595"/>
              <a:gd name="connsiteY2618" fmla="*/ 1744906 h 9844033"/>
              <a:gd name="connsiteX2619" fmla="*/ 9691705 w 18732595"/>
              <a:gd name="connsiteY2619" fmla="*/ 1753441 h 9844033"/>
              <a:gd name="connsiteX2620" fmla="*/ 9649973 w 18732595"/>
              <a:gd name="connsiteY2620" fmla="*/ 1787582 h 9844033"/>
              <a:gd name="connsiteX2621" fmla="*/ 9688275 w 18732595"/>
              <a:gd name="connsiteY2621" fmla="*/ 1778250 h 9844033"/>
              <a:gd name="connsiteX2622" fmla="*/ 9794226 w 18732595"/>
              <a:gd name="connsiteY2622" fmla="*/ 1761976 h 9844033"/>
              <a:gd name="connsiteX2623" fmla="*/ 9873689 w 18732595"/>
              <a:gd name="connsiteY2623" fmla="*/ 1783372 h 9844033"/>
              <a:gd name="connsiteX2624" fmla="*/ 9935240 w 18732595"/>
              <a:gd name="connsiteY2624" fmla="*/ 1761976 h 9844033"/>
              <a:gd name="connsiteX2625" fmla="*/ 10063295 w 18732595"/>
              <a:gd name="connsiteY2625" fmla="*/ 1749116 h 9844033"/>
              <a:gd name="connsiteX2626" fmla="*/ 10106933 w 18732595"/>
              <a:gd name="connsiteY2626" fmla="*/ 1759473 h 9844033"/>
              <a:gd name="connsiteX2627" fmla="*/ 10127323 w 18732595"/>
              <a:gd name="connsiteY2627" fmla="*/ 1736370 h 9844033"/>
              <a:gd name="connsiteX2628" fmla="*/ 10141806 w 18732595"/>
              <a:gd name="connsiteY2628" fmla="*/ 1723510 h 9844033"/>
              <a:gd name="connsiteX2629" fmla="*/ 10181251 w 18732595"/>
              <a:gd name="connsiteY2629" fmla="*/ 1655114 h 9844033"/>
              <a:gd name="connsiteX2630" fmla="*/ 10229844 w 18732595"/>
              <a:gd name="connsiteY2630" fmla="*/ 1538008 h 9844033"/>
              <a:gd name="connsiteX2631" fmla="*/ 10286249 w 18732595"/>
              <a:gd name="connsiteY2631" fmla="*/ 1557697 h 9844033"/>
              <a:gd name="connsiteX2632" fmla="*/ 10323027 w 18732595"/>
              <a:gd name="connsiteY2632" fmla="*/ 1586717 h 9844033"/>
              <a:gd name="connsiteX2633" fmla="*/ 10330650 w 18732595"/>
              <a:gd name="connsiteY2633" fmla="*/ 1501249 h 9844033"/>
              <a:gd name="connsiteX2634" fmla="*/ 10311784 w 18732595"/>
              <a:gd name="connsiteY2634" fmla="*/ 1493624 h 9844033"/>
              <a:gd name="connsiteX2635" fmla="*/ 10272529 w 18732595"/>
              <a:gd name="connsiteY2635" fmla="*/ 1502160 h 9844033"/>
              <a:gd name="connsiteX2636" fmla="*/ 10256332 w 18732595"/>
              <a:gd name="connsiteY2636" fmla="*/ 1509899 h 9844033"/>
              <a:gd name="connsiteX2637" fmla="*/ 10235942 w 18732595"/>
              <a:gd name="connsiteY2637" fmla="*/ 1520141 h 9844033"/>
              <a:gd name="connsiteX2638" fmla="*/ 10217077 w 18732595"/>
              <a:gd name="connsiteY2638" fmla="*/ 1498746 h 9844033"/>
              <a:gd name="connsiteX2639" fmla="*/ 10224699 w 18732595"/>
              <a:gd name="connsiteY2639" fmla="*/ 1475643 h 9844033"/>
              <a:gd name="connsiteX2640" fmla="*/ 10228129 w 18732595"/>
              <a:gd name="connsiteY2640" fmla="*/ 1457662 h 9844033"/>
              <a:gd name="connsiteX2641" fmla="*/ 10262239 w 18732595"/>
              <a:gd name="connsiteY2641" fmla="*/ 1442298 h 9844033"/>
              <a:gd name="connsiteX2642" fmla="*/ 10272529 w 18732595"/>
              <a:gd name="connsiteY2642" fmla="*/ 1453451 h 9844033"/>
              <a:gd name="connsiteX2643" fmla="*/ 10285297 w 18732595"/>
              <a:gd name="connsiteY2643" fmla="*/ 1470522 h 9844033"/>
              <a:gd name="connsiteX2644" fmla="*/ 10287965 w 18732595"/>
              <a:gd name="connsiteY2644" fmla="*/ 1455955 h 9844033"/>
              <a:gd name="connsiteX2645" fmla="*/ 10400775 w 18732595"/>
              <a:gd name="connsiteY2645" fmla="*/ 1404743 h 9844033"/>
              <a:gd name="connsiteX2646" fmla="*/ 10528831 w 18732595"/>
              <a:gd name="connsiteY2646" fmla="*/ 1405540 h 9844033"/>
              <a:gd name="connsiteX2647" fmla="*/ 10551889 w 18732595"/>
              <a:gd name="connsiteY2647" fmla="*/ 1391883 h 9844033"/>
              <a:gd name="connsiteX2648" fmla="*/ 10562941 w 18732595"/>
              <a:gd name="connsiteY2648" fmla="*/ 1364570 h 9844033"/>
              <a:gd name="connsiteX2649" fmla="*/ 10481954 w 18732595"/>
              <a:gd name="connsiteY2649" fmla="*/ 1352506 h 9844033"/>
              <a:gd name="connsiteX2650" fmla="*/ 10416973 w 18732595"/>
              <a:gd name="connsiteY2650" fmla="*/ 1366277 h 9844033"/>
              <a:gd name="connsiteX2651" fmla="*/ 10398108 w 18732595"/>
              <a:gd name="connsiteY2651" fmla="*/ 1370488 h 9844033"/>
              <a:gd name="connsiteX2652" fmla="*/ 10323027 w 18732595"/>
              <a:gd name="connsiteY2652" fmla="*/ 1383348 h 9844033"/>
              <a:gd name="connsiteX2653" fmla="*/ 10257285 w 18732595"/>
              <a:gd name="connsiteY2653" fmla="*/ 1391086 h 9844033"/>
              <a:gd name="connsiteX2654" fmla="*/ 10225652 w 18732595"/>
              <a:gd name="connsiteY2654" fmla="*/ 1376519 h 9844033"/>
              <a:gd name="connsiteX2655" fmla="*/ 10198211 w 18732595"/>
              <a:gd name="connsiteY2655" fmla="*/ 1361156 h 9844033"/>
              <a:gd name="connsiteX2656" fmla="*/ 10185444 w 18732595"/>
              <a:gd name="connsiteY2656" fmla="*/ 1352506 h 9844033"/>
              <a:gd name="connsiteX2657" fmla="*/ 10173439 w 18732595"/>
              <a:gd name="connsiteY2657" fmla="*/ 1309830 h 9844033"/>
              <a:gd name="connsiteX2658" fmla="*/ 10168293 w 18732595"/>
              <a:gd name="connsiteY2658" fmla="*/ 1250879 h 9844033"/>
              <a:gd name="connsiteX2659" fmla="*/ 10153049 w 18732595"/>
              <a:gd name="connsiteY2659" fmla="*/ 1219241 h 9844033"/>
              <a:gd name="connsiteX2660" fmla="*/ 10157241 w 18732595"/>
              <a:gd name="connsiteY2660" fmla="*/ 1190221 h 9844033"/>
              <a:gd name="connsiteX2661" fmla="*/ 10156479 w 18732595"/>
              <a:gd name="connsiteY2661" fmla="*/ 1173036 h 9844033"/>
              <a:gd name="connsiteX2662" fmla="*/ 10148666 w 18732595"/>
              <a:gd name="connsiteY2662" fmla="*/ 1158583 h 9844033"/>
              <a:gd name="connsiteX2663" fmla="*/ 10167531 w 18732595"/>
              <a:gd name="connsiteY2663" fmla="*/ 1154258 h 9844033"/>
              <a:gd name="connsiteX2664" fmla="*/ 10229844 w 18732595"/>
              <a:gd name="connsiteY2664" fmla="*/ 1123531 h 9844033"/>
              <a:gd name="connsiteX2665" fmla="*/ 10241849 w 18732595"/>
              <a:gd name="connsiteY2665" fmla="*/ 1116703 h 9844033"/>
              <a:gd name="connsiteX2666" fmla="*/ 10308354 w 18732595"/>
              <a:gd name="connsiteY2666" fmla="*/ 1049103 h 9844033"/>
              <a:gd name="connsiteX2667" fmla="*/ 10323027 w 18732595"/>
              <a:gd name="connsiteY2667" fmla="*/ 1042274 h 9844033"/>
              <a:gd name="connsiteX2668" fmla="*/ 10340940 w 18732595"/>
              <a:gd name="connsiteY2668" fmla="*/ 1031235 h 9844033"/>
              <a:gd name="connsiteX2669" fmla="*/ 10314452 w 18732595"/>
              <a:gd name="connsiteY2669" fmla="*/ 1010637 h 9844033"/>
              <a:gd name="connsiteX2670" fmla="*/ 10243374 w 18732595"/>
              <a:gd name="connsiteY2670" fmla="*/ 1005757 h 9844033"/>
              <a:gd name="connsiteX2671" fmla="*/ 4680385 w 18732595"/>
              <a:gd name="connsiteY2671" fmla="*/ 989074 h 9844033"/>
              <a:gd name="connsiteX2672" fmla="*/ 4675568 w 18732595"/>
              <a:gd name="connsiteY2672" fmla="*/ 998620 h 9844033"/>
              <a:gd name="connsiteX2673" fmla="*/ 4700503 w 18732595"/>
              <a:gd name="connsiteY2673" fmla="*/ 1012123 h 9844033"/>
              <a:gd name="connsiteX2674" fmla="*/ 4703903 w 18732595"/>
              <a:gd name="connsiteY2674" fmla="*/ 1001940 h 9844033"/>
              <a:gd name="connsiteX2675" fmla="*/ 4680385 w 18732595"/>
              <a:gd name="connsiteY2675" fmla="*/ 989074 h 9844033"/>
              <a:gd name="connsiteX2676" fmla="*/ 4884959 w 18732595"/>
              <a:gd name="connsiteY2676" fmla="*/ 945493 h 9844033"/>
              <a:gd name="connsiteX2677" fmla="*/ 4869375 w 18732595"/>
              <a:gd name="connsiteY2677" fmla="*/ 956561 h 9844033"/>
              <a:gd name="connsiteX2678" fmla="*/ 4873058 w 18732595"/>
              <a:gd name="connsiteY2678" fmla="*/ 973827 h 9844033"/>
              <a:gd name="connsiteX2679" fmla="*/ 4885809 w 18732595"/>
              <a:gd name="connsiteY2679" fmla="*/ 979804 h 9844033"/>
              <a:gd name="connsiteX2680" fmla="*/ 4907060 w 18732595"/>
              <a:gd name="connsiteY2680" fmla="*/ 989986 h 9844033"/>
              <a:gd name="connsiteX2681" fmla="*/ 4910459 w 18732595"/>
              <a:gd name="connsiteY2681" fmla="*/ 972942 h 9844033"/>
              <a:gd name="connsiteX2682" fmla="*/ 4884959 w 18732595"/>
              <a:gd name="connsiteY2682" fmla="*/ 945493 h 9844033"/>
              <a:gd name="connsiteX2683" fmla="*/ 1244571 w 18732595"/>
              <a:gd name="connsiteY2683" fmla="*/ 937745 h 9844033"/>
              <a:gd name="connsiteX2684" fmla="*/ 1239470 w 18732595"/>
              <a:gd name="connsiteY2684" fmla="*/ 943058 h 9844033"/>
              <a:gd name="connsiteX2685" fmla="*/ 1255621 w 18732595"/>
              <a:gd name="connsiteY2685" fmla="*/ 942172 h 9844033"/>
              <a:gd name="connsiteX2686" fmla="*/ 1244571 w 18732595"/>
              <a:gd name="connsiteY2686" fmla="*/ 937745 h 9844033"/>
              <a:gd name="connsiteX2687" fmla="*/ 6069331 w 18732595"/>
              <a:gd name="connsiteY2687" fmla="*/ 919814 h 9844033"/>
              <a:gd name="connsiteX2688" fmla="*/ 6074431 w 18732595"/>
              <a:gd name="connsiteY2688" fmla="*/ 931104 h 9844033"/>
              <a:gd name="connsiteX2689" fmla="*/ 6086331 w 18732595"/>
              <a:gd name="connsiteY2689" fmla="*/ 927562 h 9844033"/>
              <a:gd name="connsiteX2690" fmla="*/ 6069331 w 18732595"/>
              <a:gd name="connsiteY2690" fmla="*/ 919814 h 9844033"/>
              <a:gd name="connsiteX2691" fmla="*/ 3274828 w 18732595"/>
              <a:gd name="connsiteY2691" fmla="*/ 913063 h 9844033"/>
              <a:gd name="connsiteX2692" fmla="*/ 3213803 w 18732595"/>
              <a:gd name="connsiteY2692" fmla="*/ 924242 h 9844033"/>
              <a:gd name="connsiteX2693" fmla="*/ 3089982 w 18732595"/>
              <a:gd name="connsiteY2693" fmla="*/ 946378 h 9844033"/>
              <a:gd name="connsiteX2694" fmla="*/ 3021696 w 18732595"/>
              <a:gd name="connsiteY2694" fmla="*/ 957446 h 9844033"/>
              <a:gd name="connsiteX2695" fmla="*/ 3068448 w 18732595"/>
              <a:gd name="connsiteY2695" fmla="*/ 967850 h 9844033"/>
              <a:gd name="connsiteX2696" fmla="*/ 3118033 w 18732595"/>
              <a:gd name="connsiteY2696" fmla="*/ 979804 h 9844033"/>
              <a:gd name="connsiteX2697" fmla="*/ 3119733 w 18732595"/>
              <a:gd name="connsiteY2697" fmla="*/ 972056 h 9844033"/>
              <a:gd name="connsiteX2698" fmla="*/ 3092532 w 18732595"/>
              <a:gd name="connsiteY2698" fmla="*/ 960103 h 9844033"/>
              <a:gd name="connsiteX2699" fmla="*/ 3064197 w 18732595"/>
              <a:gd name="connsiteY2699" fmla="*/ 956561 h 9844033"/>
              <a:gd name="connsiteX2700" fmla="*/ 3095083 w 18732595"/>
              <a:gd name="connsiteY2700" fmla="*/ 955675 h 9844033"/>
              <a:gd name="connsiteX2701" fmla="*/ 3131634 w 18732595"/>
              <a:gd name="connsiteY2701" fmla="*/ 981353 h 9844033"/>
              <a:gd name="connsiteX2702" fmla="*/ 3100182 w 18732595"/>
              <a:gd name="connsiteY2702" fmla="*/ 981353 h 9844033"/>
              <a:gd name="connsiteX2703" fmla="*/ 3071848 w 18732595"/>
              <a:gd name="connsiteY2703" fmla="*/ 992643 h 9844033"/>
              <a:gd name="connsiteX2704" fmla="*/ 3042097 w 18732595"/>
              <a:gd name="connsiteY2704" fmla="*/ 1005260 h 9844033"/>
              <a:gd name="connsiteX2705" fmla="*/ 3025947 w 18732595"/>
              <a:gd name="connsiteY2705" fmla="*/ 1013894 h 9844033"/>
              <a:gd name="connsiteX2706" fmla="*/ 3011213 w 18732595"/>
              <a:gd name="connsiteY2706" fmla="*/ 1023412 h 9844033"/>
              <a:gd name="connsiteX2707" fmla="*/ 3014613 w 18732595"/>
              <a:gd name="connsiteY2707" fmla="*/ 1032709 h 9844033"/>
              <a:gd name="connsiteX2708" fmla="*/ 3058248 w 18732595"/>
              <a:gd name="connsiteY2708" fmla="*/ 1024076 h 9844033"/>
              <a:gd name="connsiteX2709" fmla="*/ 3150618 w 18732595"/>
              <a:gd name="connsiteY2709" fmla="*/ 1003711 h 9844033"/>
              <a:gd name="connsiteX2710" fmla="*/ 3133334 w 18732595"/>
              <a:gd name="connsiteY2710" fmla="*/ 1008802 h 9844033"/>
              <a:gd name="connsiteX2711" fmla="*/ 3061647 w 18732595"/>
              <a:gd name="connsiteY2711" fmla="*/ 1035366 h 9844033"/>
              <a:gd name="connsiteX2712" fmla="*/ 3096783 w 18732595"/>
              <a:gd name="connsiteY2712" fmla="*/ 1026733 h 9844033"/>
              <a:gd name="connsiteX2713" fmla="*/ 3134183 w 18732595"/>
              <a:gd name="connsiteY2713" fmla="*/ 1014779 h 9844033"/>
              <a:gd name="connsiteX2714" fmla="*/ 3166768 w 18732595"/>
              <a:gd name="connsiteY2714" fmla="*/ 1006146 h 9844033"/>
              <a:gd name="connsiteX2715" fmla="*/ 3232504 w 18732595"/>
              <a:gd name="connsiteY2715" fmla="*/ 986666 h 9844033"/>
              <a:gd name="connsiteX2716" fmla="*/ 3293138 w 18732595"/>
              <a:gd name="connsiteY2716" fmla="*/ 970285 h 9844033"/>
              <a:gd name="connsiteX2717" fmla="*/ 3320339 w 18732595"/>
              <a:gd name="connsiteY2717" fmla="*/ 953240 h 9844033"/>
              <a:gd name="connsiteX2718" fmla="*/ 3277839 w 18732595"/>
              <a:gd name="connsiteY2718" fmla="*/ 958332 h 9844033"/>
              <a:gd name="connsiteX2719" fmla="*/ 3214652 w 18732595"/>
              <a:gd name="connsiteY2719" fmla="*/ 956561 h 9844033"/>
              <a:gd name="connsiteX2720" fmla="*/ 3223154 w 18732595"/>
              <a:gd name="connsiteY2720" fmla="*/ 937745 h 9844033"/>
              <a:gd name="connsiteX2721" fmla="*/ 3269338 w 18732595"/>
              <a:gd name="connsiteY2721" fmla="*/ 919814 h 9844033"/>
              <a:gd name="connsiteX2722" fmla="*/ 3274828 w 18732595"/>
              <a:gd name="connsiteY2722" fmla="*/ 913063 h 9844033"/>
              <a:gd name="connsiteX2723" fmla="*/ 5643286 w 18732595"/>
              <a:gd name="connsiteY2723" fmla="*/ 911731 h 9844033"/>
              <a:gd name="connsiteX2724" fmla="*/ 5611450 w 18732595"/>
              <a:gd name="connsiteY2724" fmla="*/ 946378 h 9844033"/>
              <a:gd name="connsiteX2725" fmla="*/ 5641484 w 18732595"/>
              <a:gd name="connsiteY2725" fmla="*/ 956561 h 9844033"/>
              <a:gd name="connsiteX2726" fmla="*/ 5669533 w 18732595"/>
              <a:gd name="connsiteY2726" fmla="*/ 931768 h 9844033"/>
              <a:gd name="connsiteX2727" fmla="*/ 5647435 w 18732595"/>
              <a:gd name="connsiteY2727" fmla="*/ 919150 h 9844033"/>
              <a:gd name="connsiteX2728" fmla="*/ 5643286 w 18732595"/>
              <a:gd name="connsiteY2728" fmla="*/ 911731 h 9844033"/>
              <a:gd name="connsiteX2729" fmla="*/ 8275646 w 18732595"/>
              <a:gd name="connsiteY2729" fmla="*/ 908289 h 9844033"/>
              <a:gd name="connsiteX2730" fmla="*/ 8298072 w 18732595"/>
              <a:gd name="connsiteY2730" fmla="*/ 916691 h 9844033"/>
              <a:gd name="connsiteX2731" fmla="*/ 8334849 w 18732595"/>
              <a:gd name="connsiteY2731" fmla="*/ 920061 h 9844033"/>
              <a:gd name="connsiteX2732" fmla="*/ 8349407 w 18732595"/>
              <a:gd name="connsiteY2732" fmla="*/ 928580 h 9844033"/>
              <a:gd name="connsiteX2733" fmla="*/ 8343400 w 18732595"/>
              <a:gd name="connsiteY2733" fmla="*/ 942188 h 9844033"/>
              <a:gd name="connsiteX2734" fmla="*/ 8350221 w 18732595"/>
              <a:gd name="connsiteY2734" fmla="*/ 949827 h 9844033"/>
              <a:gd name="connsiteX2735" fmla="*/ 8370760 w 18732595"/>
              <a:gd name="connsiteY2735" fmla="*/ 967695 h 9844033"/>
              <a:gd name="connsiteX2736" fmla="*/ 8396390 w 18732595"/>
              <a:gd name="connsiteY2736" fmla="*/ 994052 h 9844033"/>
              <a:gd name="connsiteX2737" fmla="*/ 8286135 w 18732595"/>
              <a:gd name="connsiteY2737" fmla="*/ 1065473 h 9844033"/>
              <a:gd name="connsiteX2738" fmla="*/ 8161297 w 18732595"/>
              <a:gd name="connsiteY2738" fmla="*/ 1106298 h 9844033"/>
              <a:gd name="connsiteX2739" fmla="*/ 8017650 w 18732595"/>
              <a:gd name="connsiteY2739" fmla="*/ 1101189 h 9844033"/>
              <a:gd name="connsiteX2740" fmla="*/ 7950128 w 18732595"/>
              <a:gd name="connsiteY2740" fmla="*/ 1090980 h 9844033"/>
              <a:gd name="connsiteX2741" fmla="*/ 7909075 w 18732595"/>
              <a:gd name="connsiteY2741" fmla="*/ 1081631 h 9844033"/>
              <a:gd name="connsiteX2742" fmla="*/ 7930454 w 18732595"/>
              <a:gd name="connsiteY2742" fmla="*/ 1069733 h 9844033"/>
              <a:gd name="connsiteX2743" fmla="*/ 7944987 w 18732595"/>
              <a:gd name="connsiteY2743" fmla="*/ 1039116 h 9844033"/>
              <a:gd name="connsiteX2744" fmla="*/ 7880010 w 18732595"/>
              <a:gd name="connsiteY2744" fmla="*/ 1028908 h 9844033"/>
              <a:gd name="connsiteX2745" fmla="*/ 7875734 w 18732595"/>
              <a:gd name="connsiteY2745" fmla="*/ 1035717 h 9844033"/>
              <a:gd name="connsiteX2746" fmla="*/ 7862067 w 18732595"/>
              <a:gd name="connsiteY2746" fmla="*/ 1027218 h 9844033"/>
              <a:gd name="connsiteX2747" fmla="*/ 7906505 w 18732595"/>
              <a:gd name="connsiteY2747" fmla="*/ 1006810 h 9844033"/>
              <a:gd name="connsiteX2748" fmla="*/ 7898819 w 18732595"/>
              <a:gd name="connsiteY2748" fmla="*/ 982163 h 9844033"/>
              <a:gd name="connsiteX2749" fmla="*/ 7861202 w 18732595"/>
              <a:gd name="connsiteY2749" fmla="*/ 971955 h 9844033"/>
              <a:gd name="connsiteX2750" fmla="*/ 7885151 w 18732595"/>
              <a:gd name="connsiteY2750" fmla="*/ 959196 h 9844033"/>
              <a:gd name="connsiteX2751" fmla="*/ 7891998 w 18732595"/>
              <a:gd name="connsiteY2751" fmla="*/ 948137 h 9844033"/>
              <a:gd name="connsiteX2752" fmla="*/ 7909075 w 18732595"/>
              <a:gd name="connsiteY2752" fmla="*/ 936239 h 9844033"/>
              <a:gd name="connsiteX2753" fmla="*/ 7939846 w 18732595"/>
              <a:gd name="connsiteY2753" fmla="*/ 921781 h 9844033"/>
              <a:gd name="connsiteX2754" fmla="*/ 7990316 w 18732595"/>
              <a:gd name="connsiteY2754" fmla="*/ 926040 h 9844033"/>
              <a:gd name="connsiteX2755" fmla="*/ 8017650 w 18732595"/>
              <a:gd name="connsiteY2755" fmla="*/ 960036 h 9844033"/>
              <a:gd name="connsiteX2756" fmla="*/ 8033048 w 18732595"/>
              <a:gd name="connsiteY2756" fmla="*/ 967695 h 9844033"/>
              <a:gd name="connsiteX2757" fmla="*/ 8050151 w 18732595"/>
              <a:gd name="connsiteY2757" fmla="*/ 965145 h 9844033"/>
              <a:gd name="connsiteX2758" fmla="*/ 8062979 w 18732595"/>
              <a:gd name="connsiteY2758" fmla="*/ 951537 h 9844033"/>
              <a:gd name="connsiteX2759" fmla="*/ 8092909 w 18732595"/>
              <a:gd name="connsiteY2759" fmla="*/ 948137 h 9844033"/>
              <a:gd name="connsiteX2760" fmla="*/ 8106602 w 18732595"/>
              <a:gd name="connsiteY2760" fmla="*/ 948997 h 9844033"/>
              <a:gd name="connsiteX2761" fmla="*/ 8168143 w 18732595"/>
              <a:gd name="connsiteY2761" fmla="*/ 933669 h 9844033"/>
              <a:gd name="connsiteX2762" fmla="*/ 8240806 w 18732595"/>
              <a:gd name="connsiteY2762" fmla="*/ 933669 h 9844033"/>
              <a:gd name="connsiteX2763" fmla="*/ 8259615 w 18732595"/>
              <a:gd name="connsiteY2763" fmla="*/ 920921 h 9844033"/>
              <a:gd name="connsiteX2764" fmla="*/ 8275646 w 18732595"/>
              <a:gd name="connsiteY2764" fmla="*/ 908289 h 9844033"/>
              <a:gd name="connsiteX2765" fmla="*/ 4446911 w 18732595"/>
              <a:gd name="connsiteY2765" fmla="*/ 903655 h 9844033"/>
              <a:gd name="connsiteX2766" fmla="*/ 4441811 w 18732595"/>
              <a:gd name="connsiteY2766" fmla="*/ 908746 h 9844033"/>
              <a:gd name="connsiteX2767" fmla="*/ 4457961 w 18732595"/>
              <a:gd name="connsiteY2767" fmla="*/ 907861 h 9844033"/>
              <a:gd name="connsiteX2768" fmla="*/ 4446911 w 18732595"/>
              <a:gd name="connsiteY2768" fmla="*/ 903655 h 9844033"/>
              <a:gd name="connsiteX2769" fmla="*/ 18121227 w 18732595"/>
              <a:gd name="connsiteY2769" fmla="*/ 898742 h 9844033"/>
              <a:gd name="connsiteX2770" fmla="*/ 18127099 w 18732595"/>
              <a:gd name="connsiteY2770" fmla="*/ 910845 h 9844033"/>
              <a:gd name="connsiteX2771" fmla="*/ 18134805 w 18732595"/>
              <a:gd name="connsiteY2771" fmla="*/ 907315 h 9844033"/>
              <a:gd name="connsiteX2772" fmla="*/ 18121227 w 18732595"/>
              <a:gd name="connsiteY2772" fmla="*/ 898742 h 9844033"/>
              <a:gd name="connsiteX2773" fmla="*/ 3849376 w 18732595"/>
              <a:gd name="connsiteY2773" fmla="*/ 891425 h 9844033"/>
              <a:gd name="connsiteX2774" fmla="*/ 3832907 w 18732595"/>
              <a:gd name="connsiteY2774" fmla="*/ 894358 h 9844033"/>
              <a:gd name="connsiteX2775" fmla="*/ 3844807 w 18732595"/>
              <a:gd name="connsiteY2775" fmla="*/ 902770 h 9844033"/>
              <a:gd name="connsiteX2776" fmla="*/ 3862657 w 18732595"/>
              <a:gd name="connsiteY2776" fmla="*/ 899449 h 9844033"/>
              <a:gd name="connsiteX2777" fmla="*/ 3849376 w 18732595"/>
              <a:gd name="connsiteY2777" fmla="*/ 891425 h 9844033"/>
              <a:gd name="connsiteX2778" fmla="*/ 5536364 w 18732595"/>
              <a:gd name="connsiteY2778" fmla="*/ 853184 h 9844033"/>
              <a:gd name="connsiteX2779" fmla="*/ 5521913 w 18732595"/>
              <a:gd name="connsiteY2779" fmla="*/ 857612 h 9844033"/>
              <a:gd name="connsiteX2780" fmla="*/ 5551664 w 18732595"/>
              <a:gd name="connsiteY2780" fmla="*/ 857612 h 9844033"/>
              <a:gd name="connsiteX2781" fmla="*/ 5536364 w 18732595"/>
              <a:gd name="connsiteY2781" fmla="*/ 853184 h 9844033"/>
              <a:gd name="connsiteX2782" fmla="*/ 4396476 w 18732595"/>
              <a:gd name="connsiteY2782" fmla="*/ 851635 h 9844033"/>
              <a:gd name="connsiteX2783" fmla="*/ 4383725 w 18732595"/>
              <a:gd name="connsiteY2783" fmla="*/ 860047 h 9844033"/>
              <a:gd name="connsiteX2784" fmla="*/ 4396476 w 18732595"/>
              <a:gd name="connsiteY2784" fmla="*/ 863588 h 9844033"/>
              <a:gd name="connsiteX2785" fmla="*/ 4409226 w 18732595"/>
              <a:gd name="connsiteY2785" fmla="*/ 854955 h 9844033"/>
              <a:gd name="connsiteX2786" fmla="*/ 4396476 w 18732595"/>
              <a:gd name="connsiteY2786" fmla="*/ 851635 h 9844033"/>
              <a:gd name="connsiteX2787" fmla="*/ 4944602 w 18732595"/>
              <a:gd name="connsiteY2787" fmla="*/ 838105 h 9844033"/>
              <a:gd name="connsiteX2788" fmla="*/ 4930010 w 18732595"/>
              <a:gd name="connsiteY2788" fmla="*/ 847207 h 9844033"/>
              <a:gd name="connsiteX2789" fmla="*/ 4928310 w 18732595"/>
              <a:gd name="connsiteY2789" fmla="*/ 860047 h 9844033"/>
              <a:gd name="connsiteX2790" fmla="*/ 4943044 w 18732595"/>
              <a:gd name="connsiteY2790" fmla="*/ 850749 h 9844033"/>
              <a:gd name="connsiteX2791" fmla="*/ 4944602 w 18732595"/>
              <a:gd name="connsiteY2791" fmla="*/ 838105 h 9844033"/>
              <a:gd name="connsiteX2792" fmla="*/ 9922472 w 18732595"/>
              <a:gd name="connsiteY2792" fmla="*/ 819217 h 9844033"/>
              <a:gd name="connsiteX2793" fmla="*/ 9912182 w 18732595"/>
              <a:gd name="connsiteY2793" fmla="*/ 823541 h 9844033"/>
              <a:gd name="connsiteX2794" fmla="*/ 9933525 w 18732595"/>
              <a:gd name="connsiteY2794" fmla="*/ 823541 h 9844033"/>
              <a:gd name="connsiteX2795" fmla="*/ 9922472 w 18732595"/>
              <a:gd name="connsiteY2795" fmla="*/ 819217 h 9844033"/>
              <a:gd name="connsiteX2796" fmla="*/ 9857777 w 18732595"/>
              <a:gd name="connsiteY2796" fmla="*/ 817965 h 9844033"/>
              <a:gd name="connsiteX2797" fmla="*/ 9854061 w 18732595"/>
              <a:gd name="connsiteY2797" fmla="*/ 825248 h 9844033"/>
              <a:gd name="connsiteX2798" fmla="*/ 9862637 w 18732595"/>
              <a:gd name="connsiteY2798" fmla="*/ 838905 h 9844033"/>
              <a:gd name="connsiteX2799" fmla="*/ 9866067 w 18732595"/>
              <a:gd name="connsiteY2799" fmla="*/ 831167 h 9844033"/>
              <a:gd name="connsiteX2800" fmla="*/ 9857777 w 18732595"/>
              <a:gd name="connsiteY2800" fmla="*/ 817965 h 9844033"/>
              <a:gd name="connsiteX2801" fmla="*/ 5522763 w 18732595"/>
              <a:gd name="connsiteY2801" fmla="*/ 792531 h 9844033"/>
              <a:gd name="connsiteX2802" fmla="*/ 5517664 w 18732595"/>
              <a:gd name="connsiteY2802" fmla="*/ 797622 h 9844033"/>
              <a:gd name="connsiteX2803" fmla="*/ 5533814 w 18732595"/>
              <a:gd name="connsiteY2803" fmla="*/ 796959 h 9844033"/>
              <a:gd name="connsiteX2804" fmla="*/ 5522763 w 18732595"/>
              <a:gd name="connsiteY2804" fmla="*/ 792531 h 9844033"/>
              <a:gd name="connsiteX2805" fmla="*/ 5217036 w 18732595"/>
              <a:gd name="connsiteY2805" fmla="*/ 791646 h 9844033"/>
              <a:gd name="connsiteX2806" fmla="*/ 5207686 w 18732595"/>
              <a:gd name="connsiteY2806" fmla="*/ 800279 h 9844033"/>
              <a:gd name="connsiteX2807" fmla="*/ 5211087 w 18732595"/>
              <a:gd name="connsiteY2807" fmla="*/ 808912 h 9844033"/>
              <a:gd name="connsiteX2808" fmla="*/ 5220437 w 18732595"/>
              <a:gd name="connsiteY2808" fmla="*/ 800279 h 9844033"/>
              <a:gd name="connsiteX2809" fmla="*/ 5217036 w 18732595"/>
              <a:gd name="connsiteY2809" fmla="*/ 791646 h 9844033"/>
              <a:gd name="connsiteX2810" fmla="*/ 5477428 w 18732595"/>
              <a:gd name="connsiteY2810" fmla="*/ 783234 h 9844033"/>
              <a:gd name="connsiteX2811" fmla="*/ 5463828 w 18732595"/>
              <a:gd name="connsiteY2811" fmla="*/ 791646 h 9844033"/>
              <a:gd name="connsiteX2812" fmla="*/ 5467228 w 18732595"/>
              <a:gd name="connsiteY2812" fmla="*/ 800279 h 9844033"/>
              <a:gd name="connsiteX2813" fmla="*/ 5480829 w 18732595"/>
              <a:gd name="connsiteY2813" fmla="*/ 791646 h 9844033"/>
              <a:gd name="connsiteX2814" fmla="*/ 5477428 w 18732595"/>
              <a:gd name="connsiteY2814" fmla="*/ 783234 h 9844033"/>
              <a:gd name="connsiteX2815" fmla="*/ 4813273 w 18732595"/>
              <a:gd name="connsiteY2815" fmla="*/ 774601 h 9844033"/>
              <a:gd name="connsiteX2816" fmla="*/ 4787489 w 18732595"/>
              <a:gd name="connsiteY2816" fmla="*/ 822415 h 9844033"/>
              <a:gd name="connsiteX2817" fmla="*/ 4814123 w 18732595"/>
              <a:gd name="connsiteY2817" fmla="*/ 793417 h 9844033"/>
              <a:gd name="connsiteX2818" fmla="*/ 4813273 w 18732595"/>
              <a:gd name="connsiteY2818" fmla="*/ 774601 h 9844033"/>
              <a:gd name="connsiteX2819" fmla="*/ 9954153 w 18732595"/>
              <a:gd name="connsiteY2819" fmla="*/ 767066 h 9844033"/>
              <a:gd name="connsiteX2820" fmla="*/ 9939432 w 18732595"/>
              <a:gd name="connsiteY2820" fmla="*/ 774833 h 9844033"/>
              <a:gd name="connsiteX2821" fmla="*/ 9942100 w 18732595"/>
              <a:gd name="connsiteY2821" fmla="*/ 783369 h 9844033"/>
              <a:gd name="connsiteX2822" fmla="*/ 9956582 w 18732595"/>
              <a:gd name="connsiteY2822" fmla="*/ 774833 h 9844033"/>
              <a:gd name="connsiteX2823" fmla="*/ 9954153 w 18732595"/>
              <a:gd name="connsiteY2823" fmla="*/ 767066 h 9844033"/>
              <a:gd name="connsiteX2824" fmla="*/ 12750985 w 18732595"/>
              <a:gd name="connsiteY2824" fmla="*/ 766600 h 9844033"/>
              <a:gd name="connsiteX2825" fmla="*/ 12747212 w 18732595"/>
              <a:gd name="connsiteY2825" fmla="*/ 772411 h 9844033"/>
              <a:gd name="connsiteX2826" fmla="*/ 12762626 w 18732595"/>
              <a:gd name="connsiteY2826" fmla="*/ 779219 h 9844033"/>
              <a:gd name="connsiteX2827" fmla="*/ 12793454 w 18732595"/>
              <a:gd name="connsiteY2827" fmla="*/ 796366 h 9844033"/>
              <a:gd name="connsiteX2828" fmla="*/ 12807033 w 18732595"/>
              <a:gd name="connsiteY2828" fmla="*/ 788549 h 9844033"/>
              <a:gd name="connsiteX2829" fmla="*/ 12750985 w 18732595"/>
              <a:gd name="connsiteY2829" fmla="*/ 766600 h 9844033"/>
              <a:gd name="connsiteX2830" fmla="*/ 2744021 w 18732595"/>
              <a:gd name="connsiteY2830" fmla="*/ 759326 h 9844033"/>
              <a:gd name="connsiteX2831" fmla="*/ 2701236 w 18732595"/>
              <a:gd name="connsiteY2831" fmla="*/ 771280 h 9844033"/>
              <a:gd name="connsiteX2832" fmla="*/ 2735521 w 18732595"/>
              <a:gd name="connsiteY2832" fmla="*/ 770395 h 9844033"/>
              <a:gd name="connsiteX2833" fmla="*/ 2744021 w 18732595"/>
              <a:gd name="connsiteY2833" fmla="*/ 759326 h 9844033"/>
              <a:gd name="connsiteX2834" fmla="*/ 5907825 w 18732595"/>
              <a:gd name="connsiteY2834" fmla="*/ 757556 h 9844033"/>
              <a:gd name="connsiteX2835" fmla="*/ 5878074 w 18732595"/>
              <a:gd name="connsiteY2835" fmla="*/ 760876 h 9844033"/>
              <a:gd name="connsiteX2836" fmla="*/ 5907825 w 18732595"/>
              <a:gd name="connsiteY2836" fmla="*/ 767739 h 9844033"/>
              <a:gd name="connsiteX2837" fmla="*/ 5937859 w 18732595"/>
              <a:gd name="connsiteY2837" fmla="*/ 764418 h 9844033"/>
              <a:gd name="connsiteX2838" fmla="*/ 5907825 w 18732595"/>
              <a:gd name="connsiteY2838" fmla="*/ 757556 h 9844033"/>
              <a:gd name="connsiteX2839" fmla="*/ 4622406 w 18732595"/>
              <a:gd name="connsiteY2839" fmla="*/ 751413 h 9844033"/>
              <a:gd name="connsiteX2840" fmla="*/ 4600482 w 18732595"/>
              <a:gd name="connsiteY2840" fmla="*/ 758441 h 9844033"/>
              <a:gd name="connsiteX2841" fmla="*/ 4577532 w 18732595"/>
              <a:gd name="connsiteY2841" fmla="*/ 764418 h 9844033"/>
              <a:gd name="connsiteX2842" fmla="*/ 4555998 w 18732595"/>
              <a:gd name="connsiteY2842" fmla="*/ 777921 h 9844033"/>
              <a:gd name="connsiteX2843" fmla="*/ 4561098 w 18732595"/>
              <a:gd name="connsiteY2843" fmla="*/ 788326 h 9844033"/>
              <a:gd name="connsiteX2844" fmla="*/ 4575832 w 18732595"/>
              <a:gd name="connsiteY2844" fmla="*/ 791646 h 9844033"/>
              <a:gd name="connsiteX2845" fmla="*/ 4542398 w 18732595"/>
              <a:gd name="connsiteY2845" fmla="*/ 809576 h 9844033"/>
              <a:gd name="connsiteX2846" fmla="*/ 4507546 w 18732595"/>
              <a:gd name="connsiteY2846" fmla="*/ 826843 h 9844033"/>
              <a:gd name="connsiteX2847" fmla="*/ 4473262 w 18732595"/>
              <a:gd name="connsiteY2847" fmla="*/ 844773 h 9844033"/>
              <a:gd name="connsiteX2848" fmla="*/ 4472412 w 18732595"/>
              <a:gd name="connsiteY2848" fmla="*/ 849864 h 9844033"/>
              <a:gd name="connsiteX2849" fmla="*/ 4464762 w 18732595"/>
              <a:gd name="connsiteY2849" fmla="*/ 872000 h 9844033"/>
              <a:gd name="connsiteX2850" fmla="*/ 4463912 w 18732595"/>
              <a:gd name="connsiteY2850" fmla="*/ 888381 h 9844033"/>
              <a:gd name="connsiteX2851" fmla="*/ 4486012 w 18732595"/>
              <a:gd name="connsiteY2851" fmla="*/ 872886 h 9844033"/>
              <a:gd name="connsiteX2852" fmla="*/ 4517747 w 18732595"/>
              <a:gd name="connsiteY2852" fmla="*/ 846322 h 9844033"/>
              <a:gd name="connsiteX2853" fmla="*/ 4626267 w 18732595"/>
              <a:gd name="connsiteY2853" fmla="*/ 808026 h 9844033"/>
              <a:gd name="connsiteX2854" fmla="*/ 4614933 w 18732595"/>
              <a:gd name="connsiteY2854" fmla="*/ 806256 h 9844033"/>
              <a:gd name="connsiteX2855" fmla="*/ 4618332 w 18732595"/>
              <a:gd name="connsiteY2855" fmla="*/ 779693 h 9844033"/>
              <a:gd name="connsiteX2856" fmla="*/ 4639867 w 18732595"/>
              <a:gd name="connsiteY2856" fmla="*/ 759326 h 9844033"/>
              <a:gd name="connsiteX2857" fmla="*/ 4622406 w 18732595"/>
              <a:gd name="connsiteY2857" fmla="*/ 751413 h 9844033"/>
              <a:gd name="connsiteX2858" fmla="*/ 10029185 w 18732595"/>
              <a:gd name="connsiteY2858" fmla="*/ 749113 h 9844033"/>
              <a:gd name="connsiteX2859" fmla="*/ 10016227 w 18732595"/>
              <a:gd name="connsiteY2859" fmla="*/ 752527 h 9844033"/>
              <a:gd name="connsiteX2860" fmla="*/ 10029185 w 18732595"/>
              <a:gd name="connsiteY2860" fmla="*/ 761063 h 9844033"/>
              <a:gd name="connsiteX2861" fmla="*/ 10041953 w 18732595"/>
              <a:gd name="connsiteY2861" fmla="*/ 757649 h 9844033"/>
              <a:gd name="connsiteX2862" fmla="*/ 10029185 w 18732595"/>
              <a:gd name="connsiteY2862" fmla="*/ 749113 h 9844033"/>
              <a:gd name="connsiteX2863" fmla="*/ 2927095 w 18732595"/>
              <a:gd name="connsiteY2863" fmla="*/ 732708 h 9844033"/>
              <a:gd name="connsiteX2864" fmla="*/ 2902125 w 18732595"/>
              <a:gd name="connsiteY2864" fmla="*/ 740511 h 9844033"/>
              <a:gd name="connsiteX2865" fmla="*/ 2897876 w 18732595"/>
              <a:gd name="connsiteY2865" fmla="*/ 748037 h 9844033"/>
              <a:gd name="connsiteX2866" fmla="*/ 2923376 w 18732595"/>
              <a:gd name="connsiteY2866" fmla="*/ 740511 h 9844033"/>
              <a:gd name="connsiteX2867" fmla="*/ 2927095 w 18732595"/>
              <a:gd name="connsiteY2867" fmla="*/ 732708 h 9844033"/>
              <a:gd name="connsiteX2868" fmla="*/ 4776439 w 18732595"/>
              <a:gd name="connsiteY2868" fmla="*/ 731878 h 9844033"/>
              <a:gd name="connsiteX2869" fmla="*/ 4767938 w 18732595"/>
              <a:gd name="connsiteY2869" fmla="*/ 740511 h 9844033"/>
              <a:gd name="connsiteX2870" fmla="*/ 4776439 w 18732595"/>
              <a:gd name="connsiteY2870" fmla="*/ 748923 h 9844033"/>
              <a:gd name="connsiteX2871" fmla="*/ 4784939 w 18732595"/>
              <a:gd name="connsiteY2871" fmla="*/ 740511 h 9844033"/>
              <a:gd name="connsiteX2872" fmla="*/ 4776439 w 18732595"/>
              <a:gd name="connsiteY2872" fmla="*/ 731878 h 9844033"/>
              <a:gd name="connsiteX2873" fmla="*/ 5323007 w 18732595"/>
              <a:gd name="connsiteY2873" fmla="*/ 725016 h 9844033"/>
              <a:gd name="connsiteX2874" fmla="*/ 5308556 w 18732595"/>
              <a:gd name="connsiteY2874" fmla="*/ 729221 h 9844033"/>
              <a:gd name="connsiteX2875" fmla="*/ 5338307 w 18732595"/>
              <a:gd name="connsiteY2875" fmla="*/ 729221 h 9844033"/>
              <a:gd name="connsiteX2876" fmla="*/ 5323007 w 18732595"/>
              <a:gd name="connsiteY2876" fmla="*/ 725016 h 9844033"/>
              <a:gd name="connsiteX2877" fmla="*/ 2978061 w 18732595"/>
              <a:gd name="connsiteY2877" fmla="*/ 724130 h 9844033"/>
              <a:gd name="connsiteX2878" fmla="*/ 2972962 w 18732595"/>
              <a:gd name="connsiteY2878" fmla="*/ 729221 h 9844033"/>
              <a:gd name="connsiteX2879" fmla="*/ 2989112 w 18732595"/>
              <a:gd name="connsiteY2879" fmla="*/ 728557 h 9844033"/>
              <a:gd name="connsiteX2880" fmla="*/ 2978061 w 18732595"/>
              <a:gd name="connsiteY2880" fmla="*/ 724130 h 9844033"/>
              <a:gd name="connsiteX2881" fmla="*/ 5205243 w 18732595"/>
              <a:gd name="connsiteY2881" fmla="*/ 723577 h 9844033"/>
              <a:gd name="connsiteX2882" fmla="*/ 5186435 w 18732595"/>
              <a:gd name="connsiteY2882" fmla="*/ 731878 h 9844033"/>
              <a:gd name="connsiteX2883" fmla="*/ 5193236 w 18732595"/>
              <a:gd name="connsiteY2883" fmla="*/ 740511 h 9844033"/>
              <a:gd name="connsiteX2884" fmla="*/ 5211937 w 18732595"/>
              <a:gd name="connsiteY2884" fmla="*/ 731878 h 9844033"/>
              <a:gd name="connsiteX2885" fmla="*/ 5205243 w 18732595"/>
              <a:gd name="connsiteY2885" fmla="*/ 723577 h 9844033"/>
              <a:gd name="connsiteX2886" fmla="*/ 5856575 w 18732595"/>
              <a:gd name="connsiteY2886" fmla="*/ 714888 h 9844033"/>
              <a:gd name="connsiteX2887" fmla="*/ 5840389 w 18732595"/>
              <a:gd name="connsiteY2887" fmla="*/ 722580 h 9844033"/>
              <a:gd name="connsiteX2888" fmla="*/ 5852289 w 18732595"/>
              <a:gd name="connsiteY2888" fmla="*/ 725901 h 9844033"/>
              <a:gd name="connsiteX2889" fmla="*/ 5869573 w 18732595"/>
              <a:gd name="connsiteY2889" fmla="*/ 718153 h 9844033"/>
              <a:gd name="connsiteX2890" fmla="*/ 5856575 w 18732595"/>
              <a:gd name="connsiteY2890" fmla="*/ 714888 h 9844033"/>
              <a:gd name="connsiteX2891" fmla="*/ 5044481 w 18732595"/>
              <a:gd name="connsiteY2891" fmla="*/ 707085 h 9844033"/>
              <a:gd name="connsiteX2892" fmla="*/ 5039381 w 18732595"/>
              <a:gd name="connsiteY2892" fmla="*/ 712177 h 9844033"/>
              <a:gd name="connsiteX2893" fmla="*/ 5055531 w 18732595"/>
              <a:gd name="connsiteY2893" fmla="*/ 711291 h 9844033"/>
              <a:gd name="connsiteX2894" fmla="*/ 5044481 w 18732595"/>
              <a:gd name="connsiteY2894" fmla="*/ 707085 h 9844033"/>
              <a:gd name="connsiteX2895" fmla="*/ 5908675 w 18732595"/>
              <a:gd name="connsiteY2895" fmla="*/ 697788 h 9844033"/>
              <a:gd name="connsiteX2896" fmla="*/ 5902725 w 18732595"/>
              <a:gd name="connsiteY2896" fmla="*/ 716604 h 9844033"/>
              <a:gd name="connsiteX2897" fmla="*/ 5865323 w 18732595"/>
              <a:gd name="connsiteY2897" fmla="*/ 732764 h 9844033"/>
              <a:gd name="connsiteX2898" fmla="*/ 5889125 w 18732595"/>
              <a:gd name="connsiteY2898" fmla="*/ 737855 h 9844033"/>
              <a:gd name="connsiteX2899" fmla="*/ 5938709 w 18732595"/>
              <a:gd name="connsiteY2899" fmla="*/ 716604 h 9844033"/>
              <a:gd name="connsiteX2900" fmla="*/ 5916325 w 18732595"/>
              <a:gd name="connsiteY2900" fmla="*/ 711291 h 9844033"/>
              <a:gd name="connsiteX2901" fmla="*/ 5906975 w 18732595"/>
              <a:gd name="connsiteY2901" fmla="*/ 707970 h 9844033"/>
              <a:gd name="connsiteX2902" fmla="*/ 5908675 w 18732595"/>
              <a:gd name="connsiteY2902" fmla="*/ 697788 h 9844033"/>
              <a:gd name="connsiteX2903" fmla="*/ 10416973 w 18732595"/>
              <a:gd name="connsiteY2903" fmla="*/ 672181 h 9844033"/>
              <a:gd name="connsiteX2904" fmla="*/ 10404968 w 18732595"/>
              <a:gd name="connsiteY2904" fmla="*/ 680716 h 9844033"/>
              <a:gd name="connsiteX2905" fmla="*/ 10434886 w 18732595"/>
              <a:gd name="connsiteY2905" fmla="*/ 675595 h 9844033"/>
              <a:gd name="connsiteX2906" fmla="*/ 10416973 w 18732595"/>
              <a:gd name="connsiteY2906" fmla="*/ 672181 h 9844033"/>
              <a:gd name="connsiteX2907" fmla="*/ 10337510 w 18732595"/>
              <a:gd name="connsiteY2907" fmla="*/ 672181 h 9844033"/>
              <a:gd name="connsiteX2908" fmla="*/ 10327982 w 18732595"/>
              <a:gd name="connsiteY2908" fmla="*/ 680716 h 9844033"/>
              <a:gd name="connsiteX2909" fmla="*/ 10331603 w 18732595"/>
              <a:gd name="connsiteY2909" fmla="*/ 689252 h 9844033"/>
              <a:gd name="connsiteX2910" fmla="*/ 10340940 w 18732595"/>
              <a:gd name="connsiteY2910" fmla="*/ 680716 h 9844033"/>
              <a:gd name="connsiteX2911" fmla="*/ 10337510 w 18732595"/>
              <a:gd name="connsiteY2911" fmla="*/ 672181 h 9844033"/>
              <a:gd name="connsiteX2912" fmla="*/ 5822398 w 18732595"/>
              <a:gd name="connsiteY2912" fmla="*/ 664971 h 9844033"/>
              <a:gd name="connsiteX2913" fmla="*/ 5792505 w 18732595"/>
              <a:gd name="connsiteY2913" fmla="*/ 672110 h 9844033"/>
              <a:gd name="connsiteX2914" fmla="*/ 5788254 w 18732595"/>
              <a:gd name="connsiteY2914" fmla="*/ 679857 h 9844033"/>
              <a:gd name="connsiteX2915" fmla="*/ 5818289 w 18732595"/>
              <a:gd name="connsiteY2915" fmla="*/ 672110 h 9844033"/>
              <a:gd name="connsiteX2916" fmla="*/ 5822398 w 18732595"/>
              <a:gd name="connsiteY2916" fmla="*/ 664971 h 9844033"/>
              <a:gd name="connsiteX2917" fmla="*/ 5696806 w 18732595"/>
              <a:gd name="connsiteY2917" fmla="*/ 596569 h 9844033"/>
              <a:gd name="connsiteX2918" fmla="*/ 5677467 w 18732595"/>
              <a:gd name="connsiteY2918" fmla="*/ 603708 h 9844033"/>
              <a:gd name="connsiteX2919" fmla="*/ 5674633 w 18732595"/>
              <a:gd name="connsiteY2919" fmla="*/ 611457 h 9844033"/>
              <a:gd name="connsiteX2920" fmla="*/ 5694467 w 18732595"/>
              <a:gd name="connsiteY2920" fmla="*/ 603708 h 9844033"/>
              <a:gd name="connsiteX2921" fmla="*/ 5696806 w 18732595"/>
              <a:gd name="connsiteY2921" fmla="*/ 596569 h 9844033"/>
              <a:gd name="connsiteX2922" fmla="*/ 5188136 w 18732595"/>
              <a:gd name="connsiteY2922" fmla="*/ 587549 h 9844033"/>
              <a:gd name="connsiteX2923" fmla="*/ 5173402 w 18732595"/>
              <a:gd name="connsiteY2923" fmla="*/ 620754 h 9844033"/>
              <a:gd name="connsiteX2924" fmla="*/ 5186435 w 18732595"/>
              <a:gd name="connsiteY2924" fmla="*/ 613006 h 9844033"/>
              <a:gd name="connsiteX2925" fmla="*/ 5188986 w 18732595"/>
              <a:gd name="connsiteY2925" fmla="*/ 592640 h 9844033"/>
              <a:gd name="connsiteX2926" fmla="*/ 5188136 w 18732595"/>
              <a:gd name="connsiteY2926" fmla="*/ 587549 h 9844033"/>
              <a:gd name="connsiteX2927" fmla="*/ 8103136 w 18732595"/>
              <a:gd name="connsiteY2927" fmla="*/ 560084 h 9844033"/>
              <a:gd name="connsiteX2928" fmla="*/ 8097987 w 18732595"/>
              <a:gd name="connsiteY2928" fmla="*/ 565264 h 9844033"/>
              <a:gd name="connsiteX2929" fmla="*/ 8114199 w 18732595"/>
              <a:gd name="connsiteY2929" fmla="*/ 564346 h 9844033"/>
              <a:gd name="connsiteX2930" fmla="*/ 8103136 w 18732595"/>
              <a:gd name="connsiteY2930" fmla="*/ 560084 h 9844033"/>
              <a:gd name="connsiteX2931" fmla="*/ 8095316 w 18732595"/>
              <a:gd name="connsiteY2931" fmla="*/ 543827 h 9844033"/>
              <a:gd name="connsiteX2932" fmla="*/ 8085207 w 18732595"/>
              <a:gd name="connsiteY2932" fmla="*/ 548154 h 9844033"/>
              <a:gd name="connsiteX2933" fmla="*/ 8110765 w 18732595"/>
              <a:gd name="connsiteY2933" fmla="*/ 548154 h 9844033"/>
              <a:gd name="connsiteX2934" fmla="*/ 8095316 w 18732595"/>
              <a:gd name="connsiteY2934" fmla="*/ 543827 h 9844033"/>
              <a:gd name="connsiteX2935" fmla="*/ 8014255 w 18732595"/>
              <a:gd name="connsiteY2935" fmla="*/ 543041 h 9844033"/>
              <a:gd name="connsiteX2936" fmla="*/ 7991177 w 18732595"/>
              <a:gd name="connsiteY2936" fmla="*/ 551563 h 9844033"/>
              <a:gd name="connsiteX2937" fmla="*/ 8005672 w 18732595"/>
              <a:gd name="connsiteY2937" fmla="*/ 575490 h 9844033"/>
              <a:gd name="connsiteX2938" fmla="*/ 8024555 w 18732595"/>
              <a:gd name="connsiteY2938" fmla="*/ 596010 h 9844033"/>
              <a:gd name="connsiteX2939" fmla="*/ 8032184 w 18732595"/>
              <a:gd name="connsiteY2939" fmla="*/ 589191 h 9844033"/>
              <a:gd name="connsiteX2940" fmla="*/ 8033901 w 18732595"/>
              <a:gd name="connsiteY2940" fmla="*/ 550711 h 9844033"/>
              <a:gd name="connsiteX2941" fmla="*/ 8014255 w 18732595"/>
              <a:gd name="connsiteY2941" fmla="*/ 543041 h 9844033"/>
              <a:gd name="connsiteX2942" fmla="*/ 5491879 w 18732595"/>
              <a:gd name="connsiteY2942" fmla="*/ 526896 h 9844033"/>
              <a:gd name="connsiteX2943" fmla="*/ 5489329 w 18732595"/>
              <a:gd name="connsiteY2943" fmla="*/ 535307 h 9844033"/>
              <a:gd name="connsiteX2944" fmla="*/ 5479129 w 18732595"/>
              <a:gd name="connsiteY2944" fmla="*/ 558329 h 9844033"/>
              <a:gd name="connsiteX2945" fmla="*/ 5502363 w 18732595"/>
              <a:gd name="connsiteY2945" fmla="*/ 572940 h 9844033"/>
              <a:gd name="connsiteX2946" fmla="*/ 5562148 w 18732595"/>
              <a:gd name="connsiteY2946" fmla="*/ 562757 h 9844033"/>
              <a:gd name="connsiteX2947" fmla="*/ 5546565 w 18732595"/>
              <a:gd name="connsiteY2947" fmla="*/ 558329 h 9844033"/>
              <a:gd name="connsiteX2948" fmla="*/ 5504913 w 18732595"/>
              <a:gd name="connsiteY2948" fmla="*/ 544826 h 9844033"/>
              <a:gd name="connsiteX2949" fmla="*/ 5491879 w 18732595"/>
              <a:gd name="connsiteY2949" fmla="*/ 526896 h 9844033"/>
              <a:gd name="connsiteX2950" fmla="*/ 5280222 w 18732595"/>
              <a:gd name="connsiteY2950" fmla="*/ 519149 h 9844033"/>
              <a:gd name="connsiteX2951" fmla="*/ 5237437 w 18732595"/>
              <a:gd name="connsiteY2951" fmla="*/ 535307 h 9844033"/>
              <a:gd name="connsiteX2952" fmla="*/ 5200886 w 18732595"/>
              <a:gd name="connsiteY2952" fmla="*/ 555009 h 9844033"/>
              <a:gd name="connsiteX2953" fmla="*/ 5201736 w 18732595"/>
              <a:gd name="connsiteY2953" fmla="*/ 578031 h 9844033"/>
              <a:gd name="connsiteX2954" fmla="*/ 5210237 w 18732595"/>
              <a:gd name="connsiteY2954" fmla="*/ 599503 h 9844033"/>
              <a:gd name="connsiteX2955" fmla="*/ 5225537 w 18732595"/>
              <a:gd name="connsiteY2955" fmla="*/ 572054 h 9844033"/>
              <a:gd name="connsiteX2956" fmla="*/ 5267472 w 18732595"/>
              <a:gd name="connsiteY2956" fmla="*/ 531102 h 9844033"/>
              <a:gd name="connsiteX2957" fmla="*/ 5280222 w 18732595"/>
              <a:gd name="connsiteY2957" fmla="*/ 519149 h 9844033"/>
              <a:gd name="connsiteX2958" fmla="*/ 8043247 w 18732595"/>
              <a:gd name="connsiteY2958" fmla="*/ 516490 h 9844033"/>
              <a:gd name="connsiteX2959" fmla="*/ 8039813 w 18732595"/>
              <a:gd name="connsiteY2959" fmla="*/ 525013 h 9844033"/>
              <a:gd name="connsiteX2960" fmla="*/ 8049350 w 18732595"/>
              <a:gd name="connsiteY2960" fmla="*/ 533600 h 9844033"/>
              <a:gd name="connsiteX2961" fmla="*/ 8052783 w 18732595"/>
              <a:gd name="connsiteY2961" fmla="*/ 525013 h 9844033"/>
              <a:gd name="connsiteX2962" fmla="*/ 8043247 w 18732595"/>
              <a:gd name="connsiteY2962" fmla="*/ 516490 h 9844033"/>
              <a:gd name="connsiteX2963" fmla="*/ 4741903 w 18732595"/>
              <a:gd name="connsiteY2963" fmla="*/ 507258 h 9844033"/>
              <a:gd name="connsiteX2964" fmla="*/ 4737404 w 18732595"/>
              <a:gd name="connsiteY2964" fmla="*/ 521431 h 9844033"/>
              <a:gd name="connsiteX2965" fmla="*/ 4745975 w 18732595"/>
              <a:gd name="connsiteY2965" fmla="*/ 526567 h 9844033"/>
              <a:gd name="connsiteX2966" fmla="*/ 4763915 w 18732595"/>
              <a:gd name="connsiteY2966" fmla="*/ 521431 h 9844033"/>
              <a:gd name="connsiteX2967" fmla="*/ 4765632 w 18732595"/>
              <a:gd name="connsiteY2967" fmla="*/ 516269 h 9844033"/>
              <a:gd name="connsiteX2968" fmla="*/ 4741903 w 18732595"/>
              <a:gd name="connsiteY2968" fmla="*/ 507258 h 9844033"/>
              <a:gd name="connsiteX2969" fmla="*/ 11559524 w 18732595"/>
              <a:gd name="connsiteY2969" fmla="*/ 490467 h 9844033"/>
              <a:gd name="connsiteX2970" fmla="*/ 11554445 w 18732595"/>
              <a:gd name="connsiteY2970" fmla="*/ 495594 h 9844033"/>
              <a:gd name="connsiteX2971" fmla="*/ 11570643 w 18732595"/>
              <a:gd name="connsiteY2971" fmla="*/ 494746 h 9844033"/>
              <a:gd name="connsiteX2972" fmla="*/ 11559524 w 18732595"/>
              <a:gd name="connsiteY2972" fmla="*/ 490467 h 9844033"/>
              <a:gd name="connsiteX2973" fmla="*/ 14123425 w 18732595"/>
              <a:gd name="connsiteY2973" fmla="*/ 454689 h 9844033"/>
              <a:gd name="connsiteX2974" fmla="*/ 14108423 w 18732595"/>
              <a:gd name="connsiteY2974" fmla="*/ 463010 h 9844033"/>
              <a:gd name="connsiteX2975" fmla="*/ 14136683 w 18732595"/>
              <a:gd name="connsiteY2975" fmla="*/ 471583 h 9844033"/>
              <a:gd name="connsiteX2976" fmla="*/ 14151363 w 18732595"/>
              <a:gd name="connsiteY2976" fmla="*/ 463010 h 9844033"/>
              <a:gd name="connsiteX2977" fmla="*/ 14123425 w 18732595"/>
              <a:gd name="connsiteY2977" fmla="*/ 454689 h 9844033"/>
              <a:gd name="connsiteX2978" fmla="*/ 4788392 w 18732595"/>
              <a:gd name="connsiteY2978" fmla="*/ 454416 h 9844033"/>
              <a:gd name="connsiteX2979" fmla="*/ 4801529 w 18732595"/>
              <a:gd name="connsiteY2979" fmla="*/ 463951 h 9844033"/>
              <a:gd name="connsiteX2980" fmla="*/ 4795560 w 18732595"/>
              <a:gd name="connsiteY2980" fmla="*/ 489684 h 9844033"/>
              <a:gd name="connsiteX2981" fmla="*/ 4782737 w 18732595"/>
              <a:gd name="connsiteY2981" fmla="*/ 506836 h 9844033"/>
              <a:gd name="connsiteX2982" fmla="*/ 4744242 w 18732595"/>
              <a:gd name="connsiteY2982" fmla="*/ 560879 h 9844033"/>
              <a:gd name="connsiteX2983" fmla="*/ 4652775 w 18732595"/>
              <a:gd name="connsiteY2983" fmla="*/ 608899 h 9844033"/>
              <a:gd name="connsiteX2984" fmla="*/ 4546770 w 18732595"/>
              <a:gd name="connsiteY2984" fmla="*/ 608035 h 9844033"/>
              <a:gd name="connsiteX2985" fmla="*/ 4518576 w 18732595"/>
              <a:gd name="connsiteY2985" fmla="*/ 573739 h 9844033"/>
              <a:gd name="connsiteX2986" fmla="*/ 4491215 w 18732595"/>
              <a:gd name="connsiteY2986" fmla="*/ 523995 h 9844033"/>
              <a:gd name="connsiteX2987" fmla="*/ 4543351 w 18732595"/>
              <a:gd name="connsiteY2987" fmla="*/ 523995 h 9844033"/>
              <a:gd name="connsiteX2988" fmla="*/ 4568159 w 18732595"/>
              <a:gd name="connsiteY2988" fmla="*/ 532567 h 9844033"/>
              <a:gd name="connsiteX2989" fmla="*/ 4588684 w 18732595"/>
              <a:gd name="connsiteY2989" fmla="*/ 499972 h 9844033"/>
              <a:gd name="connsiteX2990" fmla="*/ 4608340 w 18732595"/>
              <a:gd name="connsiteY2990" fmla="*/ 480249 h 9844033"/>
              <a:gd name="connsiteX2991" fmla="*/ 4675866 w 18732595"/>
              <a:gd name="connsiteY2991" fmla="*/ 466523 h 9844033"/>
              <a:gd name="connsiteX2992" fmla="*/ 4752810 w 18732595"/>
              <a:gd name="connsiteY2992" fmla="*/ 457090 h 9844033"/>
              <a:gd name="connsiteX2993" fmla="*/ 4788392 w 18732595"/>
              <a:gd name="connsiteY2993" fmla="*/ 454416 h 9844033"/>
              <a:gd name="connsiteX2994" fmla="*/ 15371331 w 18732595"/>
              <a:gd name="connsiteY2994" fmla="*/ 454330 h 9844033"/>
              <a:gd name="connsiteX2995" fmla="*/ 15402345 w 18732595"/>
              <a:gd name="connsiteY2995" fmla="*/ 466439 h 9844033"/>
              <a:gd name="connsiteX2996" fmla="*/ 15446829 w 18732595"/>
              <a:gd name="connsiteY2996" fmla="*/ 479177 h 9844033"/>
              <a:gd name="connsiteX2997" fmla="*/ 15576915 w 18732595"/>
              <a:gd name="connsiteY2997" fmla="*/ 513166 h 9844033"/>
              <a:gd name="connsiteX2998" fmla="*/ 15508449 w 18732595"/>
              <a:gd name="connsiteY2998" fmla="*/ 522506 h 9844033"/>
              <a:gd name="connsiteX2999" fmla="*/ 15418603 w 18732595"/>
              <a:gd name="connsiteY2999" fmla="*/ 518251 h 9844033"/>
              <a:gd name="connsiteX3000" fmla="*/ 15393777 w 18732595"/>
              <a:gd name="connsiteY3000" fmla="*/ 513997 h 9844033"/>
              <a:gd name="connsiteX3001" fmla="*/ 15404913 w 18732595"/>
              <a:gd name="connsiteY3001" fmla="*/ 504657 h 9844033"/>
              <a:gd name="connsiteX3002" fmla="*/ 15417713 w 18732595"/>
              <a:gd name="connsiteY3002" fmla="*/ 491918 h 9844033"/>
              <a:gd name="connsiteX3003" fmla="*/ 15395499 w 18732595"/>
              <a:gd name="connsiteY3003" fmla="*/ 484263 h 9844033"/>
              <a:gd name="connsiteX3004" fmla="*/ 15354427 w 18732595"/>
              <a:gd name="connsiteY3004" fmla="*/ 461328 h 9844033"/>
              <a:gd name="connsiteX3005" fmla="*/ 15371331 w 18732595"/>
              <a:gd name="connsiteY3005" fmla="*/ 454330 h 9844033"/>
              <a:gd name="connsiteX3006" fmla="*/ 3661627 w 18732595"/>
              <a:gd name="connsiteY3006" fmla="*/ 454012 h 9844033"/>
              <a:gd name="connsiteX3007" fmla="*/ 3726086 w 18732595"/>
              <a:gd name="connsiteY3007" fmla="*/ 455838 h 9844033"/>
              <a:gd name="connsiteX3008" fmla="*/ 3854158 w 18732595"/>
              <a:gd name="connsiteY3008" fmla="*/ 461816 h 9844033"/>
              <a:gd name="connsiteX3009" fmla="*/ 3948228 w 18732595"/>
              <a:gd name="connsiteY3009" fmla="*/ 496791 h 9844033"/>
              <a:gd name="connsiteX3010" fmla="*/ 3975429 w 18732595"/>
              <a:gd name="connsiteY3010" fmla="*/ 518263 h 9844033"/>
              <a:gd name="connsiteX3011" fmla="*/ 3980528 w 18732595"/>
              <a:gd name="connsiteY3011" fmla="*/ 542170 h 9844033"/>
              <a:gd name="connsiteX3012" fmla="*/ 3997529 w 18732595"/>
              <a:gd name="connsiteY3012" fmla="*/ 543055 h 9844033"/>
              <a:gd name="connsiteX3013" fmla="*/ 4061564 w 18732595"/>
              <a:gd name="connsiteY3013" fmla="*/ 547261 h 9844033"/>
              <a:gd name="connsiteX3014" fmla="*/ 4118799 w 18732595"/>
              <a:gd name="connsiteY3014" fmla="*/ 548147 h 9844033"/>
              <a:gd name="connsiteX3015" fmla="*/ 4173485 w 18732595"/>
              <a:gd name="connsiteY3015" fmla="*/ 551467 h 9844033"/>
              <a:gd name="connsiteX3016" fmla="*/ 4181985 w 18732595"/>
              <a:gd name="connsiteY3016" fmla="*/ 579801 h 9844033"/>
              <a:gd name="connsiteX3017" fmla="*/ 4179435 w 18732595"/>
              <a:gd name="connsiteY3017" fmla="*/ 612342 h 9844033"/>
              <a:gd name="connsiteX3018" fmla="*/ 4195019 w 18732595"/>
              <a:gd name="connsiteY3018" fmla="*/ 592640 h 9844033"/>
              <a:gd name="connsiteX3019" fmla="*/ 4228170 w 18732595"/>
              <a:gd name="connsiteY3019" fmla="*/ 545490 h 9844033"/>
              <a:gd name="connsiteX3020" fmla="*/ 4324790 w 18732595"/>
              <a:gd name="connsiteY3020" fmla="*/ 526896 h 9844033"/>
              <a:gd name="connsiteX3021" fmla="*/ 4340941 w 18732595"/>
              <a:gd name="connsiteY3021" fmla="*/ 527560 h 9844033"/>
              <a:gd name="connsiteX3022" fmla="*/ 4330740 w 18732595"/>
              <a:gd name="connsiteY3022" fmla="*/ 515606 h 9844033"/>
              <a:gd name="connsiteX3023" fmla="*/ 4392225 w 18732595"/>
              <a:gd name="connsiteY3023" fmla="*/ 492584 h 9844033"/>
              <a:gd name="connsiteX3024" fmla="*/ 4443510 w 18732595"/>
              <a:gd name="connsiteY3024" fmla="*/ 509630 h 9844033"/>
              <a:gd name="connsiteX3025" fmla="*/ 4397326 w 18732595"/>
              <a:gd name="connsiteY3025" fmla="*/ 536193 h 9844033"/>
              <a:gd name="connsiteX3026" fmla="*/ 4315156 w 18732595"/>
              <a:gd name="connsiteY3026" fmla="*/ 625181 h 9844033"/>
              <a:gd name="connsiteX3027" fmla="*/ 4298156 w 18732595"/>
              <a:gd name="connsiteY3027" fmla="*/ 646432 h 9844033"/>
              <a:gd name="connsiteX3028" fmla="*/ 4296455 w 18732595"/>
              <a:gd name="connsiteY3028" fmla="*/ 678086 h 9844033"/>
              <a:gd name="connsiteX3029" fmla="*/ 4374941 w 18732595"/>
              <a:gd name="connsiteY3029" fmla="*/ 720810 h 9844033"/>
              <a:gd name="connsiteX3030" fmla="*/ 4320540 w 18732595"/>
              <a:gd name="connsiteY3030" fmla="*/ 765967 h 9844033"/>
              <a:gd name="connsiteX3031" fmla="*/ 4315156 w 18732595"/>
              <a:gd name="connsiteY3031" fmla="*/ 754014 h 9844033"/>
              <a:gd name="connsiteX3032" fmla="*/ 4299006 w 18732595"/>
              <a:gd name="connsiteY3032" fmla="*/ 742946 h 9844033"/>
              <a:gd name="connsiteX3033" fmla="*/ 4290505 w 18732595"/>
              <a:gd name="connsiteY3033" fmla="*/ 758441 h 9844033"/>
              <a:gd name="connsiteX3034" fmla="*/ 4287956 w 18732595"/>
              <a:gd name="connsiteY3034" fmla="*/ 783234 h 9844033"/>
              <a:gd name="connsiteX3035" fmla="*/ 4258205 w 18732595"/>
              <a:gd name="connsiteY3035" fmla="*/ 801165 h 9844033"/>
              <a:gd name="connsiteX3036" fmla="*/ 4227320 w 18732595"/>
              <a:gd name="connsiteY3036" fmla="*/ 809576 h 9844033"/>
              <a:gd name="connsiteX3037" fmla="*/ 4161585 w 18732595"/>
              <a:gd name="connsiteY3037" fmla="*/ 798508 h 9844033"/>
              <a:gd name="connsiteX3038" fmla="*/ 4104350 w 18732595"/>
              <a:gd name="connsiteY3038" fmla="*/ 786554 h 9844033"/>
              <a:gd name="connsiteX3039" fmla="*/ 4088198 w 18732595"/>
              <a:gd name="connsiteY3039" fmla="*/ 771280 h 9844033"/>
              <a:gd name="connsiteX3040" fmla="*/ 4080548 w 18732595"/>
              <a:gd name="connsiteY3040" fmla="*/ 774601 h 9844033"/>
              <a:gd name="connsiteX3041" fmla="*/ 4062415 w 18732595"/>
              <a:gd name="connsiteY3041" fmla="*/ 774601 h 9844033"/>
              <a:gd name="connsiteX3042" fmla="*/ 4030114 w 18732595"/>
              <a:gd name="connsiteY3042" fmla="*/ 777921 h 9844033"/>
              <a:gd name="connsiteX3043" fmla="*/ 4006880 w 18732595"/>
              <a:gd name="connsiteY3043" fmla="*/ 790096 h 9844033"/>
              <a:gd name="connsiteX3044" fmla="*/ 4032664 w 18732595"/>
              <a:gd name="connsiteY3044" fmla="*/ 793417 h 9844033"/>
              <a:gd name="connsiteX3045" fmla="*/ 4053065 w 18732595"/>
              <a:gd name="connsiteY3045" fmla="*/ 789211 h 9844033"/>
              <a:gd name="connsiteX3046" fmla="*/ 4059865 w 18732595"/>
              <a:gd name="connsiteY3046" fmla="*/ 784784 h 9844033"/>
              <a:gd name="connsiteX3047" fmla="*/ 4074599 w 18732595"/>
              <a:gd name="connsiteY3047" fmla="*/ 808912 h 9844033"/>
              <a:gd name="connsiteX3048" fmla="*/ 4084798 w 18732595"/>
              <a:gd name="connsiteY3048" fmla="*/ 817324 h 9844033"/>
              <a:gd name="connsiteX3049" fmla="*/ 4106900 w 18732595"/>
              <a:gd name="connsiteY3049" fmla="*/ 813118 h 9844033"/>
              <a:gd name="connsiteX3050" fmla="*/ 4106900 w 18732595"/>
              <a:gd name="connsiteY3050" fmla="*/ 825072 h 9844033"/>
              <a:gd name="connsiteX3051" fmla="*/ 4126450 w 18732595"/>
              <a:gd name="connsiteY3051" fmla="*/ 838796 h 9844033"/>
              <a:gd name="connsiteX3052" fmla="*/ 4147134 w 18732595"/>
              <a:gd name="connsiteY3052" fmla="*/ 846322 h 9844033"/>
              <a:gd name="connsiteX3053" fmla="*/ 4248571 w 18732595"/>
              <a:gd name="connsiteY3053" fmla="*/ 858276 h 9844033"/>
              <a:gd name="connsiteX3054" fmla="*/ 4364742 w 18732595"/>
              <a:gd name="connsiteY3054" fmla="*/ 836140 h 9844033"/>
              <a:gd name="connsiteX3055" fmla="*/ 4401576 w 18732595"/>
              <a:gd name="connsiteY3055" fmla="*/ 821530 h 9844033"/>
              <a:gd name="connsiteX3056" fmla="*/ 4416026 w 18732595"/>
              <a:gd name="connsiteY3056" fmla="*/ 816439 h 9844033"/>
              <a:gd name="connsiteX3057" fmla="*/ 4393925 w 18732595"/>
              <a:gd name="connsiteY3057" fmla="*/ 802050 h 9844033"/>
              <a:gd name="connsiteX3058" fmla="*/ 4409226 w 18732595"/>
              <a:gd name="connsiteY3058" fmla="*/ 771280 h 9844033"/>
              <a:gd name="connsiteX3059" fmla="*/ 4449460 w 18732595"/>
              <a:gd name="connsiteY3059" fmla="*/ 754899 h 9844033"/>
              <a:gd name="connsiteX3060" fmla="*/ 4480912 w 18732595"/>
              <a:gd name="connsiteY3060" fmla="*/ 733649 h 9844033"/>
              <a:gd name="connsiteX3061" fmla="*/ 4520297 w 18732595"/>
              <a:gd name="connsiteY3061" fmla="*/ 736084 h 9844033"/>
              <a:gd name="connsiteX3062" fmla="*/ 4560248 w 18732595"/>
              <a:gd name="connsiteY3062" fmla="*/ 747373 h 9844033"/>
              <a:gd name="connsiteX3063" fmla="*/ 4581782 w 18732595"/>
              <a:gd name="connsiteY3063" fmla="*/ 726787 h 9844033"/>
              <a:gd name="connsiteX3064" fmla="*/ 4601333 w 18732595"/>
              <a:gd name="connsiteY3064" fmla="*/ 697788 h 9844033"/>
              <a:gd name="connsiteX3065" fmla="*/ 4622584 w 18732595"/>
              <a:gd name="connsiteY3065" fmla="*/ 675430 h 9844033"/>
              <a:gd name="connsiteX3066" fmla="*/ 4681519 w 18732595"/>
              <a:gd name="connsiteY3066" fmla="*/ 635364 h 9844033"/>
              <a:gd name="connsiteX3067" fmla="*/ 4699652 w 18732595"/>
              <a:gd name="connsiteY3067" fmla="*/ 628501 h 9844033"/>
              <a:gd name="connsiteX3068" fmla="*/ 4727703 w 18732595"/>
              <a:gd name="connsiteY3068" fmla="*/ 612342 h 9844033"/>
              <a:gd name="connsiteX3069" fmla="*/ 4787489 w 18732595"/>
              <a:gd name="connsiteY3069" fmla="*/ 551467 h 9844033"/>
              <a:gd name="connsiteX3070" fmla="*/ 4798539 w 18732595"/>
              <a:gd name="connsiteY3070" fmla="*/ 530217 h 9844033"/>
              <a:gd name="connsiteX3071" fmla="*/ 4833674 w 18732595"/>
              <a:gd name="connsiteY3071" fmla="*/ 507194 h 9844033"/>
              <a:gd name="connsiteX3072" fmla="*/ 4865125 w 18732595"/>
              <a:gd name="connsiteY3072" fmla="*/ 495241 h 9844033"/>
              <a:gd name="connsiteX3073" fmla="*/ 4876459 w 18732595"/>
              <a:gd name="connsiteY3073" fmla="*/ 490814 h 9844033"/>
              <a:gd name="connsiteX3074" fmla="*/ 4977045 w 18732595"/>
              <a:gd name="connsiteY3074" fmla="*/ 470448 h 9844033"/>
              <a:gd name="connsiteX3075" fmla="*/ 5045331 w 18732595"/>
              <a:gd name="connsiteY3075" fmla="*/ 475540 h 9844033"/>
              <a:gd name="connsiteX3076" fmla="*/ 5091516 w 18732595"/>
              <a:gd name="connsiteY3076" fmla="*/ 483288 h 9844033"/>
              <a:gd name="connsiteX3077" fmla="*/ 4921510 w 18732595"/>
              <a:gd name="connsiteY3077" fmla="*/ 559214 h 9844033"/>
              <a:gd name="connsiteX3078" fmla="*/ 4868525 w 18732595"/>
              <a:gd name="connsiteY3078" fmla="*/ 572054 h 9844033"/>
              <a:gd name="connsiteX3079" fmla="*/ 4826023 w 18732595"/>
              <a:gd name="connsiteY3079" fmla="*/ 595961 h 9844033"/>
              <a:gd name="connsiteX3080" fmla="*/ 4803639 w 18732595"/>
              <a:gd name="connsiteY3080" fmla="*/ 611457 h 9844033"/>
              <a:gd name="connsiteX3081" fmla="*/ 4819223 w 18732595"/>
              <a:gd name="connsiteY3081" fmla="*/ 659270 h 9844033"/>
              <a:gd name="connsiteX3082" fmla="*/ 4820073 w 18732595"/>
              <a:gd name="connsiteY3082" fmla="*/ 690040 h 9844033"/>
              <a:gd name="connsiteX3083" fmla="*/ 4820073 w 18732595"/>
              <a:gd name="connsiteY3083" fmla="*/ 713062 h 9844033"/>
              <a:gd name="connsiteX3084" fmla="*/ 4828573 w 18732595"/>
              <a:gd name="connsiteY3084" fmla="*/ 748923 h 9844033"/>
              <a:gd name="connsiteX3085" fmla="*/ 4840474 w 18732595"/>
              <a:gd name="connsiteY3085" fmla="*/ 765967 h 9844033"/>
              <a:gd name="connsiteX3086" fmla="*/ 4860875 w 18732595"/>
              <a:gd name="connsiteY3086" fmla="*/ 773715 h 9844033"/>
              <a:gd name="connsiteX3087" fmla="*/ 4880708 w 18732595"/>
              <a:gd name="connsiteY3087" fmla="*/ 836140 h 9844033"/>
              <a:gd name="connsiteX3088" fmla="*/ 4860025 w 18732595"/>
              <a:gd name="connsiteY3088" fmla="*/ 883954 h 9844033"/>
              <a:gd name="connsiteX3089" fmla="*/ 4894309 w 18732595"/>
              <a:gd name="connsiteY3089" fmla="*/ 883068 h 9844033"/>
              <a:gd name="connsiteX3090" fmla="*/ 4916410 w 18732595"/>
              <a:gd name="connsiteY3090" fmla="*/ 866023 h 9844033"/>
              <a:gd name="connsiteX3091" fmla="*/ 4953244 w 18732595"/>
              <a:gd name="connsiteY3091" fmla="*/ 825957 h 9844033"/>
              <a:gd name="connsiteX3092" fmla="*/ 4960045 w 18732595"/>
              <a:gd name="connsiteY3092" fmla="*/ 834368 h 9844033"/>
              <a:gd name="connsiteX3093" fmla="*/ 4997729 w 18732595"/>
              <a:gd name="connsiteY3093" fmla="*/ 819980 h 9844033"/>
              <a:gd name="connsiteX3094" fmla="*/ 5040230 w 18732595"/>
              <a:gd name="connsiteY3094" fmla="*/ 796073 h 9844033"/>
              <a:gd name="connsiteX3095" fmla="*/ 5055531 w 18732595"/>
              <a:gd name="connsiteY3095" fmla="*/ 776372 h 9844033"/>
              <a:gd name="connsiteX3096" fmla="*/ 5092366 w 18732595"/>
              <a:gd name="connsiteY3096" fmla="*/ 729221 h 9844033"/>
              <a:gd name="connsiteX3097" fmla="*/ 5071115 w 18732595"/>
              <a:gd name="connsiteY3097" fmla="*/ 725016 h 9844033"/>
              <a:gd name="connsiteX3098" fmla="*/ 5020680 w 18732595"/>
              <a:gd name="connsiteY3098" fmla="*/ 713948 h 9844033"/>
              <a:gd name="connsiteX3099" fmla="*/ 5009629 w 18732595"/>
              <a:gd name="connsiteY3099" fmla="*/ 709742 h 9844033"/>
              <a:gd name="connsiteX3100" fmla="*/ 4973645 w 18732595"/>
              <a:gd name="connsiteY3100" fmla="*/ 696903 h 9844033"/>
              <a:gd name="connsiteX3101" fmla="*/ 5012179 w 18732595"/>
              <a:gd name="connsiteY3101" fmla="*/ 660156 h 9844033"/>
              <a:gd name="connsiteX3102" fmla="*/ 5062615 w 18732595"/>
              <a:gd name="connsiteY3102" fmla="*/ 661927 h 9844033"/>
              <a:gd name="connsiteX3103" fmla="*/ 5015580 w 18732595"/>
              <a:gd name="connsiteY3103" fmla="*/ 652409 h 9844033"/>
              <a:gd name="connsiteX3104" fmla="*/ 4965995 w 18732595"/>
              <a:gd name="connsiteY3104" fmla="*/ 641341 h 9844033"/>
              <a:gd name="connsiteX3105" fmla="*/ 5001129 w 18732595"/>
              <a:gd name="connsiteY3105" fmla="*/ 595075 h 9844033"/>
              <a:gd name="connsiteX3106" fmla="*/ 5022380 w 18732595"/>
              <a:gd name="connsiteY3106" fmla="*/ 581573 h 9844033"/>
              <a:gd name="connsiteX3107" fmla="*/ 5314506 w 18732595"/>
              <a:gd name="connsiteY3107" fmla="*/ 490814 h 9844033"/>
              <a:gd name="connsiteX3108" fmla="*/ 5335757 w 18732595"/>
              <a:gd name="connsiteY3108" fmla="*/ 499447 h 9844033"/>
              <a:gd name="connsiteX3109" fmla="*/ 5314506 w 18732595"/>
              <a:gd name="connsiteY3109" fmla="*/ 508080 h 9844033"/>
              <a:gd name="connsiteX3110" fmla="*/ 5365508 w 18732595"/>
              <a:gd name="connsiteY3110" fmla="*/ 505424 h 9844033"/>
              <a:gd name="connsiteX3111" fmla="*/ 5485079 w 18732595"/>
              <a:gd name="connsiteY3111" fmla="*/ 507194 h 9844033"/>
              <a:gd name="connsiteX3112" fmla="*/ 5500662 w 18732595"/>
              <a:gd name="connsiteY3112" fmla="*/ 507194 h 9844033"/>
              <a:gd name="connsiteX3113" fmla="*/ 5583399 w 18732595"/>
              <a:gd name="connsiteY3113" fmla="*/ 498561 h 9844033"/>
              <a:gd name="connsiteX3114" fmla="*/ 5681717 w 18732595"/>
              <a:gd name="connsiteY3114" fmla="*/ 541285 h 9844033"/>
              <a:gd name="connsiteX3115" fmla="*/ 5658483 w 18732595"/>
              <a:gd name="connsiteY3115" fmla="*/ 553238 h 9844033"/>
              <a:gd name="connsiteX3116" fmla="*/ 5651684 w 18732595"/>
              <a:gd name="connsiteY3116" fmla="*/ 558329 h 9844033"/>
              <a:gd name="connsiteX3117" fmla="*/ 5688517 w 18732595"/>
              <a:gd name="connsiteY3117" fmla="*/ 566077 h 9844033"/>
              <a:gd name="connsiteX3118" fmla="*/ 5707218 w 18732595"/>
              <a:gd name="connsiteY3118" fmla="*/ 582237 h 9844033"/>
              <a:gd name="connsiteX3119" fmla="*/ 5720819 w 18732595"/>
              <a:gd name="connsiteY3119" fmla="*/ 595075 h 9844033"/>
              <a:gd name="connsiteX3120" fmla="*/ 5728469 w 18732595"/>
              <a:gd name="connsiteY3120" fmla="*/ 603708 h 9844033"/>
              <a:gd name="connsiteX3121" fmla="*/ 5733569 w 18732595"/>
              <a:gd name="connsiteY3121" fmla="*/ 612342 h 9844033"/>
              <a:gd name="connsiteX3122" fmla="*/ 5731869 w 18732595"/>
              <a:gd name="connsiteY3122" fmla="*/ 626730 h 9844033"/>
              <a:gd name="connsiteX3123" fmla="*/ 5732719 w 18732595"/>
              <a:gd name="connsiteY3123" fmla="*/ 631158 h 9844033"/>
              <a:gd name="connsiteX3124" fmla="*/ 5782304 w 18732595"/>
              <a:gd name="connsiteY3124" fmla="*/ 620754 h 9844033"/>
              <a:gd name="connsiteX3125" fmla="*/ 5824239 w 18732595"/>
              <a:gd name="connsiteY3125" fmla="*/ 637799 h 9844033"/>
              <a:gd name="connsiteX3126" fmla="*/ 5836139 w 18732595"/>
              <a:gd name="connsiteY3126" fmla="*/ 649974 h 9844033"/>
              <a:gd name="connsiteX3127" fmla="*/ 5843789 w 18732595"/>
              <a:gd name="connsiteY3127" fmla="*/ 659270 h 9844033"/>
              <a:gd name="connsiteX3128" fmla="*/ 5850589 w 18732595"/>
              <a:gd name="connsiteY3128" fmla="*/ 668568 h 9844033"/>
              <a:gd name="connsiteX3129" fmla="*/ 5890825 w 18732595"/>
              <a:gd name="connsiteY3129" fmla="*/ 672995 h 9844033"/>
              <a:gd name="connsiteX3130" fmla="*/ 5944659 w 18732595"/>
              <a:gd name="connsiteY3130" fmla="*/ 742946 h 9844033"/>
              <a:gd name="connsiteX3131" fmla="*/ 5944659 w 18732595"/>
              <a:gd name="connsiteY3131" fmla="*/ 759326 h 9844033"/>
              <a:gd name="connsiteX3132" fmla="*/ 5928509 w 18732595"/>
              <a:gd name="connsiteY3132" fmla="*/ 777921 h 9844033"/>
              <a:gd name="connsiteX3133" fmla="*/ 5878074 w 18732595"/>
              <a:gd name="connsiteY3133" fmla="*/ 802050 h 9844033"/>
              <a:gd name="connsiteX3134" fmla="*/ 5906975 w 18732595"/>
              <a:gd name="connsiteY3134" fmla="*/ 820866 h 9844033"/>
              <a:gd name="connsiteX3135" fmla="*/ 5941259 w 18732595"/>
              <a:gd name="connsiteY3135" fmla="*/ 842116 h 9844033"/>
              <a:gd name="connsiteX3136" fmla="*/ 5965910 w 18732595"/>
              <a:gd name="connsiteY3136" fmla="*/ 847207 h 9844033"/>
              <a:gd name="connsiteX3137" fmla="*/ 6006145 w 18732595"/>
              <a:gd name="connsiteY3137" fmla="*/ 863588 h 9844033"/>
              <a:gd name="connsiteX3138" fmla="*/ 6037596 w 18732595"/>
              <a:gd name="connsiteY3138" fmla="*/ 885725 h 9844033"/>
              <a:gd name="connsiteX3139" fmla="*/ 6043546 w 18732595"/>
              <a:gd name="connsiteY3139" fmla="*/ 895022 h 9844033"/>
              <a:gd name="connsiteX3140" fmla="*/ 6049779 w 18732595"/>
              <a:gd name="connsiteY3140" fmla="*/ 900999 h 9844033"/>
              <a:gd name="connsiteX3141" fmla="*/ 6086331 w 18732595"/>
              <a:gd name="connsiteY3141" fmla="*/ 913838 h 9844033"/>
              <a:gd name="connsiteX3142" fmla="*/ 6110131 w 18732595"/>
              <a:gd name="connsiteY3142" fmla="*/ 931104 h 9844033"/>
              <a:gd name="connsiteX3143" fmla="*/ 6090581 w 18732595"/>
              <a:gd name="connsiteY3143" fmla="*/ 946378 h 9844033"/>
              <a:gd name="connsiteX3144" fmla="*/ 6059130 w 18732595"/>
              <a:gd name="connsiteY3144" fmla="*/ 962537 h 9844033"/>
              <a:gd name="connsiteX3145" fmla="*/ 6023145 w 18732595"/>
              <a:gd name="connsiteY3145" fmla="*/ 996849 h 9844033"/>
              <a:gd name="connsiteX3146" fmla="*/ 5992545 w 18732595"/>
              <a:gd name="connsiteY3146" fmla="*/ 1003711 h 9844033"/>
              <a:gd name="connsiteX3147" fmla="*/ 5954860 w 18732595"/>
              <a:gd name="connsiteY3147" fmla="*/ 1018985 h 9844033"/>
              <a:gd name="connsiteX3148" fmla="*/ 5904425 w 18732595"/>
              <a:gd name="connsiteY3148" fmla="*/ 1039572 h 9844033"/>
              <a:gd name="connsiteX3149" fmla="*/ 5884874 w 18732595"/>
              <a:gd name="connsiteY3149" fmla="*/ 1036030 h 9844033"/>
              <a:gd name="connsiteX3150" fmla="*/ 5859090 w 18732595"/>
              <a:gd name="connsiteY3150" fmla="*/ 1001055 h 9844033"/>
              <a:gd name="connsiteX3151" fmla="*/ 5803838 w 18732595"/>
              <a:gd name="connsiteY3151" fmla="*/ 955011 h 9844033"/>
              <a:gd name="connsiteX3152" fmla="*/ 5782304 w 18732595"/>
              <a:gd name="connsiteY3152" fmla="*/ 957446 h 9844033"/>
              <a:gd name="connsiteX3153" fmla="*/ 5782304 w 18732595"/>
              <a:gd name="connsiteY3153" fmla="*/ 963423 h 9844033"/>
              <a:gd name="connsiteX3154" fmla="*/ 5779754 w 18732595"/>
              <a:gd name="connsiteY3154" fmla="*/ 988216 h 9844033"/>
              <a:gd name="connsiteX3155" fmla="*/ 5770403 w 18732595"/>
              <a:gd name="connsiteY3155" fmla="*/ 1002826 h 9844033"/>
              <a:gd name="connsiteX3156" fmla="*/ 5800155 w 18732595"/>
              <a:gd name="connsiteY3156" fmla="*/ 1047984 h 9844033"/>
              <a:gd name="connsiteX3157" fmla="*/ 5828489 w 18732595"/>
              <a:gd name="connsiteY3157" fmla="*/ 1078753 h 9844033"/>
              <a:gd name="connsiteX3158" fmla="*/ 5831889 w 18732595"/>
              <a:gd name="connsiteY3158" fmla="*/ 1113064 h 9844033"/>
              <a:gd name="connsiteX3159" fmla="*/ 5830189 w 18732595"/>
              <a:gd name="connsiteY3159" fmla="*/ 1145604 h 9844033"/>
              <a:gd name="connsiteX3160" fmla="*/ 5804688 w 18732595"/>
              <a:gd name="connsiteY3160" fmla="*/ 1155787 h 9844033"/>
              <a:gd name="connsiteX3161" fmla="*/ 5792505 w 18732595"/>
              <a:gd name="connsiteY3161" fmla="*/ 1167741 h 9844033"/>
              <a:gd name="connsiteX3162" fmla="*/ 5782304 w 18732595"/>
              <a:gd name="connsiteY3162" fmla="*/ 1184786 h 9844033"/>
              <a:gd name="connsiteX3163" fmla="*/ 5783154 w 18732595"/>
              <a:gd name="connsiteY3163" fmla="*/ 1192533 h 9844033"/>
              <a:gd name="connsiteX3164" fmla="*/ 5789104 w 18732595"/>
              <a:gd name="connsiteY3164" fmla="*/ 1209578 h 9844033"/>
              <a:gd name="connsiteX3165" fmla="*/ 5752553 w 18732595"/>
              <a:gd name="connsiteY3165" fmla="*/ 1201831 h 9844033"/>
              <a:gd name="connsiteX3166" fmla="*/ 5727619 w 18732595"/>
              <a:gd name="connsiteY3166" fmla="*/ 1179694 h 9844033"/>
              <a:gd name="connsiteX3167" fmla="*/ 5713169 w 18732595"/>
              <a:gd name="connsiteY3167" fmla="*/ 1164420 h 9844033"/>
              <a:gd name="connsiteX3168" fmla="*/ 5705518 w 18732595"/>
              <a:gd name="connsiteY3168" fmla="*/ 1165970 h 9844033"/>
              <a:gd name="connsiteX3169" fmla="*/ 5680017 w 18732595"/>
              <a:gd name="connsiteY3169" fmla="*/ 1159993 h 9844033"/>
              <a:gd name="connsiteX3170" fmla="*/ 5661883 w 18732595"/>
              <a:gd name="connsiteY3170" fmla="*/ 1148039 h 9844033"/>
              <a:gd name="connsiteX3171" fmla="*/ 5638934 w 18732595"/>
              <a:gd name="connsiteY3171" fmla="*/ 1137857 h 9844033"/>
              <a:gd name="connsiteX3172" fmla="*/ 5621933 w 18732595"/>
              <a:gd name="connsiteY3172" fmla="*/ 1136971 h 9844033"/>
              <a:gd name="connsiteX3173" fmla="*/ 5638934 w 18732595"/>
              <a:gd name="connsiteY3173" fmla="*/ 1156673 h 9844033"/>
              <a:gd name="connsiteX3174" fmla="*/ 5655933 w 18732595"/>
              <a:gd name="connsiteY3174" fmla="*/ 1168626 h 9844033"/>
              <a:gd name="connsiteX3175" fmla="*/ 5677467 w 18732595"/>
              <a:gd name="connsiteY3175" fmla="*/ 1195190 h 9844033"/>
              <a:gd name="connsiteX3176" fmla="*/ 5697018 w 18732595"/>
              <a:gd name="connsiteY3176" fmla="*/ 1231051 h 9844033"/>
              <a:gd name="connsiteX3177" fmla="*/ 5705518 w 18732595"/>
              <a:gd name="connsiteY3177" fmla="*/ 1250530 h 9844033"/>
              <a:gd name="connsiteX3178" fmla="*/ 5715719 w 18732595"/>
              <a:gd name="connsiteY3178" fmla="*/ 1245439 h 9844033"/>
              <a:gd name="connsiteX3179" fmla="*/ 5744053 w 18732595"/>
              <a:gd name="connsiteY3179" fmla="*/ 1253187 h 9844033"/>
              <a:gd name="connsiteX3180" fmla="*/ 5708068 w 18732595"/>
              <a:gd name="connsiteY3180" fmla="*/ 1271117 h 9844033"/>
              <a:gd name="connsiteX3181" fmla="*/ 5690217 w 18732595"/>
              <a:gd name="connsiteY3181" fmla="*/ 1257393 h 9844033"/>
              <a:gd name="connsiteX3182" fmla="*/ 5647435 w 18732595"/>
              <a:gd name="connsiteY3182" fmla="*/ 1244554 h 9844033"/>
              <a:gd name="connsiteX3183" fmla="*/ 5584249 w 18732595"/>
              <a:gd name="connsiteY3183" fmla="*/ 1227509 h 9844033"/>
              <a:gd name="connsiteX3184" fmla="*/ 5541464 w 18732595"/>
              <a:gd name="connsiteY3184" fmla="*/ 1209578 h 9844033"/>
              <a:gd name="connsiteX3185" fmla="*/ 5497262 w 18732595"/>
              <a:gd name="connsiteY3185" fmla="*/ 1201167 h 9844033"/>
              <a:gd name="connsiteX3186" fmla="*/ 5459578 w 18732595"/>
              <a:gd name="connsiteY3186" fmla="*/ 1186557 h 9844033"/>
              <a:gd name="connsiteX3187" fmla="*/ 5440028 w 18732595"/>
              <a:gd name="connsiteY3187" fmla="*/ 1150696 h 9844033"/>
              <a:gd name="connsiteX3188" fmla="*/ 5423593 w 18732595"/>
              <a:gd name="connsiteY3188" fmla="*/ 1113950 h 9844033"/>
              <a:gd name="connsiteX3189" fmla="*/ 5412543 w 18732595"/>
              <a:gd name="connsiteY3189" fmla="*/ 1099340 h 9844033"/>
              <a:gd name="connsiteX3190" fmla="*/ 5404043 w 18732595"/>
              <a:gd name="connsiteY3190" fmla="*/ 1090707 h 9844033"/>
              <a:gd name="connsiteX3191" fmla="*/ 5389592 w 18732595"/>
              <a:gd name="connsiteY3191" fmla="*/ 1081409 h 9844033"/>
              <a:gd name="connsiteX3192" fmla="*/ 5340008 w 18732595"/>
              <a:gd name="connsiteY3192" fmla="*/ 1078753 h 9844033"/>
              <a:gd name="connsiteX3193" fmla="*/ 5274272 w 18732595"/>
              <a:gd name="connsiteY3193" fmla="*/ 1087386 h 9844033"/>
              <a:gd name="connsiteX3194" fmla="*/ 5185585 w 18732595"/>
              <a:gd name="connsiteY3194" fmla="*/ 1077203 h 9844033"/>
              <a:gd name="connsiteX3195" fmla="*/ 5238287 w 18732595"/>
              <a:gd name="connsiteY3195" fmla="*/ 1019870 h 9844033"/>
              <a:gd name="connsiteX3196" fmla="*/ 5313656 w 18732595"/>
              <a:gd name="connsiteY3196" fmla="*/ 1012123 h 9844033"/>
              <a:gd name="connsiteX3197" fmla="*/ 5389592 w 18732595"/>
              <a:gd name="connsiteY3197" fmla="*/ 1012123 h 9844033"/>
              <a:gd name="connsiteX3198" fmla="*/ 5436627 w 18732595"/>
              <a:gd name="connsiteY3198" fmla="*/ 1004596 h 9844033"/>
              <a:gd name="connsiteX3199" fmla="*/ 5440878 w 18732595"/>
              <a:gd name="connsiteY3199" fmla="*/ 981353 h 9844033"/>
              <a:gd name="connsiteX3200" fmla="*/ 5489329 w 18732595"/>
              <a:gd name="connsiteY3200" fmla="*/ 941287 h 9844033"/>
              <a:gd name="connsiteX3201" fmla="*/ 5545715 w 18732595"/>
              <a:gd name="connsiteY3201" fmla="*/ 913838 h 9844033"/>
              <a:gd name="connsiteX3202" fmla="*/ 5573198 w 18732595"/>
              <a:gd name="connsiteY3202" fmla="*/ 902770 h 9844033"/>
              <a:gd name="connsiteX3203" fmla="*/ 5588499 w 18732595"/>
              <a:gd name="connsiteY3203" fmla="*/ 887496 h 9844033"/>
              <a:gd name="connsiteX3204" fmla="*/ 5592749 w 18732595"/>
              <a:gd name="connsiteY3204" fmla="*/ 853184 h 9844033"/>
              <a:gd name="connsiteX3205" fmla="*/ 5579149 w 18732595"/>
              <a:gd name="connsiteY3205" fmla="*/ 834368 h 9844033"/>
              <a:gd name="connsiteX3206" fmla="*/ 5561298 w 18732595"/>
              <a:gd name="connsiteY3206" fmla="*/ 823301 h 9844033"/>
              <a:gd name="connsiteX3207" fmla="*/ 5556198 w 18732595"/>
              <a:gd name="connsiteY3207" fmla="*/ 824186 h 9844033"/>
              <a:gd name="connsiteX3208" fmla="*/ 5538064 w 18732595"/>
              <a:gd name="connsiteY3208" fmla="*/ 824186 h 9844033"/>
              <a:gd name="connsiteX3209" fmla="*/ 5529563 w 18732595"/>
              <a:gd name="connsiteY3209" fmla="*/ 825957 h 9844033"/>
              <a:gd name="connsiteX3210" fmla="*/ 5551664 w 18732595"/>
              <a:gd name="connsiteY3210" fmla="*/ 841231 h 9844033"/>
              <a:gd name="connsiteX3211" fmla="*/ 5570649 w 18732595"/>
              <a:gd name="connsiteY3211" fmla="*/ 856726 h 9844033"/>
              <a:gd name="connsiteX3212" fmla="*/ 5538914 w 18732595"/>
              <a:gd name="connsiteY3212" fmla="*/ 866909 h 9844033"/>
              <a:gd name="connsiteX3213" fmla="*/ 5507463 w 18732595"/>
              <a:gd name="connsiteY3213" fmla="*/ 848978 h 9844033"/>
              <a:gd name="connsiteX3214" fmla="*/ 5497262 w 18732595"/>
              <a:gd name="connsiteY3214" fmla="*/ 843887 h 9844033"/>
              <a:gd name="connsiteX3215" fmla="*/ 5485079 w 18732595"/>
              <a:gd name="connsiteY3215" fmla="*/ 864252 h 9844033"/>
              <a:gd name="connsiteX3216" fmla="*/ 5361258 w 18732595"/>
              <a:gd name="connsiteY3216" fmla="*/ 894358 h 9844033"/>
              <a:gd name="connsiteX3217" fmla="*/ 5463828 w 18732595"/>
              <a:gd name="connsiteY3217" fmla="*/ 825957 h 9844033"/>
              <a:gd name="connsiteX3218" fmla="*/ 5499812 w 18732595"/>
              <a:gd name="connsiteY3218" fmla="*/ 813118 h 9844033"/>
              <a:gd name="connsiteX3219" fmla="*/ 5469779 w 18732595"/>
              <a:gd name="connsiteY3219" fmla="*/ 805370 h 9844033"/>
              <a:gd name="connsiteX3220" fmla="*/ 5445977 w 18732595"/>
              <a:gd name="connsiteY3220" fmla="*/ 801165 h 9844033"/>
              <a:gd name="connsiteX3221" fmla="*/ 5443427 w 18732595"/>
              <a:gd name="connsiteY3221" fmla="*/ 779693 h 9844033"/>
              <a:gd name="connsiteX3222" fmla="*/ 5445977 w 18732595"/>
              <a:gd name="connsiteY3222" fmla="*/ 757556 h 9844033"/>
              <a:gd name="connsiteX3223" fmla="*/ 5472329 w 18732595"/>
              <a:gd name="connsiteY3223" fmla="*/ 766853 h 9844033"/>
              <a:gd name="connsiteX3224" fmla="*/ 5491312 w 18732595"/>
              <a:gd name="connsiteY3224" fmla="*/ 774601 h 9844033"/>
              <a:gd name="connsiteX3225" fmla="*/ 5515113 w 18732595"/>
              <a:gd name="connsiteY3225" fmla="*/ 773715 h 9844033"/>
              <a:gd name="connsiteX3226" fmla="*/ 5491879 w 18732595"/>
              <a:gd name="connsiteY3226" fmla="*/ 759326 h 9844033"/>
              <a:gd name="connsiteX3227" fmla="*/ 5468078 w 18732595"/>
              <a:gd name="connsiteY3227" fmla="*/ 737855 h 9844033"/>
              <a:gd name="connsiteX3228" fmla="*/ 5457878 w 18732595"/>
              <a:gd name="connsiteY3228" fmla="*/ 736969 h 9844033"/>
              <a:gd name="connsiteX3229" fmla="*/ 5453628 w 18732595"/>
              <a:gd name="connsiteY3229" fmla="*/ 729221 h 9844033"/>
              <a:gd name="connsiteX3230" fmla="*/ 5446827 w 18732595"/>
              <a:gd name="connsiteY3230" fmla="*/ 714832 h 9844033"/>
              <a:gd name="connsiteX3231" fmla="*/ 5433227 w 18732595"/>
              <a:gd name="connsiteY3231" fmla="*/ 703764 h 9844033"/>
              <a:gd name="connsiteX3232" fmla="*/ 5425294 w 18732595"/>
              <a:gd name="connsiteY3232" fmla="*/ 712177 h 9844033"/>
              <a:gd name="connsiteX3233" fmla="*/ 5395543 w 18732595"/>
              <a:gd name="connsiteY3233" fmla="*/ 731878 h 9844033"/>
              <a:gd name="connsiteX3234" fmla="*/ 5374292 w 18732595"/>
              <a:gd name="connsiteY3234" fmla="*/ 741397 h 9844033"/>
              <a:gd name="connsiteX3235" fmla="*/ 5419344 w 18732595"/>
              <a:gd name="connsiteY3235" fmla="*/ 736084 h 9844033"/>
              <a:gd name="connsiteX3236" fmla="*/ 5434077 w 18732595"/>
              <a:gd name="connsiteY3236" fmla="*/ 738740 h 9844033"/>
              <a:gd name="connsiteX3237" fmla="*/ 5357008 w 18732595"/>
              <a:gd name="connsiteY3237" fmla="*/ 791646 h 9844033"/>
              <a:gd name="connsiteX3238" fmla="*/ 5349358 w 18732595"/>
              <a:gd name="connsiteY3238" fmla="*/ 797622 h 9844033"/>
              <a:gd name="connsiteX3239" fmla="*/ 5336607 w 18732595"/>
              <a:gd name="connsiteY3239" fmla="*/ 825957 h 9844033"/>
              <a:gd name="connsiteX3240" fmla="*/ 5320457 w 18732595"/>
              <a:gd name="connsiteY3240" fmla="*/ 836140 h 9844033"/>
              <a:gd name="connsiteX3241" fmla="*/ 5310257 w 18732595"/>
              <a:gd name="connsiteY3241" fmla="*/ 841231 h 9844033"/>
              <a:gd name="connsiteX3242" fmla="*/ 5323857 w 18732595"/>
              <a:gd name="connsiteY3242" fmla="*/ 818209 h 9844033"/>
              <a:gd name="connsiteX3243" fmla="*/ 5332357 w 18732595"/>
              <a:gd name="connsiteY3243" fmla="*/ 800279 h 9844033"/>
              <a:gd name="connsiteX3244" fmla="*/ 5362108 w 18732595"/>
              <a:gd name="connsiteY3244" fmla="*/ 771280 h 9844033"/>
              <a:gd name="connsiteX3245" fmla="*/ 5346807 w 18732595"/>
              <a:gd name="connsiteY3245" fmla="*/ 752464 h 9844033"/>
              <a:gd name="connsiteX3246" fmla="*/ 5298073 w 18732595"/>
              <a:gd name="connsiteY3246" fmla="*/ 744717 h 9844033"/>
              <a:gd name="connsiteX3247" fmla="*/ 5242538 w 18732595"/>
              <a:gd name="connsiteY3247" fmla="*/ 741397 h 9844033"/>
              <a:gd name="connsiteX3248" fmla="*/ 5237437 w 18732595"/>
              <a:gd name="connsiteY3248" fmla="*/ 765967 h 9844033"/>
              <a:gd name="connsiteX3249" fmla="*/ 5243671 w 18732595"/>
              <a:gd name="connsiteY3249" fmla="*/ 787440 h 9844033"/>
              <a:gd name="connsiteX3250" fmla="*/ 5208536 w 18732595"/>
              <a:gd name="connsiteY3250" fmla="*/ 817324 h 9844033"/>
              <a:gd name="connsiteX3251" fmla="*/ 5162351 w 18732595"/>
              <a:gd name="connsiteY3251" fmla="*/ 866023 h 9844033"/>
              <a:gd name="connsiteX3252" fmla="*/ 5152151 w 18732595"/>
              <a:gd name="connsiteY3252" fmla="*/ 898564 h 9844033"/>
              <a:gd name="connsiteX3253" fmla="*/ 5121550 w 18732595"/>
              <a:gd name="connsiteY3253" fmla="*/ 919814 h 9844033"/>
              <a:gd name="connsiteX3254" fmla="*/ 5087265 w 18732595"/>
              <a:gd name="connsiteY3254" fmla="*/ 932654 h 9844033"/>
              <a:gd name="connsiteX3255" fmla="*/ 5048731 w 18732595"/>
              <a:gd name="connsiteY3255" fmla="*/ 945493 h 9844033"/>
              <a:gd name="connsiteX3256" fmla="*/ 5028331 w 18732595"/>
              <a:gd name="connsiteY3256" fmla="*/ 960103 h 9844033"/>
              <a:gd name="connsiteX3257" fmla="*/ 5006230 w 18732595"/>
              <a:gd name="connsiteY3257" fmla="*/ 955011 h 9844033"/>
              <a:gd name="connsiteX3258" fmla="*/ 4986395 w 18732595"/>
              <a:gd name="connsiteY3258" fmla="*/ 984010 h 9844033"/>
              <a:gd name="connsiteX3259" fmla="*/ 4975345 w 18732595"/>
              <a:gd name="connsiteY3259" fmla="*/ 1000169 h 9844033"/>
              <a:gd name="connsiteX3260" fmla="*/ 4942194 w 18732595"/>
              <a:gd name="connsiteY3260" fmla="*/ 989986 h 9844033"/>
              <a:gd name="connsiteX3261" fmla="*/ 4927460 w 18732595"/>
              <a:gd name="connsiteY3261" fmla="*/ 962537 h 9844033"/>
              <a:gd name="connsiteX3262" fmla="*/ 4918110 w 18732595"/>
              <a:gd name="connsiteY3262" fmla="*/ 990872 h 9844033"/>
              <a:gd name="connsiteX3263" fmla="*/ 4927460 w 18732595"/>
              <a:gd name="connsiteY3263" fmla="*/ 1020756 h 9844033"/>
              <a:gd name="connsiteX3264" fmla="*/ 5004530 w 18732595"/>
              <a:gd name="connsiteY3264" fmla="*/ 1080524 h 9844033"/>
              <a:gd name="connsiteX3265" fmla="*/ 5020680 w 18732595"/>
              <a:gd name="connsiteY3265" fmla="*/ 1096019 h 9844033"/>
              <a:gd name="connsiteX3266" fmla="*/ 5040230 w 18732595"/>
              <a:gd name="connsiteY3266" fmla="*/ 1107087 h 9844033"/>
              <a:gd name="connsiteX3267" fmla="*/ 5018980 w 18732595"/>
              <a:gd name="connsiteY3267" fmla="*/ 1132765 h 9844033"/>
              <a:gd name="connsiteX3268" fmla="*/ 4924910 w 18732595"/>
              <a:gd name="connsiteY3268" fmla="*/ 1120812 h 9844033"/>
              <a:gd name="connsiteX3269" fmla="*/ 4876459 w 18732595"/>
              <a:gd name="connsiteY3269" fmla="*/ 1116385 h 9844033"/>
              <a:gd name="connsiteX3270" fmla="*/ 4848974 w 18732595"/>
              <a:gd name="connsiteY3270" fmla="*/ 1133430 h 9844033"/>
              <a:gd name="connsiteX3271" fmla="*/ 4804489 w 18732595"/>
              <a:gd name="connsiteY3271" fmla="*/ 1150696 h 9844033"/>
              <a:gd name="connsiteX3272" fmla="*/ 4746404 w 18732595"/>
              <a:gd name="connsiteY3272" fmla="*/ 1149810 h 9844033"/>
              <a:gd name="connsiteX3273" fmla="*/ 4720053 w 18732595"/>
              <a:gd name="connsiteY3273" fmla="*/ 1135200 h 9844033"/>
              <a:gd name="connsiteX3274" fmla="*/ 4720903 w 18732595"/>
              <a:gd name="connsiteY3274" fmla="*/ 1107087 h 9844033"/>
              <a:gd name="connsiteX3275" fmla="*/ 4759438 w 18732595"/>
              <a:gd name="connsiteY3275" fmla="*/ 1086501 h 9844033"/>
              <a:gd name="connsiteX3276" fmla="*/ 4809590 w 18732595"/>
              <a:gd name="connsiteY3276" fmla="*/ 1028504 h 9844033"/>
              <a:gd name="connsiteX3277" fmla="*/ 4856624 w 18732595"/>
              <a:gd name="connsiteY3277" fmla="*/ 979804 h 9844033"/>
              <a:gd name="connsiteX3278" fmla="*/ 4771339 w 18732595"/>
              <a:gd name="connsiteY3278" fmla="*/ 1033595 h 9844033"/>
              <a:gd name="connsiteX3279" fmla="*/ 4603033 w 18732595"/>
              <a:gd name="connsiteY3279" fmla="*/ 1111293 h 9844033"/>
              <a:gd name="connsiteX3280" fmla="*/ 4551748 w 18732595"/>
              <a:gd name="connsiteY3280" fmla="*/ 1124132 h 9844033"/>
              <a:gd name="connsiteX3281" fmla="*/ 4528797 w 18732595"/>
              <a:gd name="connsiteY3281" fmla="*/ 1133430 h 9844033"/>
              <a:gd name="connsiteX3282" fmla="*/ 4503295 w 18732595"/>
              <a:gd name="connsiteY3282" fmla="*/ 1150696 h 9844033"/>
              <a:gd name="connsiteX3283" fmla="*/ 4462211 w 18732595"/>
              <a:gd name="connsiteY3283" fmla="*/ 1177038 h 9844033"/>
              <a:gd name="connsiteX3284" fmla="*/ 4444361 w 18732595"/>
              <a:gd name="connsiteY3284" fmla="*/ 1195190 h 9844033"/>
              <a:gd name="connsiteX3285" fmla="*/ 4439260 w 18732595"/>
              <a:gd name="connsiteY3285" fmla="*/ 1197625 h 9844033"/>
              <a:gd name="connsiteX3286" fmla="*/ 4393925 w 18732595"/>
              <a:gd name="connsiteY3286" fmla="*/ 1194304 h 9844033"/>
              <a:gd name="connsiteX3287" fmla="*/ 4386275 w 18732595"/>
              <a:gd name="connsiteY3287" fmla="*/ 1203602 h 9844033"/>
              <a:gd name="connsiteX3288" fmla="*/ 4374941 w 18732595"/>
              <a:gd name="connsiteY3288" fmla="*/ 1209578 h 9844033"/>
              <a:gd name="connsiteX3289" fmla="*/ 4344340 w 18732595"/>
              <a:gd name="connsiteY3289" fmla="*/ 1222417 h 9844033"/>
              <a:gd name="connsiteX3290" fmla="*/ 4310056 w 18732595"/>
              <a:gd name="connsiteY3290" fmla="*/ 1240348 h 9844033"/>
              <a:gd name="connsiteX3291" fmla="*/ 4282006 w 18732595"/>
              <a:gd name="connsiteY3291" fmla="*/ 1257393 h 9844033"/>
              <a:gd name="connsiteX3292" fmla="*/ 4207770 w 18732595"/>
              <a:gd name="connsiteY3292" fmla="*/ 1300116 h 9844033"/>
              <a:gd name="connsiteX3293" fmla="*/ 4151384 w 18732595"/>
              <a:gd name="connsiteY3293" fmla="*/ 1338633 h 9844033"/>
              <a:gd name="connsiteX3294" fmla="*/ 4067798 w 18732595"/>
              <a:gd name="connsiteY3294" fmla="*/ 1444666 h 9844033"/>
              <a:gd name="connsiteX3295" fmla="*/ 4096699 w 18732595"/>
              <a:gd name="connsiteY3295" fmla="*/ 1449757 h 9844033"/>
              <a:gd name="connsiteX3296" fmla="*/ 4126450 w 18732595"/>
              <a:gd name="connsiteY3296" fmla="*/ 1489824 h 9844033"/>
              <a:gd name="connsiteX3297" fmla="*/ 4109450 w 18732595"/>
              <a:gd name="connsiteY3297" fmla="*/ 1569293 h 9844033"/>
              <a:gd name="connsiteX3298" fmla="*/ 4146284 w 18732595"/>
              <a:gd name="connsiteY3298" fmla="*/ 1559996 h 9844033"/>
              <a:gd name="connsiteX3299" fmla="*/ 4206070 w 18732595"/>
              <a:gd name="connsiteY3299" fmla="*/ 1564201 h 9844033"/>
              <a:gd name="connsiteX3300" fmla="*/ 4253671 w 18732595"/>
              <a:gd name="connsiteY3300" fmla="*/ 1582132 h 9844033"/>
              <a:gd name="connsiteX3301" fmla="*/ 4306656 w 18732595"/>
              <a:gd name="connsiteY3301" fmla="*/ 1631717 h 9844033"/>
              <a:gd name="connsiteX3302" fmla="*/ 4343491 w 18732595"/>
              <a:gd name="connsiteY3302" fmla="*/ 1653189 h 9844033"/>
              <a:gd name="connsiteX3303" fmla="*/ 4393075 w 18732595"/>
              <a:gd name="connsiteY3303" fmla="*/ 1677096 h 9844033"/>
              <a:gd name="connsiteX3304" fmla="*/ 4472412 w 18732595"/>
              <a:gd name="connsiteY3304" fmla="*/ 1693256 h 9844033"/>
              <a:gd name="connsiteX3305" fmla="*/ 4546647 w 18732595"/>
              <a:gd name="connsiteY3305" fmla="*/ 1702775 h 9844033"/>
              <a:gd name="connsiteX3306" fmla="*/ 4518597 w 18732595"/>
              <a:gd name="connsiteY3306" fmla="*/ 1757451 h 9844033"/>
              <a:gd name="connsiteX3307" fmla="*/ 4511797 w 18732595"/>
              <a:gd name="connsiteY3307" fmla="*/ 1777816 h 9844033"/>
              <a:gd name="connsiteX3308" fmla="*/ 4504146 w 18732595"/>
              <a:gd name="connsiteY3308" fmla="*/ 1803495 h 9844033"/>
              <a:gd name="connsiteX3309" fmla="*/ 4491963 w 18732595"/>
              <a:gd name="connsiteY3309" fmla="*/ 1824967 h 9844033"/>
              <a:gd name="connsiteX3310" fmla="*/ 4515196 w 18732595"/>
              <a:gd name="connsiteY3310" fmla="*/ 1839355 h 9844033"/>
              <a:gd name="connsiteX3311" fmla="*/ 4541548 w 18732595"/>
              <a:gd name="connsiteY3311" fmla="*/ 1859942 h 9844033"/>
              <a:gd name="connsiteX3312" fmla="*/ 4491963 w 18732595"/>
              <a:gd name="connsiteY3312" fmla="*/ 1867690 h 9844033"/>
              <a:gd name="connsiteX3313" fmla="*/ 4473262 w 18732595"/>
              <a:gd name="connsiteY3313" fmla="*/ 1875437 h 9844033"/>
              <a:gd name="connsiteX3314" fmla="*/ 4480912 w 18732595"/>
              <a:gd name="connsiteY3314" fmla="*/ 1902665 h 9844033"/>
              <a:gd name="connsiteX3315" fmla="*/ 4497063 w 18732595"/>
              <a:gd name="connsiteY3315" fmla="*/ 1926572 h 9844033"/>
              <a:gd name="connsiteX3316" fmla="*/ 4511797 w 18732595"/>
              <a:gd name="connsiteY3316" fmla="*/ 1954021 h 9844033"/>
              <a:gd name="connsiteX3317" fmla="*/ 4551748 w 18732595"/>
              <a:gd name="connsiteY3317" fmla="*/ 1961548 h 9844033"/>
              <a:gd name="connsiteX3318" fmla="*/ 4577532 w 18732595"/>
              <a:gd name="connsiteY3318" fmla="*/ 1951365 h 9844033"/>
              <a:gd name="connsiteX3319" fmla="*/ 4589432 w 18732595"/>
              <a:gd name="connsiteY3319" fmla="*/ 1962433 h 9844033"/>
              <a:gd name="connsiteX3320" fmla="*/ 4592833 w 18732595"/>
              <a:gd name="connsiteY3320" fmla="*/ 1954907 h 9844033"/>
              <a:gd name="connsiteX3321" fmla="*/ 4614083 w 18732595"/>
              <a:gd name="connsiteY3321" fmla="*/ 1926572 h 9844033"/>
              <a:gd name="connsiteX3322" fmla="*/ 4641568 w 18732595"/>
              <a:gd name="connsiteY3322" fmla="*/ 1878758 h 9844033"/>
              <a:gd name="connsiteX3323" fmla="*/ 4650068 w 18732595"/>
              <a:gd name="connsiteY3323" fmla="*/ 1846218 h 9844033"/>
              <a:gd name="connsiteX3324" fmla="*/ 4656868 w 18732595"/>
              <a:gd name="connsiteY3324" fmla="*/ 1820761 h 9844033"/>
              <a:gd name="connsiteX3325" fmla="*/ 4665368 w 18732595"/>
              <a:gd name="connsiteY3325" fmla="*/ 1800174 h 9844033"/>
              <a:gd name="connsiteX3326" fmla="*/ 4669618 w 18732595"/>
              <a:gd name="connsiteY3326" fmla="*/ 1762542 h 9844033"/>
              <a:gd name="connsiteX3327" fmla="*/ 4665368 w 18732595"/>
              <a:gd name="connsiteY3327" fmla="*/ 1724911 h 9844033"/>
              <a:gd name="connsiteX3328" fmla="*/ 4716653 w 18732595"/>
              <a:gd name="connsiteY3328" fmla="*/ 1716278 h 9844033"/>
              <a:gd name="connsiteX3329" fmla="*/ 4897709 w 18732595"/>
              <a:gd name="connsiteY3329" fmla="*/ 1631717 h 9844033"/>
              <a:gd name="connsiteX3330" fmla="*/ 4947294 w 18732595"/>
              <a:gd name="connsiteY3330" fmla="*/ 1528341 h 9844033"/>
              <a:gd name="connsiteX3331" fmla="*/ 4896009 w 18732595"/>
              <a:gd name="connsiteY3331" fmla="*/ 1475435 h 9844033"/>
              <a:gd name="connsiteX3332" fmla="*/ 4887509 w 18732595"/>
              <a:gd name="connsiteY3332" fmla="*/ 1470344 h 9844033"/>
              <a:gd name="connsiteX3333" fmla="*/ 4918960 w 18732595"/>
              <a:gd name="connsiteY3333" fmla="*/ 1441124 h 9844033"/>
              <a:gd name="connsiteX3334" fmla="*/ 4963445 w 18732595"/>
              <a:gd name="connsiteY3334" fmla="*/ 1411240 h 9844033"/>
              <a:gd name="connsiteX3335" fmla="*/ 5007080 w 18732595"/>
              <a:gd name="connsiteY3335" fmla="*/ 1381356 h 9844033"/>
              <a:gd name="connsiteX3336" fmla="*/ 5013030 w 18732595"/>
              <a:gd name="connsiteY3336" fmla="*/ 1370288 h 9844033"/>
              <a:gd name="connsiteX3337" fmla="*/ 5019830 w 18732595"/>
              <a:gd name="connsiteY3337" fmla="*/ 1339518 h 9844033"/>
              <a:gd name="connsiteX3338" fmla="*/ 5003679 w 18732595"/>
              <a:gd name="connsiteY3338" fmla="*/ 1324908 h 9844033"/>
              <a:gd name="connsiteX3339" fmla="*/ 5009629 w 18732595"/>
              <a:gd name="connsiteY3339" fmla="*/ 1310520 h 9844033"/>
              <a:gd name="connsiteX3340" fmla="*/ 5063465 w 18732595"/>
              <a:gd name="connsiteY3340" fmla="*/ 1248981 h 9844033"/>
              <a:gd name="connsiteX3341" fmla="*/ 5084716 w 18732595"/>
              <a:gd name="connsiteY3341" fmla="*/ 1209578 h 9844033"/>
              <a:gd name="connsiteX3342" fmla="*/ 5155551 w 18732595"/>
              <a:gd name="connsiteY3342" fmla="*/ 1200281 h 9844033"/>
              <a:gd name="connsiteX3343" fmla="*/ 5286172 w 18732595"/>
              <a:gd name="connsiteY3343" fmla="*/ 1211349 h 9844033"/>
              <a:gd name="connsiteX3344" fmla="*/ 5291272 w 18732595"/>
              <a:gd name="connsiteY3344" fmla="*/ 1201831 h 9844033"/>
              <a:gd name="connsiteX3345" fmla="*/ 5291272 w 18732595"/>
              <a:gd name="connsiteY3345" fmla="*/ 1184786 h 9844033"/>
              <a:gd name="connsiteX3346" fmla="*/ 5315356 w 18732595"/>
              <a:gd name="connsiteY3346" fmla="*/ 1199396 h 9844033"/>
              <a:gd name="connsiteX3347" fmla="*/ 5381942 w 18732595"/>
              <a:gd name="connsiteY3347" fmla="*/ 1253187 h 9844033"/>
              <a:gd name="connsiteX3348" fmla="*/ 5383642 w 18732595"/>
              <a:gd name="connsiteY3348" fmla="*/ 1273774 h 9844033"/>
              <a:gd name="connsiteX3349" fmla="*/ 5392992 w 18732595"/>
              <a:gd name="connsiteY3349" fmla="*/ 1291704 h 9844033"/>
              <a:gd name="connsiteX3350" fmla="*/ 5438327 w 18732595"/>
              <a:gd name="connsiteY3350" fmla="*/ 1298566 h 9844033"/>
              <a:gd name="connsiteX3351" fmla="*/ 5463828 w 18732595"/>
              <a:gd name="connsiteY3351" fmla="*/ 1309634 h 9844033"/>
              <a:gd name="connsiteX3352" fmla="*/ 5457028 w 18732595"/>
              <a:gd name="connsiteY3352" fmla="*/ 1314726 h 9844033"/>
              <a:gd name="connsiteX3353" fmla="*/ 5454478 w 18732595"/>
              <a:gd name="connsiteY3353" fmla="*/ 1320702 h 9844033"/>
              <a:gd name="connsiteX3354" fmla="*/ 5451078 w 18732595"/>
              <a:gd name="connsiteY3354" fmla="*/ 1334427 h 9844033"/>
              <a:gd name="connsiteX3355" fmla="*/ 5414243 w 18732595"/>
              <a:gd name="connsiteY3355" fmla="*/ 1416331 h 9844033"/>
              <a:gd name="connsiteX3356" fmla="*/ 5461278 w 18732595"/>
              <a:gd name="connsiteY3356" fmla="*/ 1473664 h 9844033"/>
              <a:gd name="connsiteX3357" fmla="*/ 5511713 w 18732595"/>
              <a:gd name="connsiteY3357" fmla="*/ 1467687 h 9844033"/>
              <a:gd name="connsiteX3358" fmla="*/ 5557898 w 18732595"/>
              <a:gd name="connsiteY3358" fmla="*/ 1449757 h 9844033"/>
              <a:gd name="connsiteX3359" fmla="*/ 5617683 w 18732595"/>
              <a:gd name="connsiteY3359" fmla="*/ 1402828 h 9844033"/>
              <a:gd name="connsiteX3360" fmla="*/ 5679167 w 18732595"/>
              <a:gd name="connsiteY3360" fmla="*/ 1359220 h 9844033"/>
              <a:gd name="connsiteX3361" fmla="*/ 5685967 w 18732595"/>
              <a:gd name="connsiteY3361" fmla="*/ 1355678 h 9844033"/>
              <a:gd name="connsiteX3362" fmla="*/ 5710619 w 18732595"/>
              <a:gd name="connsiteY3362" fmla="*/ 1321588 h 9844033"/>
              <a:gd name="connsiteX3363" fmla="*/ 5713169 w 18732595"/>
              <a:gd name="connsiteY3363" fmla="*/ 1357449 h 9844033"/>
              <a:gd name="connsiteX3364" fmla="*/ 5721669 w 18732595"/>
              <a:gd name="connsiteY3364" fmla="*/ 1418987 h 9844033"/>
              <a:gd name="connsiteX3365" fmla="*/ 5734419 w 18732595"/>
              <a:gd name="connsiteY3365" fmla="*/ 1472779 h 9844033"/>
              <a:gd name="connsiteX3366" fmla="*/ 5751703 w 18732595"/>
              <a:gd name="connsiteY3366" fmla="*/ 1510410 h 9844033"/>
              <a:gd name="connsiteX3367" fmla="*/ 5755103 w 18732595"/>
              <a:gd name="connsiteY3367" fmla="*/ 1539409 h 9844033"/>
              <a:gd name="connsiteX3368" fmla="*/ 5749153 w 18732595"/>
              <a:gd name="connsiteY3368" fmla="*/ 1564201 h 9844033"/>
              <a:gd name="connsiteX3369" fmla="*/ 5740653 w 18732595"/>
              <a:gd name="connsiteY3369" fmla="*/ 1616443 h 9844033"/>
              <a:gd name="connsiteX3370" fmla="*/ 5746603 w 18732595"/>
              <a:gd name="connsiteY3370" fmla="*/ 1642121 h 9844033"/>
              <a:gd name="connsiteX3371" fmla="*/ 5754253 w 18732595"/>
              <a:gd name="connsiteY3371" fmla="*/ 1691706 h 9844033"/>
              <a:gd name="connsiteX3372" fmla="*/ 5760203 w 18732595"/>
              <a:gd name="connsiteY3372" fmla="*/ 1695027 h 9844033"/>
              <a:gd name="connsiteX3373" fmla="*/ 5819989 w 18732595"/>
              <a:gd name="connsiteY3373" fmla="*/ 1713843 h 9844033"/>
              <a:gd name="connsiteX3374" fmla="*/ 5842089 w 18732595"/>
              <a:gd name="connsiteY3374" fmla="*/ 1722254 h 9844033"/>
              <a:gd name="connsiteX3375" fmla="*/ 5883174 w 18732595"/>
              <a:gd name="connsiteY3375" fmla="*/ 1754795 h 9844033"/>
              <a:gd name="connsiteX3376" fmla="*/ 5910375 w 18732595"/>
              <a:gd name="connsiteY3376" fmla="*/ 1804380 h 9844033"/>
              <a:gd name="connsiteX3377" fmla="*/ 5925959 w 18732595"/>
              <a:gd name="connsiteY3377" fmla="*/ 1875437 h 9844033"/>
              <a:gd name="connsiteX3378" fmla="*/ 5873823 w 18732595"/>
              <a:gd name="connsiteY3378" fmla="*/ 1944503 h 9844033"/>
              <a:gd name="connsiteX3379" fmla="*/ 5835289 w 18732595"/>
              <a:gd name="connsiteY3379" fmla="*/ 1965089 h 9844033"/>
              <a:gd name="connsiteX3380" fmla="*/ 5861923 w 18732595"/>
              <a:gd name="connsiteY3380" fmla="*/ 1967524 h 9844033"/>
              <a:gd name="connsiteX3381" fmla="*/ 5876374 w 18732595"/>
              <a:gd name="connsiteY3381" fmla="*/ 1961548 h 9844033"/>
              <a:gd name="connsiteX3382" fmla="*/ 5888274 w 18732595"/>
              <a:gd name="connsiteY3382" fmla="*/ 1954021 h 9844033"/>
              <a:gd name="connsiteX3383" fmla="*/ 5906975 w 18732595"/>
              <a:gd name="connsiteY3383" fmla="*/ 1966860 h 9844033"/>
              <a:gd name="connsiteX3384" fmla="*/ 5893375 w 18732595"/>
              <a:gd name="connsiteY3384" fmla="*/ 1979478 h 9844033"/>
              <a:gd name="connsiteX3385" fmla="*/ 5889975 w 18732595"/>
              <a:gd name="connsiteY3385" fmla="*/ 1993202 h 9844033"/>
              <a:gd name="connsiteX3386" fmla="*/ 5878924 w 18732595"/>
              <a:gd name="connsiteY3386" fmla="*/ 2014675 h 9844033"/>
              <a:gd name="connsiteX3387" fmla="*/ 5842939 w 18732595"/>
              <a:gd name="connsiteY3387" fmla="*/ 2030834 h 9844033"/>
              <a:gd name="connsiteX3388" fmla="*/ 5814039 w 18732595"/>
              <a:gd name="connsiteY3388" fmla="*/ 2055627 h 9844033"/>
              <a:gd name="connsiteX3389" fmla="*/ 5842089 w 18732595"/>
              <a:gd name="connsiteY3389" fmla="*/ 2061604 h 9844033"/>
              <a:gd name="connsiteX3390" fmla="*/ 5857390 w 18732595"/>
              <a:gd name="connsiteY3390" fmla="*/ 2082190 h 9844033"/>
              <a:gd name="connsiteX3391" fmla="*/ 5841239 w 18732595"/>
              <a:gd name="connsiteY3391" fmla="*/ 2094144 h 9844033"/>
              <a:gd name="connsiteX3392" fmla="*/ 5861923 w 18732595"/>
              <a:gd name="connsiteY3392" fmla="*/ 2104327 h 9844033"/>
              <a:gd name="connsiteX3393" fmla="*/ 5886574 w 18732595"/>
              <a:gd name="connsiteY3393" fmla="*/ 2097464 h 9844033"/>
              <a:gd name="connsiteX3394" fmla="*/ 5899325 w 18732595"/>
              <a:gd name="connsiteY3394" fmla="*/ 2090602 h 9844033"/>
              <a:gd name="connsiteX3395" fmla="*/ 5912075 w 18732595"/>
              <a:gd name="connsiteY3395" fmla="*/ 2101006 h 9844033"/>
              <a:gd name="connsiteX3396" fmla="*/ 5923125 w 18732595"/>
              <a:gd name="connsiteY3396" fmla="*/ 2095029 h 9844033"/>
              <a:gd name="connsiteX3397" fmla="*/ 5941259 w 18732595"/>
              <a:gd name="connsiteY3397" fmla="*/ 2089053 h 9844033"/>
              <a:gd name="connsiteX3398" fmla="*/ 5936159 w 18732595"/>
              <a:gd name="connsiteY3398" fmla="*/ 2100121 h 9844033"/>
              <a:gd name="connsiteX3399" fmla="*/ 5944659 w 18732595"/>
              <a:gd name="connsiteY3399" fmla="*/ 2107868 h 9844033"/>
              <a:gd name="connsiteX3400" fmla="*/ 5950609 w 18732595"/>
              <a:gd name="connsiteY3400" fmla="*/ 2138638 h 9844033"/>
              <a:gd name="connsiteX3401" fmla="*/ 5955710 w 18732595"/>
              <a:gd name="connsiteY3401" fmla="*/ 2164980 h 9844033"/>
              <a:gd name="connsiteX3402" fmla="*/ 5970161 w 18732595"/>
              <a:gd name="connsiteY3402" fmla="*/ 2174499 h 9844033"/>
              <a:gd name="connsiteX3403" fmla="*/ 5942109 w 18732595"/>
              <a:gd name="connsiteY3403" fmla="*/ 2187338 h 9844033"/>
              <a:gd name="connsiteX3404" fmla="*/ 5927659 w 18732595"/>
              <a:gd name="connsiteY3404" fmla="*/ 2190658 h 9844033"/>
              <a:gd name="connsiteX3405" fmla="*/ 5919725 w 18732595"/>
              <a:gd name="connsiteY3405" fmla="*/ 2215451 h 9844033"/>
              <a:gd name="connsiteX3406" fmla="*/ 5908675 w 18732595"/>
              <a:gd name="connsiteY3406" fmla="*/ 2236037 h 9844033"/>
              <a:gd name="connsiteX3407" fmla="*/ 5931909 w 18732595"/>
              <a:gd name="connsiteY3407" fmla="*/ 2218771 h 9844033"/>
              <a:gd name="connsiteX3408" fmla="*/ 5959960 w 18732595"/>
              <a:gd name="connsiteY3408" fmla="*/ 2201726 h 9844033"/>
              <a:gd name="connsiteX3409" fmla="*/ 5963360 w 18732595"/>
              <a:gd name="connsiteY3409" fmla="*/ 2214565 h 9844033"/>
              <a:gd name="connsiteX3410" fmla="*/ 5947209 w 18732595"/>
              <a:gd name="connsiteY3410" fmla="*/ 2223198 h 9844033"/>
              <a:gd name="connsiteX3411" fmla="*/ 5940409 w 18732595"/>
              <a:gd name="connsiteY3411" fmla="*/ 2231610 h 9844033"/>
              <a:gd name="connsiteX3412" fmla="*/ 5948059 w 18732595"/>
              <a:gd name="connsiteY3412" fmla="*/ 2244449 h 9844033"/>
              <a:gd name="connsiteX3413" fmla="*/ 5954860 w 18732595"/>
              <a:gd name="connsiteY3413" fmla="*/ 2236037 h 9844033"/>
              <a:gd name="connsiteX3414" fmla="*/ 5963360 w 18732595"/>
              <a:gd name="connsiteY3414" fmla="*/ 2227404 h 9844033"/>
              <a:gd name="connsiteX3415" fmla="*/ 5907825 w 18732595"/>
              <a:gd name="connsiteY3415" fmla="*/ 2314621 h 9844033"/>
              <a:gd name="connsiteX3416" fmla="*/ 5885724 w 18732595"/>
              <a:gd name="connsiteY3416" fmla="*/ 2284737 h 9844033"/>
              <a:gd name="connsiteX3417" fmla="*/ 5878074 w 18732595"/>
              <a:gd name="connsiteY3417" fmla="*/ 2282966 h 9844033"/>
              <a:gd name="connsiteX3418" fmla="*/ 5873823 w 18732595"/>
              <a:gd name="connsiteY3418" fmla="*/ 2296691 h 9844033"/>
              <a:gd name="connsiteX3419" fmla="*/ 5870423 w 18732595"/>
              <a:gd name="connsiteY3419" fmla="*/ 2304217 h 9844033"/>
              <a:gd name="connsiteX3420" fmla="*/ 5872973 w 18732595"/>
              <a:gd name="connsiteY3420" fmla="*/ 2271013 h 9844033"/>
              <a:gd name="connsiteX3421" fmla="*/ 5685967 w 18732595"/>
              <a:gd name="connsiteY3421" fmla="*/ 2248876 h 9844033"/>
              <a:gd name="connsiteX3422" fmla="*/ 5615133 w 18732595"/>
              <a:gd name="connsiteY3422" fmla="*/ 2198406 h 9844033"/>
              <a:gd name="connsiteX3423" fmla="*/ 5632984 w 18732595"/>
              <a:gd name="connsiteY3423" fmla="*/ 2180475 h 9844033"/>
              <a:gd name="connsiteX3424" fmla="*/ 5613150 w 18732595"/>
              <a:gd name="connsiteY3424" fmla="*/ 2180475 h 9844033"/>
              <a:gd name="connsiteX3425" fmla="*/ 5646585 w 18732595"/>
              <a:gd name="connsiteY3425" fmla="*/ 2153912 h 9844033"/>
              <a:gd name="connsiteX3426" fmla="*/ 5659333 w 18732595"/>
              <a:gd name="connsiteY3426" fmla="*/ 2146164 h 9844033"/>
              <a:gd name="connsiteX3427" fmla="*/ 5677467 w 18732595"/>
              <a:gd name="connsiteY3427" fmla="*/ 2133325 h 9844033"/>
              <a:gd name="connsiteX3428" fmla="*/ 5690217 w 18732595"/>
              <a:gd name="connsiteY3428" fmla="*/ 2124028 h 9844033"/>
              <a:gd name="connsiteX3429" fmla="*/ 5792505 w 18732595"/>
              <a:gd name="connsiteY3429" fmla="*/ 2008698 h 9844033"/>
              <a:gd name="connsiteX3430" fmla="*/ 5831039 w 18732595"/>
              <a:gd name="connsiteY3430" fmla="*/ 1971066 h 9844033"/>
              <a:gd name="connsiteX3431" fmla="*/ 5804688 w 18732595"/>
              <a:gd name="connsiteY3431" fmla="*/ 1971066 h 9844033"/>
              <a:gd name="connsiteX3432" fmla="*/ 5697018 w 18732595"/>
              <a:gd name="connsiteY3432" fmla="*/ 2010469 h 9844033"/>
              <a:gd name="connsiteX3433" fmla="*/ 5654233 w 18732595"/>
              <a:gd name="connsiteY3433" fmla="*/ 2035925 h 9844033"/>
              <a:gd name="connsiteX3434" fmla="*/ 5629583 w 18732595"/>
              <a:gd name="connsiteY3434" fmla="*/ 2049650 h 9844033"/>
              <a:gd name="connsiteX3435" fmla="*/ 5444277 w 18732595"/>
              <a:gd name="connsiteY3435" fmla="*/ 2057398 h 9844033"/>
              <a:gd name="connsiteX3436" fmla="*/ 5240838 w 18732595"/>
              <a:gd name="connsiteY3436" fmla="*/ 2065145 h 9844033"/>
              <a:gd name="connsiteX3437" fmla="*/ 5194936 w 18732595"/>
              <a:gd name="connsiteY3437" fmla="*/ 2100121 h 9844033"/>
              <a:gd name="connsiteX3438" fmla="*/ 5154701 w 18732595"/>
              <a:gd name="connsiteY3438" fmla="*/ 2124913 h 9844033"/>
              <a:gd name="connsiteX3439" fmla="*/ 5034280 w 18732595"/>
              <a:gd name="connsiteY3439" fmla="*/ 2185567 h 9844033"/>
              <a:gd name="connsiteX3440" fmla="*/ 5052981 w 18732595"/>
              <a:gd name="connsiteY3440" fmla="*/ 2188887 h 9844033"/>
              <a:gd name="connsiteX3441" fmla="*/ 5269171 w 18732595"/>
              <a:gd name="connsiteY3441" fmla="*/ 2122257 h 9844033"/>
              <a:gd name="connsiteX3442" fmla="*/ 5297223 w 18732595"/>
              <a:gd name="connsiteY3442" fmla="*/ 2196635 h 9844033"/>
              <a:gd name="connsiteX3443" fmla="*/ 5287023 w 18732595"/>
              <a:gd name="connsiteY3443" fmla="*/ 2214565 h 9844033"/>
              <a:gd name="connsiteX3444" fmla="*/ 5310257 w 18732595"/>
              <a:gd name="connsiteY3444" fmla="*/ 2209474 h 9844033"/>
              <a:gd name="connsiteX3445" fmla="*/ 5281072 w 18732595"/>
              <a:gd name="connsiteY3445" fmla="*/ 2238472 h 9844033"/>
              <a:gd name="connsiteX3446" fmla="*/ 5248771 w 18732595"/>
              <a:gd name="connsiteY3446" fmla="*/ 2283852 h 9844033"/>
              <a:gd name="connsiteX3447" fmla="*/ 5271721 w 18732595"/>
              <a:gd name="connsiteY3447" fmla="*/ 2341185 h 9844033"/>
              <a:gd name="connsiteX3448" fmla="*/ 5275972 w 18732595"/>
              <a:gd name="connsiteY3448" fmla="*/ 2324804 h 9844033"/>
              <a:gd name="connsiteX3449" fmla="*/ 5275972 w 18732595"/>
              <a:gd name="connsiteY3449" fmla="*/ 2299126 h 9844033"/>
              <a:gd name="connsiteX3450" fmla="*/ 5286172 w 18732595"/>
              <a:gd name="connsiteY3450" fmla="*/ 2294034 h 9844033"/>
              <a:gd name="connsiteX3451" fmla="*/ 5296373 w 18732595"/>
              <a:gd name="connsiteY3451" fmla="*/ 2280310 h 9844033"/>
              <a:gd name="connsiteX3452" fmla="*/ 5302323 w 18732595"/>
              <a:gd name="connsiteY3452" fmla="*/ 2291599 h 9844033"/>
              <a:gd name="connsiteX3453" fmla="*/ 5365508 w 18732595"/>
              <a:gd name="connsiteY3453" fmla="*/ 2321483 h 9844033"/>
              <a:gd name="connsiteX3454" fmla="*/ 5389592 w 18732595"/>
              <a:gd name="connsiteY3454" fmla="*/ 2335208 h 9844033"/>
              <a:gd name="connsiteX3455" fmla="*/ 5365508 w 18732595"/>
              <a:gd name="connsiteY3455" fmla="*/ 2355573 h 9844033"/>
              <a:gd name="connsiteX3456" fmla="*/ 5348508 w 18732595"/>
              <a:gd name="connsiteY3456" fmla="*/ 2364206 h 9844033"/>
              <a:gd name="connsiteX3457" fmla="*/ 5331507 w 18732595"/>
              <a:gd name="connsiteY3457" fmla="*/ 2357344 h 9844033"/>
              <a:gd name="connsiteX3458" fmla="*/ 5284472 w 18732595"/>
              <a:gd name="connsiteY3458" fmla="*/ 2355573 h 9844033"/>
              <a:gd name="connsiteX3459" fmla="*/ 5372592 w 18732595"/>
              <a:gd name="connsiteY3459" fmla="*/ 2371954 h 9844033"/>
              <a:gd name="connsiteX3460" fmla="*/ 5391292 w 18732595"/>
              <a:gd name="connsiteY3460" fmla="*/ 2372618 h 9844033"/>
              <a:gd name="connsiteX3461" fmla="*/ 5442578 w 18732595"/>
              <a:gd name="connsiteY3461" fmla="*/ 2328346 h 9844033"/>
              <a:gd name="connsiteX3462" fmla="*/ 5504063 w 18732595"/>
              <a:gd name="connsiteY3462" fmla="*/ 2285623 h 9844033"/>
              <a:gd name="connsiteX3463" fmla="*/ 5504063 w 18732595"/>
              <a:gd name="connsiteY3463" fmla="*/ 2312850 h 9844033"/>
              <a:gd name="connsiteX3464" fmla="*/ 5506613 w 18732595"/>
              <a:gd name="connsiteY3464" fmla="*/ 2338528 h 9844033"/>
              <a:gd name="connsiteX3465" fmla="*/ 5519363 w 18732595"/>
              <a:gd name="connsiteY3465" fmla="*/ 2349597 h 9844033"/>
              <a:gd name="connsiteX3466" fmla="*/ 5457028 w 18732595"/>
              <a:gd name="connsiteY3466" fmla="*/ 2389885 h 9844033"/>
              <a:gd name="connsiteX3467" fmla="*/ 5431527 w 18732595"/>
              <a:gd name="connsiteY3467" fmla="*/ 2406929 h 9844033"/>
              <a:gd name="connsiteX3468" fmla="*/ 5415943 w 18732595"/>
              <a:gd name="connsiteY3468" fmla="*/ 2419768 h 9844033"/>
              <a:gd name="connsiteX3469" fmla="*/ 5264922 w 18732595"/>
              <a:gd name="connsiteY3469" fmla="*/ 2470018 h 9844033"/>
              <a:gd name="connsiteX3470" fmla="*/ 5245087 w 18732595"/>
              <a:gd name="connsiteY3470" fmla="*/ 2470903 h 9844033"/>
              <a:gd name="connsiteX3471" fmla="*/ 5169152 w 18732595"/>
              <a:gd name="connsiteY3471" fmla="*/ 2518939 h 9844033"/>
              <a:gd name="connsiteX3472" fmla="*/ 5152151 w 18732595"/>
              <a:gd name="connsiteY3472" fmla="*/ 2526465 h 9844033"/>
              <a:gd name="connsiteX3473" fmla="*/ 5135151 w 18732595"/>
              <a:gd name="connsiteY3473" fmla="*/ 2535098 h 9844033"/>
              <a:gd name="connsiteX3474" fmla="*/ 5096616 w 18732595"/>
              <a:gd name="connsiteY3474" fmla="*/ 2531778 h 9844033"/>
              <a:gd name="connsiteX3475" fmla="*/ 5087265 w 18732595"/>
              <a:gd name="connsiteY3475" fmla="*/ 2495696 h 9844033"/>
              <a:gd name="connsiteX3476" fmla="*/ 5147051 w 18732595"/>
              <a:gd name="connsiteY3476" fmla="*/ 2442790 h 9844033"/>
              <a:gd name="connsiteX3477" fmla="*/ 5199186 w 18732595"/>
              <a:gd name="connsiteY3477" fmla="*/ 2406929 h 9844033"/>
              <a:gd name="connsiteX3478" fmla="*/ 5170851 w 18732595"/>
              <a:gd name="connsiteY3478" fmla="*/ 2407815 h 9844033"/>
              <a:gd name="connsiteX3479" fmla="*/ 5123250 w 18732595"/>
              <a:gd name="connsiteY3479" fmla="*/ 2421318 h 9844033"/>
              <a:gd name="connsiteX3480" fmla="*/ 5073665 w 18732595"/>
              <a:gd name="connsiteY3480" fmla="*/ 2440134 h 9844033"/>
              <a:gd name="connsiteX3481" fmla="*/ 5057231 w 18732595"/>
              <a:gd name="connsiteY3481" fmla="*/ 2456515 h 9844033"/>
              <a:gd name="connsiteX3482" fmla="*/ 5013030 w 18732595"/>
              <a:gd name="connsiteY3482" fmla="*/ 2469354 h 9844033"/>
              <a:gd name="connsiteX3483" fmla="*/ 4921510 w 18732595"/>
              <a:gd name="connsiteY3483" fmla="*/ 2505215 h 9844033"/>
              <a:gd name="connsiteX3484" fmla="*/ 4793439 w 18732595"/>
              <a:gd name="connsiteY3484" fmla="*/ 2593095 h 9844033"/>
              <a:gd name="connsiteX3485" fmla="*/ 4781538 w 18732595"/>
              <a:gd name="connsiteY3485" fmla="*/ 2615453 h 9844033"/>
              <a:gd name="connsiteX3486" fmla="*/ 4777289 w 18732595"/>
              <a:gd name="connsiteY3486" fmla="*/ 2643566 h 9844033"/>
              <a:gd name="connsiteX3487" fmla="*/ 4801940 w 18732595"/>
              <a:gd name="connsiteY3487" fmla="*/ 2648658 h 9844033"/>
              <a:gd name="connsiteX3488" fmla="*/ 4810723 w 18732595"/>
              <a:gd name="connsiteY3488" fmla="*/ 2642681 h 9844033"/>
              <a:gd name="connsiteX3489" fmla="*/ 4793439 w 18732595"/>
              <a:gd name="connsiteY3489" fmla="*/ 2680312 h 9844033"/>
              <a:gd name="connsiteX3490" fmla="*/ 4771339 w 18732595"/>
              <a:gd name="connsiteY3490" fmla="*/ 2689831 h 9844033"/>
              <a:gd name="connsiteX3491" fmla="*/ 4750088 w 18732595"/>
              <a:gd name="connsiteY3491" fmla="*/ 2694922 h 9844033"/>
              <a:gd name="connsiteX3492" fmla="*/ 4693703 w 18732595"/>
              <a:gd name="connsiteY3492" fmla="*/ 2701785 h 9844033"/>
              <a:gd name="connsiteX3493" fmla="*/ 4669618 w 18732595"/>
              <a:gd name="connsiteY3493" fmla="*/ 2714624 h 9844033"/>
              <a:gd name="connsiteX3494" fmla="*/ 4587731 w 18732595"/>
              <a:gd name="connsiteY3494" fmla="*/ 2749599 h 9844033"/>
              <a:gd name="connsiteX3495" fmla="*/ 4527947 w 18732595"/>
              <a:gd name="connsiteY3495" fmla="*/ 2788116 h 9844033"/>
              <a:gd name="connsiteX3496" fmla="*/ 4480912 w 18732595"/>
              <a:gd name="connsiteY3496" fmla="*/ 2846999 h 9844033"/>
              <a:gd name="connsiteX3497" fmla="*/ 4434726 w 18732595"/>
              <a:gd name="connsiteY3497" fmla="*/ 2863158 h 9844033"/>
              <a:gd name="connsiteX3498" fmla="*/ 4427077 w 18732595"/>
              <a:gd name="connsiteY3498" fmla="*/ 2855632 h 9844033"/>
              <a:gd name="connsiteX3499" fmla="*/ 4423676 w 18732595"/>
              <a:gd name="connsiteY3499" fmla="*/ 2887951 h 9844033"/>
              <a:gd name="connsiteX3500" fmla="*/ 4405826 w 18732595"/>
              <a:gd name="connsiteY3500" fmla="*/ 2939307 h 9844033"/>
              <a:gd name="connsiteX3501" fmla="*/ 4373242 w 18732595"/>
              <a:gd name="connsiteY3501" fmla="*/ 2957237 h 9844033"/>
              <a:gd name="connsiteX3502" fmla="*/ 4368991 w 18732595"/>
              <a:gd name="connsiteY3502" fmla="*/ 2959008 h 9844033"/>
              <a:gd name="connsiteX3503" fmla="*/ 4352841 w 18732595"/>
              <a:gd name="connsiteY3503" fmla="*/ 2992213 h 9844033"/>
              <a:gd name="connsiteX3504" fmla="*/ 4332440 w 18732595"/>
              <a:gd name="connsiteY3504" fmla="*/ 2999960 h 9844033"/>
              <a:gd name="connsiteX3505" fmla="*/ 4342641 w 18732595"/>
              <a:gd name="connsiteY3505" fmla="*/ 2972511 h 9844033"/>
              <a:gd name="connsiteX3506" fmla="*/ 4353691 w 18732595"/>
              <a:gd name="connsiteY3506" fmla="*/ 2936650 h 9844033"/>
              <a:gd name="connsiteX3507" fmla="*/ 4337541 w 18732595"/>
              <a:gd name="connsiteY3507" fmla="*/ 2941963 h 9844033"/>
              <a:gd name="connsiteX3508" fmla="*/ 4324790 w 18732595"/>
              <a:gd name="connsiteY3508" fmla="*/ 2982915 h 9844033"/>
              <a:gd name="connsiteX3509" fmla="*/ 4323940 w 18732595"/>
              <a:gd name="connsiteY3509" fmla="*/ 3017005 h 9844033"/>
              <a:gd name="connsiteX3510" fmla="*/ 4332440 w 18732595"/>
              <a:gd name="connsiteY3510" fmla="*/ 3083635 h 9844033"/>
              <a:gd name="connsiteX3511" fmla="*/ 4314307 w 18732595"/>
              <a:gd name="connsiteY3511" fmla="*/ 3150266 h 9844033"/>
              <a:gd name="connsiteX3512" fmla="*/ 4287106 w 18732595"/>
              <a:gd name="connsiteY3512" fmla="*/ 3155578 h 9844033"/>
              <a:gd name="connsiteX3513" fmla="*/ 4291356 w 18732595"/>
              <a:gd name="connsiteY3513" fmla="*/ 3151151 h 9844033"/>
              <a:gd name="connsiteX3514" fmla="*/ 4314307 w 18732595"/>
              <a:gd name="connsiteY3514" fmla="*/ 3134106 h 9844033"/>
              <a:gd name="connsiteX3515" fmla="*/ 4288806 w 18732595"/>
              <a:gd name="connsiteY3515" fmla="*/ 3135877 h 9844033"/>
              <a:gd name="connsiteX3516" fmla="*/ 4265005 w 18732595"/>
              <a:gd name="connsiteY3516" fmla="*/ 3159784 h 9844033"/>
              <a:gd name="connsiteX3517" fmla="*/ 4233270 w 18732595"/>
              <a:gd name="connsiteY3517" fmla="*/ 3193210 h 9844033"/>
              <a:gd name="connsiteX3518" fmla="*/ 4140334 w 18732595"/>
              <a:gd name="connsiteY3518" fmla="*/ 3244345 h 9844033"/>
              <a:gd name="connsiteX3519" fmla="*/ 4112849 w 18732595"/>
              <a:gd name="connsiteY3519" fmla="*/ 3252978 h 9844033"/>
              <a:gd name="connsiteX3520" fmla="*/ 4055614 w 18732595"/>
              <a:gd name="connsiteY3520" fmla="*/ 3288839 h 9844033"/>
              <a:gd name="connsiteX3521" fmla="*/ 3994979 w 18732595"/>
              <a:gd name="connsiteY3521" fmla="*/ 3338424 h 9844033"/>
              <a:gd name="connsiteX3522" fmla="*/ 3866058 w 18732595"/>
              <a:gd name="connsiteY3522" fmla="*/ 3593877 h 9844033"/>
              <a:gd name="connsiteX3523" fmla="*/ 3875408 w 18732595"/>
              <a:gd name="connsiteY3523" fmla="*/ 3654530 h 9844033"/>
              <a:gd name="connsiteX3524" fmla="*/ 3878809 w 18732595"/>
              <a:gd name="connsiteY3524" fmla="*/ 3716069 h 9844033"/>
              <a:gd name="connsiteX3525" fmla="*/ 3857558 w 18732595"/>
              <a:gd name="connsiteY3525" fmla="*/ 3855306 h 9844033"/>
              <a:gd name="connsiteX3526" fmla="*/ 3845658 w 18732595"/>
              <a:gd name="connsiteY3526" fmla="*/ 3880984 h 9844033"/>
              <a:gd name="connsiteX3527" fmla="*/ 3836307 w 18732595"/>
              <a:gd name="connsiteY3527" fmla="*/ 3902456 h 9844033"/>
              <a:gd name="connsiteX3528" fmla="*/ 3821006 w 18732595"/>
              <a:gd name="connsiteY3528" fmla="*/ 3903342 h 9844033"/>
              <a:gd name="connsiteX3529" fmla="*/ 3799472 w 18732595"/>
              <a:gd name="connsiteY3529" fmla="*/ 3896479 h 9844033"/>
              <a:gd name="connsiteX3530" fmla="*/ 3785872 w 18732595"/>
              <a:gd name="connsiteY3530" fmla="*/ 3878549 h 9844033"/>
              <a:gd name="connsiteX3531" fmla="*/ 3768871 w 18732595"/>
              <a:gd name="connsiteY3531" fmla="*/ 3840032 h 9844033"/>
              <a:gd name="connsiteX3532" fmla="*/ 3751587 w 18732595"/>
              <a:gd name="connsiteY3532" fmla="*/ 3812583 h 9844033"/>
              <a:gd name="connsiteX3533" fmla="*/ 3743938 w 18732595"/>
              <a:gd name="connsiteY3533" fmla="*/ 3799965 h 9844033"/>
              <a:gd name="connsiteX3534" fmla="*/ 3720986 w 18732595"/>
              <a:gd name="connsiteY3534" fmla="*/ 3706772 h 9844033"/>
              <a:gd name="connsiteX3535" fmla="*/ 3730336 w 18732595"/>
              <a:gd name="connsiteY3535" fmla="*/ 3662278 h 9844033"/>
              <a:gd name="connsiteX3536" fmla="*/ 3728637 w 18732595"/>
              <a:gd name="connsiteY3536" fmla="*/ 3592991 h 9844033"/>
              <a:gd name="connsiteX3537" fmla="*/ 3705686 w 18732595"/>
              <a:gd name="connsiteY3537" fmla="*/ 3558901 h 9844033"/>
              <a:gd name="connsiteX3538" fmla="*/ 3642501 w 18732595"/>
              <a:gd name="connsiteY3538" fmla="*/ 3552039 h 9844033"/>
              <a:gd name="connsiteX3539" fmla="*/ 3589516 w 18732595"/>
              <a:gd name="connsiteY3539" fmla="*/ 3546948 h 9844033"/>
              <a:gd name="connsiteX3540" fmla="*/ 3570532 w 18732595"/>
              <a:gd name="connsiteY3540" fmla="*/ 3523040 h 9844033"/>
              <a:gd name="connsiteX3541" fmla="*/ 3360575 w 18732595"/>
              <a:gd name="connsiteY3541" fmla="*/ 3526361 h 9844033"/>
              <a:gd name="connsiteX3542" fmla="*/ 3341024 w 18732595"/>
              <a:gd name="connsiteY3542" fmla="*/ 3550268 h 9844033"/>
              <a:gd name="connsiteX3543" fmla="*/ 3343574 w 18732595"/>
              <a:gd name="connsiteY3543" fmla="*/ 3579488 h 9844033"/>
              <a:gd name="connsiteX3544" fmla="*/ 3346124 w 18732595"/>
              <a:gd name="connsiteY3544" fmla="*/ 3607601 h 9844033"/>
              <a:gd name="connsiteX3545" fmla="*/ 3323739 w 18732595"/>
              <a:gd name="connsiteY3545" fmla="*/ 3605830 h 9844033"/>
              <a:gd name="connsiteX3546" fmla="*/ 3321189 w 18732595"/>
              <a:gd name="connsiteY3546" fmla="*/ 3584579 h 9844033"/>
              <a:gd name="connsiteX3547" fmla="*/ 3292288 w 18732595"/>
              <a:gd name="connsiteY3547" fmla="*/ 3591442 h 9844033"/>
              <a:gd name="connsiteX3548" fmla="*/ 3224854 w 18732595"/>
              <a:gd name="connsiteY3548" fmla="*/ 3596533 h 9844033"/>
              <a:gd name="connsiteX3549" fmla="*/ 3213803 w 18732595"/>
              <a:gd name="connsiteY3549" fmla="*/ 3583694 h 9844033"/>
              <a:gd name="connsiteX3550" fmla="*/ 3170169 w 18732595"/>
              <a:gd name="connsiteY3550" fmla="*/ 3570855 h 9844033"/>
              <a:gd name="connsiteX3551" fmla="*/ 3117183 w 18732595"/>
              <a:gd name="connsiteY3551" fmla="*/ 3561336 h 9844033"/>
              <a:gd name="connsiteX3552" fmla="*/ 2926777 w 18732595"/>
              <a:gd name="connsiteY3552" fmla="*/ 3631508 h 9844033"/>
              <a:gd name="connsiteX3553" fmla="*/ 2791056 w 18732595"/>
              <a:gd name="connsiteY3553" fmla="*/ 3799080 h 9844033"/>
              <a:gd name="connsiteX3554" fmla="*/ 2769805 w 18732595"/>
              <a:gd name="connsiteY3554" fmla="*/ 3876778 h 9844033"/>
              <a:gd name="connsiteX3555" fmla="*/ 2697836 w 18732595"/>
              <a:gd name="connsiteY3555" fmla="*/ 4094599 h 9844033"/>
              <a:gd name="connsiteX3556" fmla="*/ 2703785 w 18732595"/>
              <a:gd name="connsiteY3556" fmla="*/ 4133116 h 9844033"/>
              <a:gd name="connsiteX3557" fmla="*/ 2713420 w 18732595"/>
              <a:gd name="connsiteY3557" fmla="*/ 4190449 h 9844033"/>
              <a:gd name="connsiteX3558" fmla="*/ 2728720 w 18732595"/>
              <a:gd name="connsiteY3558" fmla="*/ 4241805 h 9844033"/>
              <a:gd name="connsiteX3559" fmla="*/ 2748270 w 18732595"/>
              <a:gd name="connsiteY3559" fmla="*/ 4282757 h 9844033"/>
              <a:gd name="connsiteX3560" fmla="*/ 2797006 w 18732595"/>
              <a:gd name="connsiteY3560" fmla="*/ 4361341 h 9844033"/>
              <a:gd name="connsiteX3561" fmla="*/ 2841491 w 18732595"/>
              <a:gd name="connsiteY3561" fmla="*/ 4387019 h 9844033"/>
              <a:gd name="connsiteX3562" fmla="*/ 2880591 w 18732595"/>
              <a:gd name="connsiteY3562" fmla="*/ 4398087 h 9844033"/>
              <a:gd name="connsiteX3563" fmla="*/ 3008662 w 18732595"/>
              <a:gd name="connsiteY3563" fmla="*/ 4369089 h 9844033"/>
              <a:gd name="connsiteX3564" fmla="*/ 3116333 w 18732595"/>
              <a:gd name="connsiteY3564" fmla="*/ 4289620 h 9844033"/>
              <a:gd name="connsiteX3565" fmla="*/ 3136733 w 18732595"/>
              <a:gd name="connsiteY3565" fmla="*/ 4236493 h 9844033"/>
              <a:gd name="connsiteX3566" fmla="*/ 3146368 w 18732595"/>
              <a:gd name="connsiteY3566" fmla="*/ 4206609 h 9844033"/>
              <a:gd name="connsiteX3567" fmla="*/ 3212953 w 18732595"/>
              <a:gd name="connsiteY3567" fmla="*/ 4170748 h 9844033"/>
              <a:gd name="connsiteX3568" fmla="*/ 3322889 w 18732595"/>
              <a:gd name="connsiteY3568" fmla="*/ 4154588 h 9844033"/>
              <a:gd name="connsiteX3569" fmla="*/ 3380975 w 18732595"/>
              <a:gd name="connsiteY3569" fmla="*/ 4171633 h 9844033"/>
              <a:gd name="connsiteX3570" fmla="*/ 3375875 w 18732595"/>
              <a:gd name="connsiteY3570" fmla="*/ 4209265 h 9844033"/>
              <a:gd name="connsiteX3571" fmla="*/ 3375875 w 18732595"/>
              <a:gd name="connsiteY3571" fmla="*/ 4227195 h 9844033"/>
              <a:gd name="connsiteX3572" fmla="*/ 3374175 w 18732595"/>
              <a:gd name="connsiteY3572" fmla="*/ 4244240 h 9844033"/>
              <a:gd name="connsiteX3573" fmla="*/ 3353774 w 18732595"/>
              <a:gd name="connsiteY3573" fmla="*/ 4247782 h 9844033"/>
              <a:gd name="connsiteX3574" fmla="*/ 3346124 w 18732595"/>
              <a:gd name="connsiteY3574" fmla="*/ 4244240 h 9844033"/>
              <a:gd name="connsiteX3575" fmla="*/ 3333374 w 18732595"/>
              <a:gd name="connsiteY3575" fmla="*/ 4269918 h 9844033"/>
              <a:gd name="connsiteX3576" fmla="*/ 3327423 w 18732595"/>
              <a:gd name="connsiteY3576" fmla="*/ 4290505 h 9844033"/>
              <a:gd name="connsiteX3577" fmla="*/ 3319490 w 18732595"/>
              <a:gd name="connsiteY3577" fmla="*/ 4310870 h 9844033"/>
              <a:gd name="connsiteX3578" fmla="*/ 3309290 w 18732595"/>
              <a:gd name="connsiteY3578" fmla="*/ 4349388 h 9844033"/>
              <a:gd name="connsiteX3579" fmla="*/ 3299090 w 18732595"/>
              <a:gd name="connsiteY3579" fmla="*/ 4386134 h 9844033"/>
              <a:gd name="connsiteX3580" fmla="*/ 3277839 w 18732595"/>
              <a:gd name="connsiteY3580" fmla="*/ 4419560 h 9844033"/>
              <a:gd name="connsiteX3581" fmla="*/ 3262255 w 18732595"/>
              <a:gd name="connsiteY3581" fmla="*/ 4440810 h 9844033"/>
              <a:gd name="connsiteX3582" fmla="*/ 3258854 w 18732595"/>
              <a:gd name="connsiteY3582" fmla="*/ 4450993 h 9844033"/>
              <a:gd name="connsiteX3583" fmla="*/ 3245253 w 18732595"/>
              <a:gd name="connsiteY3583" fmla="*/ 4495487 h 9844033"/>
              <a:gd name="connsiteX3584" fmla="*/ 3216353 w 18732595"/>
              <a:gd name="connsiteY3584" fmla="*/ 4554591 h 9844033"/>
              <a:gd name="connsiteX3585" fmla="*/ 3203603 w 18732595"/>
              <a:gd name="connsiteY3585" fmla="*/ 4574071 h 9844033"/>
              <a:gd name="connsiteX3586" fmla="*/ 3226554 w 18732595"/>
              <a:gd name="connsiteY3586" fmla="*/ 4577613 h 9844033"/>
              <a:gd name="connsiteX3587" fmla="*/ 3252054 w 18732595"/>
              <a:gd name="connsiteY3587" fmla="*/ 4577613 h 9844033"/>
              <a:gd name="connsiteX3588" fmla="*/ 3273589 w 18732595"/>
              <a:gd name="connsiteY3588" fmla="*/ 4573185 h 9844033"/>
              <a:gd name="connsiteX3589" fmla="*/ 3369925 w 18732595"/>
              <a:gd name="connsiteY3589" fmla="*/ 4570750 h 9844033"/>
              <a:gd name="connsiteX3590" fmla="*/ 3503096 w 18732595"/>
              <a:gd name="connsiteY3590" fmla="*/ 4590452 h 9844033"/>
              <a:gd name="connsiteX3591" fmla="*/ 3540780 w 18732595"/>
              <a:gd name="connsiteY3591" fmla="*/ 4623656 h 9844033"/>
              <a:gd name="connsiteX3592" fmla="*/ 3555231 w 18732595"/>
              <a:gd name="connsiteY3592" fmla="*/ 4650220 h 9844033"/>
              <a:gd name="connsiteX3593" fmla="*/ 3550131 w 18732595"/>
              <a:gd name="connsiteY3593" fmla="*/ 4673241 h 9844033"/>
              <a:gd name="connsiteX3594" fmla="*/ 3537380 w 18732595"/>
              <a:gd name="connsiteY3594" fmla="*/ 4721941 h 9844033"/>
              <a:gd name="connsiteX3595" fmla="*/ 3521229 w 18732595"/>
              <a:gd name="connsiteY3595" fmla="*/ 4797205 h 9844033"/>
              <a:gd name="connsiteX3596" fmla="*/ 3512730 w 18732595"/>
              <a:gd name="connsiteY3596" fmla="*/ 4842363 h 9844033"/>
              <a:gd name="connsiteX3597" fmla="*/ 3503945 w 18732595"/>
              <a:gd name="connsiteY3597" fmla="*/ 4864720 h 9844033"/>
              <a:gd name="connsiteX3598" fmla="*/ 3494596 w 18732595"/>
              <a:gd name="connsiteY3598" fmla="*/ 4903901 h 9844033"/>
              <a:gd name="connsiteX3599" fmla="*/ 3494596 w 18732595"/>
              <a:gd name="connsiteY3599" fmla="*/ 4939984 h 9844033"/>
              <a:gd name="connsiteX3600" fmla="*/ 3512730 w 18732595"/>
              <a:gd name="connsiteY3600" fmla="*/ 4980936 h 9844033"/>
              <a:gd name="connsiteX3601" fmla="*/ 3529730 w 18732595"/>
              <a:gd name="connsiteY3601" fmla="*/ 5004843 h 9844033"/>
              <a:gd name="connsiteX3602" fmla="*/ 3538231 w 18732595"/>
              <a:gd name="connsiteY3602" fmla="*/ 5017682 h 9844033"/>
              <a:gd name="connsiteX3603" fmla="*/ 3559481 w 18732595"/>
              <a:gd name="connsiteY3603" fmla="*/ 5040703 h 9844033"/>
              <a:gd name="connsiteX3604" fmla="*/ 3577615 w 18732595"/>
              <a:gd name="connsiteY3604" fmla="*/ 5061290 h 9844033"/>
              <a:gd name="connsiteX3605" fmla="*/ 3586116 w 18732595"/>
              <a:gd name="connsiteY3605" fmla="*/ 5081655 h 9844033"/>
              <a:gd name="connsiteX3606" fmla="*/ 3598016 w 18732595"/>
              <a:gd name="connsiteY3606" fmla="*/ 5081655 h 9844033"/>
              <a:gd name="connsiteX3607" fmla="*/ 3613316 w 18732595"/>
              <a:gd name="connsiteY3607" fmla="*/ 5084312 h 9844033"/>
              <a:gd name="connsiteX3608" fmla="*/ 3703986 w 18732595"/>
              <a:gd name="connsiteY3608" fmla="*/ 5069038 h 9844033"/>
              <a:gd name="connsiteX3609" fmla="*/ 3763772 w 18732595"/>
              <a:gd name="connsiteY3609" fmla="*/ 5038933 h 9844033"/>
              <a:gd name="connsiteX3610" fmla="*/ 3755837 w 18732595"/>
              <a:gd name="connsiteY3610" fmla="*/ 5095380 h 9844033"/>
              <a:gd name="connsiteX3611" fmla="*/ 3743087 w 18732595"/>
              <a:gd name="connsiteY3611" fmla="*/ 5111761 h 9844033"/>
              <a:gd name="connsiteX3612" fmla="*/ 3717586 w 18732595"/>
              <a:gd name="connsiteY3612" fmla="*/ 5134783 h 9844033"/>
              <a:gd name="connsiteX3613" fmla="*/ 3704836 w 18732595"/>
              <a:gd name="connsiteY3613" fmla="*/ 5170643 h 9844033"/>
              <a:gd name="connsiteX3614" fmla="*/ 3687551 w 18732595"/>
              <a:gd name="connsiteY3614" fmla="*/ 5221114 h 9844033"/>
              <a:gd name="connsiteX3615" fmla="*/ 3644201 w 18732595"/>
              <a:gd name="connsiteY3615" fmla="*/ 5215137 h 9844033"/>
              <a:gd name="connsiteX3616" fmla="*/ 3609916 w 18732595"/>
              <a:gd name="connsiteY3616" fmla="*/ 5197207 h 9844033"/>
              <a:gd name="connsiteX3617" fmla="*/ 3602266 w 18732595"/>
              <a:gd name="connsiteY3617" fmla="*/ 5209825 h 9844033"/>
              <a:gd name="connsiteX3618" fmla="*/ 3598016 w 18732595"/>
              <a:gd name="connsiteY3618" fmla="*/ 5187689 h 9844033"/>
              <a:gd name="connsiteX3619" fmla="*/ 3581015 w 18732595"/>
              <a:gd name="connsiteY3619" fmla="*/ 5150057 h 9844033"/>
              <a:gd name="connsiteX3620" fmla="*/ 3551830 w 18732595"/>
              <a:gd name="connsiteY3620" fmla="*/ 5144965 h 9844033"/>
              <a:gd name="connsiteX3621" fmla="*/ 3538231 w 18732595"/>
              <a:gd name="connsiteY3621" fmla="*/ 5155148 h 9844033"/>
              <a:gd name="connsiteX3622" fmla="*/ 3518679 w 18732595"/>
              <a:gd name="connsiteY3622" fmla="*/ 5151827 h 9844033"/>
              <a:gd name="connsiteX3623" fmla="*/ 3489495 w 18732595"/>
              <a:gd name="connsiteY3623" fmla="*/ 5133011 h 9844033"/>
              <a:gd name="connsiteX3624" fmla="*/ 3478445 w 18732595"/>
              <a:gd name="connsiteY3624" fmla="*/ 5103127 h 9844033"/>
              <a:gd name="connsiteX3625" fmla="*/ 3447560 w 18732595"/>
              <a:gd name="connsiteY3625" fmla="*/ 5060405 h 9844033"/>
              <a:gd name="connsiteX3626" fmla="*/ 3418660 w 18732595"/>
              <a:gd name="connsiteY3626" fmla="*/ 5032070 h 9844033"/>
              <a:gd name="connsiteX3627" fmla="*/ 3410160 w 18732595"/>
              <a:gd name="connsiteY3627" fmla="*/ 5032070 h 9844033"/>
              <a:gd name="connsiteX3628" fmla="*/ 3375875 w 18732595"/>
              <a:gd name="connsiteY3628" fmla="*/ 5033841 h 9844033"/>
              <a:gd name="connsiteX3629" fmla="*/ 3347824 w 18732595"/>
              <a:gd name="connsiteY3629" fmla="*/ 4977394 h 9844033"/>
              <a:gd name="connsiteX3630" fmla="*/ 3271888 w 18732595"/>
              <a:gd name="connsiteY3630" fmla="*/ 4831294 h 9844033"/>
              <a:gd name="connsiteX3631" fmla="*/ 3252904 w 18732595"/>
              <a:gd name="connsiteY3631" fmla="*/ 4786136 h 9844033"/>
              <a:gd name="connsiteX3632" fmla="*/ 3225704 w 18732595"/>
              <a:gd name="connsiteY3632" fmla="*/ 4778389 h 9844033"/>
              <a:gd name="connsiteX3633" fmla="*/ 3106982 w 18732595"/>
              <a:gd name="connsiteY3633" fmla="*/ 4745848 h 9844033"/>
              <a:gd name="connsiteX3634" fmla="*/ 3048048 w 18732595"/>
              <a:gd name="connsiteY3634" fmla="*/ 4730574 h 9844033"/>
              <a:gd name="connsiteX3635" fmla="*/ 2922526 w 18732595"/>
              <a:gd name="connsiteY3635" fmla="*/ 4631404 h 9844033"/>
              <a:gd name="connsiteX3636" fmla="*/ 2812306 w 18732595"/>
              <a:gd name="connsiteY3636" fmla="*/ 4560568 h 9844033"/>
              <a:gd name="connsiteX3637" fmla="*/ 2771504 w 18732595"/>
              <a:gd name="connsiteY3637" fmla="*/ 4574071 h 9844033"/>
              <a:gd name="connsiteX3638" fmla="*/ 2671485 w 18732595"/>
              <a:gd name="connsiteY3638" fmla="*/ 4589566 h 9844033"/>
              <a:gd name="connsiteX3639" fmla="*/ 2635501 w 18732595"/>
              <a:gd name="connsiteY3639" fmla="*/ 4577613 h 9844033"/>
              <a:gd name="connsiteX3640" fmla="*/ 2557864 w 18732595"/>
              <a:gd name="connsiteY3640" fmla="*/ 4536439 h 9844033"/>
              <a:gd name="connsiteX3641" fmla="*/ 2534913 w 18732595"/>
              <a:gd name="connsiteY3641" fmla="*/ 4526256 h 9844033"/>
              <a:gd name="connsiteX3642" fmla="*/ 2397209 w 18732595"/>
              <a:gd name="connsiteY3642" fmla="*/ 4453649 h 9844033"/>
              <a:gd name="connsiteX3643" fmla="*/ 2356408 w 18732595"/>
              <a:gd name="connsiteY3643" fmla="*/ 4426200 h 9844033"/>
              <a:gd name="connsiteX3644" fmla="*/ 2269137 w 18732595"/>
              <a:gd name="connsiteY3644" fmla="*/ 4387019 h 9844033"/>
              <a:gd name="connsiteX3645" fmla="*/ 2231736 w 18732595"/>
              <a:gd name="connsiteY3645" fmla="*/ 4351823 h 9844033"/>
              <a:gd name="connsiteX3646" fmla="*/ 2183002 w 18732595"/>
              <a:gd name="connsiteY3646" fmla="*/ 4306665 h 9844033"/>
              <a:gd name="connsiteX3647" fmla="*/ 2175351 w 18732595"/>
              <a:gd name="connsiteY3647" fmla="*/ 4235829 h 9844033"/>
              <a:gd name="connsiteX3648" fmla="*/ 2189802 w 18732595"/>
              <a:gd name="connsiteY3648" fmla="*/ 4175839 h 9844033"/>
              <a:gd name="connsiteX3649" fmla="*/ 2167701 w 18732595"/>
              <a:gd name="connsiteY3649" fmla="*/ 4061395 h 9844033"/>
              <a:gd name="connsiteX3650" fmla="*/ 2133417 w 18732595"/>
              <a:gd name="connsiteY3650" fmla="*/ 4004947 h 9844033"/>
              <a:gd name="connsiteX3651" fmla="*/ 2096017 w 18732595"/>
              <a:gd name="connsiteY3651" fmla="*/ 3953591 h 9844033"/>
              <a:gd name="connsiteX3652" fmla="*/ 2063432 w 18732595"/>
              <a:gd name="connsiteY3652" fmla="*/ 3908433 h 9844033"/>
              <a:gd name="connsiteX3653" fmla="*/ 2045581 w 18732595"/>
              <a:gd name="connsiteY3653" fmla="*/ 3885411 h 9844033"/>
              <a:gd name="connsiteX3654" fmla="*/ 2001095 w 18732595"/>
              <a:gd name="connsiteY3654" fmla="*/ 3843352 h 9844033"/>
              <a:gd name="connsiteX3655" fmla="*/ 2015547 w 18732595"/>
              <a:gd name="connsiteY3655" fmla="*/ 3811919 h 9844033"/>
              <a:gd name="connsiteX3656" fmla="*/ 2011297 w 18732595"/>
              <a:gd name="connsiteY3656" fmla="*/ 3785355 h 9844033"/>
              <a:gd name="connsiteX3657" fmla="*/ 1992595 w 18732595"/>
              <a:gd name="connsiteY3657" fmla="*/ 3765654 h 9844033"/>
              <a:gd name="connsiteX3658" fmla="*/ 1974745 w 18732595"/>
              <a:gd name="connsiteY3658" fmla="*/ 3745953 h 9844033"/>
              <a:gd name="connsiteX3659" fmla="*/ 1960011 w 18732595"/>
              <a:gd name="connsiteY3659" fmla="*/ 3719611 h 9844033"/>
              <a:gd name="connsiteX3660" fmla="*/ 1948961 w 18732595"/>
              <a:gd name="connsiteY3660" fmla="*/ 3693047 h 9844033"/>
              <a:gd name="connsiteX3661" fmla="*/ 1932811 w 18732595"/>
              <a:gd name="connsiteY3661" fmla="*/ 3680208 h 9844033"/>
              <a:gd name="connsiteX3662" fmla="*/ 1921761 w 18732595"/>
              <a:gd name="connsiteY3662" fmla="*/ 3661392 h 9844033"/>
              <a:gd name="connsiteX3663" fmla="*/ 1895126 w 18732595"/>
              <a:gd name="connsiteY3663" fmla="*/ 3620440 h 9844033"/>
              <a:gd name="connsiteX3664" fmla="*/ 1884075 w 18732595"/>
              <a:gd name="connsiteY3664" fmla="*/ 3609372 h 9844033"/>
              <a:gd name="connsiteX3665" fmla="*/ 1882375 w 18732595"/>
              <a:gd name="connsiteY3665" fmla="*/ 3628852 h 9844033"/>
              <a:gd name="connsiteX3666" fmla="*/ 1876425 w 18732595"/>
              <a:gd name="connsiteY3666" fmla="*/ 3595647 h 9844033"/>
              <a:gd name="connsiteX3667" fmla="*/ 1881526 w 18732595"/>
              <a:gd name="connsiteY3667" fmla="*/ 3526361 h 9844033"/>
              <a:gd name="connsiteX3668" fmla="*/ 1879825 w 18732595"/>
              <a:gd name="connsiteY3668" fmla="*/ 3468364 h 9844033"/>
              <a:gd name="connsiteX3669" fmla="*/ 1841291 w 18732595"/>
              <a:gd name="connsiteY3669" fmla="*/ 3424755 h 9844033"/>
              <a:gd name="connsiteX3670" fmla="*/ 1819189 w 18732595"/>
              <a:gd name="connsiteY3670" fmla="*/ 3419664 h 9844033"/>
              <a:gd name="connsiteX3671" fmla="*/ 1784339 w 18732595"/>
              <a:gd name="connsiteY3671" fmla="*/ 3474341 h 9844033"/>
              <a:gd name="connsiteX3672" fmla="*/ 1790289 w 18732595"/>
              <a:gd name="connsiteY3672" fmla="*/ 3552039 h 9844033"/>
              <a:gd name="connsiteX3673" fmla="*/ 1814091 w 18732595"/>
              <a:gd name="connsiteY3673" fmla="*/ 3568198 h 9844033"/>
              <a:gd name="connsiteX3674" fmla="*/ 1834491 w 18732595"/>
              <a:gd name="connsiteY3674" fmla="*/ 3590556 h 9844033"/>
              <a:gd name="connsiteX3675" fmla="*/ 1826839 w 18732595"/>
              <a:gd name="connsiteY3675" fmla="*/ 3599853 h 9844033"/>
              <a:gd name="connsiteX3676" fmla="*/ 1813241 w 18732595"/>
              <a:gd name="connsiteY3676" fmla="*/ 3592106 h 9844033"/>
              <a:gd name="connsiteX3677" fmla="*/ 1821741 w 18732595"/>
              <a:gd name="connsiteY3677" fmla="*/ 3607601 h 9844033"/>
              <a:gd name="connsiteX3678" fmla="*/ 1830240 w 18732595"/>
              <a:gd name="connsiteY3678" fmla="*/ 3631508 h 9844033"/>
              <a:gd name="connsiteX3679" fmla="*/ 1838740 w 18732595"/>
              <a:gd name="connsiteY3679" fmla="*/ 3637485 h 9844033"/>
              <a:gd name="connsiteX3680" fmla="*/ 1852624 w 18732595"/>
              <a:gd name="connsiteY3680" fmla="*/ 3631508 h 9844033"/>
              <a:gd name="connsiteX3681" fmla="*/ 1849225 w 18732595"/>
              <a:gd name="connsiteY3681" fmla="*/ 3647668 h 9844033"/>
              <a:gd name="connsiteX3682" fmla="*/ 1845825 w 18732595"/>
              <a:gd name="connsiteY3682" fmla="*/ 3707657 h 9844033"/>
              <a:gd name="connsiteX3683" fmla="*/ 1890026 w 18732595"/>
              <a:gd name="connsiteY3683" fmla="*/ 3805942 h 9844033"/>
              <a:gd name="connsiteX3684" fmla="*/ 1898527 w 18732595"/>
              <a:gd name="connsiteY3684" fmla="*/ 3821216 h 9844033"/>
              <a:gd name="connsiteX3685" fmla="*/ 1907309 w 18732595"/>
              <a:gd name="connsiteY3685" fmla="*/ 3824537 h 9844033"/>
              <a:gd name="connsiteX3686" fmla="*/ 1900227 w 18732595"/>
              <a:gd name="connsiteY3686" fmla="*/ 3837376 h 9844033"/>
              <a:gd name="connsiteX3687" fmla="*/ 1912411 w 18732595"/>
              <a:gd name="connsiteY3687" fmla="*/ 3893823 h 9844033"/>
              <a:gd name="connsiteX3688" fmla="*/ 1915811 w 18732595"/>
              <a:gd name="connsiteY3688" fmla="*/ 3915295 h 9844033"/>
              <a:gd name="connsiteX3689" fmla="*/ 1908159 w 18732595"/>
              <a:gd name="connsiteY3689" fmla="*/ 3943408 h 9844033"/>
              <a:gd name="connsiteX3690" fmla="*/ 1913261 w 18732595"/>
              <a:gd name="connsiteY3690" fmla="*/ 3950271 h 9844033"/>
              <a:gd name="connsiteX3691" fmla="*/ 1934511 w 18732595"/>
              <a:gd name="connsiteY3691" fmla="*/ 3954476 h 9844033"/>
              <a:gd name="connsiteX3692" fmla="*/ 1945561 w 18732595"/>
              <a:gd name="connsiteY3692" fmla="*/ 3963995 h 9844033"/>
              <a:gd name="connsiteX3693" fmla="*/ 1948961 w 18732595"/>
              <a:gd name="connsiteY3693" fmla="*/ 3953591 h 9844033"/>
              <a:gd name="connsiteX3694" fmla="*/ 1958311 w 18732595"/>
              <a:gd name="connsiteY3694" fmla="*/ 3968201 h 9844033"/>
              <a:gd name="connsiteX3695" fmla="*/ 1963412 w 18732595"/>
              <a:gd name="connsiteY3695" fmla="*/ 4014466 h 9844033"/>
              <a:gd name="connsiteX3696" fmla="*/ 1953211 w 18732595"/>
              <a:gd name="connsiteY3696" fmla="*/ 4051212 h 9844033"/>
              <a:gd name="connsiteX3697" fmla="*/ 1926859 w 18732595"/>
              <a:gd name="connsiteY3697" fmla="*/ 4061395 h 9844033"/>
              <a:gd name="connsiteX3698" fmla="*/ 1915811 w 18732595"/>
              <a:gd name="connsiteY3698" fmla="*/ 4045235 h 9844033"/>
              <a:gd name="connsiteX3699" fmla="*/ 1837040 w 18732595"/>
              <a:gd name="connsiteY3699" fmla="*/ 3953591 h 9844033"/>
              <a:gd name="connsiteX3700" fmla="*/ 1804740 w 18732595"/>
              <a:gd name="connsiteY3700" fmla="*/ 3919501 h 9844033"/>
              <a:gd name="connsiteX3701" fmla="*/ 1817489 w 18732595"/>
              <a:gd name="connsiteY3701" fmla="*/ 3881869 h 9844033"/>
              <a:gd name="connsiteX3702" fmla="*/ 1830240 w 18732595"/>
              <a:gd name="connsiteY3702" fmla="*/ 3846009 h 9844033"/>
              <a:gd name="connsiteX3703" fmla="*/ 1763655 w 18732595"/>
              <a:gd name="connsiteY3703" fmla="*/ 3777608 h 9844033"/>
              <a:gd name="connsiteX3704" fmla="*/ 1685169 w 18732595"/>
              <a:gd name="connsiteY3704" fmla="*/ 3694818 h 9844033"/>
              <a:gd name="connsiteX3705" fmla="*/ 1700469 w 18732595"/>
              <a:gd name="connsiteY3705" fmla="*/ 3689505 h 9844033"/>
              <a:gd name="connsiteX3706" fmla="*/ 1750055 w 18732595"/>
              <a:gd name="connsiteY3706" fmla="*/ 3667369 h 9844033"/>
              <a:gd name="connsiteX3707" fmla="*/ 1744954 w 18732595"/>
              <a:gd name="connsiteY3707" fmla="*/ 3616234 h 9844033"/>
              <a:gd name="connsiteX3708" fmla="*/ 1709819 w 18732595"/>
              <a:gd name="connsiteY3708" fmla="*/ 3574175 h 9844033"/>
              <a:gd name="connsiteX3709" fmla="*/ 1689419 w 18732595"/>
              <a:gd name="connsiteY3709" fmla="*/ 3517064 h 9844033"/>
              <a:gd name="connsiteX3710" fmla="*/ 1685169 w 18732595"/>
              <a:gd name="connsiteY3710" fmla="*/ 3470799 h 9844033"/>
              <a:gd name="connsiteX3711" fmla="*/ 1675819 w 18732595"/>
              <a:gd name="connsiteY3711" fmla="*/ 3329791 h 9844033"/>
              <a:gd name="connsiteX3712" fmla="*/ 1637284 w 18732595"/>
              <a:gd name="connsiteY3712" fmla="*/ 3261390 h 9844033"/>
              <a:gd name="connsiteX3713" fmla="*/ 1631334 w 18732595"/>
              <a:gd name="connsiteY3713" fmla="*/ 3248551 h 9844033"/>
              <a:gd name="connsiteX3714" fmla="*/ 1628784 w 18732595"/>
              <a:gd name="connsiteY3714" fmla="*/ 3236597 h 9844033"/>
              <a:gd name="connsiteX3715" fmla="*/ 1591099 w 18732595"/>
              <a:gd name="connsiteY3715" fmla="*/ 3223979 h 9844033"/>
              <a:gd name="connsiteX3716" fmla="*/ 1559647 w 18732595"/>
              <a:gd name="connsiteY3716" fmla="*/ 3208484 h 9844033"/>
              <a:gd name="connsiteX3717" fmla="*/ 1526213 w 18732595"/>
              <a:gd name="connsiteY3717" fmla="*/ 3175944 h 9844033"/>
              <a:gd name="connsiteX3718" fmla="*/ 1514313 w 18732595"/>
              <a:gd name="connsiteY3718" fmla="*/ 3096474 h 9844033"/>
              <a:gd name="connsiteX3719" fmla="*/ 1515163 w 18732595"/>
              <a:gd name="connsiteY3719" fmla="*/ 3038477 h 9844033"/>
              <a:gd name="connsiteX3720" fmla="*/ 1515163 w 18732595"/>
              <a:gd name="connsiteY3720" fmla="*/ 3022982 h 9844033"/>
              <a:gd name="connsiteX3721" fmla="*/ 1508363 w 18732595"/>
              <a:gd name="connsiteY3721" fmla="*/ 2984686 h 9844033"/>
              <a:gd name="connsiteX3722" fmla="*/ 1504963 w 18732595"/>
              <a:gd name="connsiteY3722" fmla="*/ 2948604 h 9844033"/>
              <a:gd name="connsiteX3723" fmla="*/ 1501563 w 18732595"/>
              <a:gd name="connsiteY3723" fmla="*/ 2928239 h 9844033"/>
              <a:gd name="connsiteX3724" fmla="*/ 1496463 w 18732595"/>
              <a:gd name="connsiteY3724" fmla="*/ 2891492 h 9844033"/>
              <a:gd name="connsiteX3725" fmla="*/ 1502412 w 18732595"/>
              <a:gd name="connsiteY3725" fmla="*/ 2838365 h 9844033"/>
              <a:gd name="connsiteX3726" fmla="*/ 1507513 w 18732595"/>
              <a:gd name="connsiteY3726" fmla="*/ 2791437 h 9844033"/>
              <a:gd name="connsiteX3727" fmla="*/ 1532164 w 18732595"/>
              <a:gd name="connsiteY3727" fmla="*/ 2734104 h 9844033"/>
              <a:gd name="connsiteX3728" fmla="*/ 1578348 w 18732595"/>
              <a:gd name="connsiteY3728" fmla="*/ 2650428 h 9844033"/>
              <a:gd name="connsiteX3729" fmla="*/ 1655985 w 18732595"/>
              <a:gd name="connsiteY3729" fmla="*/ 2524916 h 9844033"/>
              <a:gd name="connsiteX3730" fmla="*/ 1710669 w 18732595"/>
              <a:gd name="connsiteY3730" fmla="*/ 2458064 h 9844033"/>
              <a:gd name="connsiteX3731" fmla="*/ 1742403 w 18732595"/>
              <a:gd name="connsiteY3731" fmla="*/ 2417112 h 9844033"/>
              <a:gd name="connsiteX3732" fmla="*/ 1826839 w 18732595"/>
              <a:gd name="connsiteY3732" fmla="*/ 2259945 h 9844033"/>
              <a:gd name="connsiteX3733" fmla="*/ 1877275 w 18732595"/>
              <a:gd name="connsiteY3733" fmla="*/ 2190658 h 9844033"/>
              <a:gd name="connsiteX3734" fmla="*/ 1884925 w 18732595"/>
              <a:gd name="connsiteY3734" fmla="*/ 2180475 h 9844033"/>
              <a:gd name="connsiteX3735" fmla="*/ 1857725 w 18732595"/>
              <a:gd name="connsiteY3735" fmla="*/ 2167636 h 9844033"/>
              <a:gd name="connsiteX3736" fmla="*/ 1850925 w 18732595"/>
              <a:gd name="connsiteY3736" fmla="*/ 2159889 h 9844033"/>
              <a:gd name="connsiteX3737" fmla="*/ 1842423 w 18732595"/>
              <a:gd name="connsiteY3737" fmla="*/ 2147050 h 9844033"/>
              <a:gd name="connsiteX3738" fmla="*/ 1834491 w 18732595"/>
              <a:gd name="connsiteY3738" fmla="*/ 2134211 h 9844033"/>
              <a:gd name="connsiteX3739" fmla="*/ 1821741 w 18732595"/>
              <a:gd name="connsiteY3739" fmla="*/ 2120486 h 9844033"/>
              <a:gd name="connsiteX3740" fmla="*/ 1803890 w 18732595"/>
              <a:gd name="connsiteY3740" fmla="*/ 2106983 h 9844033"/>
              <a:gd name="connsiteX3741" fmla="*/ 1801339 w 18732595"/>
              <a:gd name="connsiteY3741" fmla="*/ 2089053 h 9844033"/>
              <a:gd name="connsiteX3742" fmla="*/ 1778955 w 18732595"/>
              <a:gd name="connsiteY3742" fmla="*/ 2067580 h 9844033"/>
              <a:gd name="connsiteX3743" fmla="*/ 1767905 w 18732595"/>
              <a:gd name="connsiteY3743" fmla="*/ 2056512 h 9844033"/>
              <a:gd name="connsiteX3744" fmla="*/ 1776405 w 18732595"/>
              <a:gd name="connsiteY3744" fmla="*/ 2032605 h 9844033"/>
              <a:gd name="connsiteX3745" fmla="*/ 1796239 w 18732595"/>
              <a:gd name="connsiteY3745" fmla="*/ 2008698 h 9844033"/>
              <a:gd name="connsiteX3746" fmla="*/ 1798789 w 18732595"/>
              <a:gd name="connsiteY3746" fmla="*/ 2011133 h 9844033"/>
              <a:gd name="connsiteX3747" fmla="*/ 1778955 w 18732595"/>
              <a:gd name="connsiteY3747" fmla="*/ 2023086 h 9844033"/>
              <a:gd name="connsiteX3748" fmla="*/ 1798789 w 18732595"/>
              <a:gd name="connsiteY3748" fmla="*/ 2025743 h 9844033"/>
              <a:gd name="connsiteX3749" fmla="*/ 1860274 w 18732595"/>
              <a:gd name="connsiteY3749" fmla="*/ 2026628 h 9844033"/>
              <a:gd name="connsiteX3750" fmla="*/ 1852624 w 18732595"/>
              <a:gd name="connsiteY3750" fmla="*/ 2010469 h 9844033"/>
              <a:gd name="connsiteX3751" fmla="*/ 1838740 w 18732595"/>
              <a:gd name="connsiteY3751" fmla="*/ 1979478 h 9844033"/>
              <a:gd name="connsiteX3752" fmla="*/ 1840441 w 18732595"/>
              <a:gd name="connsiteY3752" fmla="*/ 1967524 h 9844033"/>
              <a:gd name="connsiteX3753" fmla="*/ 1849225 w 18732595"/>
              <a:gd name="connsiteY3753" fmla="*/ 1931664 h 9844033"/>
              <a:gd name="connsiteX3754" fmla="*/ 1855175 w 18732595"/>
              <a:gd name="connsiteY3754" fmla="*/ 1904436 h 9844033"/>
              <a:gd name="connsiteX3755" fmla="*/ 1840441 w 18732595"/>
              <a:gd name="connsiteY3755" fmla="*/ 1887391 h 9844033"/>
              <a:gd name="connsiteX3756" fmla="*/ 1848375 w 18732595"/>
              <a:gd name="connsiteY3756" fmla="*/ 1868575 h 9844033"/>
              <a:gd name="connsiteX3757" fmla="*/ 1840441 w 18732595"/>
              <a:gd name="connsiteY3757" fmla="*/ 1851309 h 9844033"/>
              <a:gd name="connsiteX3758" fmla="*/ 1830240 w 18732595"/>
              <a:gd name="connsiteY3758" fmla="*/ 1813013 h 9844033"/>
              <a:gd name="connsiteX3759" fmla="*/ 1834491 w 18732595"/>
              <a:gd name="connsiteY3759" fmla="*/ 1799289 h 9844033"/>
              <a:gd name="connsiteX3760" fmla="*/ 1860274 w 18732595"/>
              <a:gd name="connsiteY3760" fmla="*/ 1772725 h 9844033"/>
              <a:gd name="connsiteX3761" fmla="*/ 1874725 w 18732595"/>
              <a:gd name="connsiteY3761" fmla="*/ 1762542 h 9844033"/>
              <a:gd name="connsiteX3762" fmla="*/ 1890875 w 18732595"/>
              <a:gd name="connsiteY3762" fmla="*/ 1758337 h 9844033"/>
              <a:gd name="connsiteX3763" fmla="*/ 1898527 w 18732595"/>
              <a:gd name="connsiteY3763" fmla="*/ 1759886 h 9844033"/>
              <a:gd name="connsiteX3764" fmla="*/ 1890026 w 18732595"/>
              <a:gd name="connsiteY3764" fmla="*/ 1744612 h 9844033"/>
              <a:gd name="connsiteX3765" fmla="*/ 1885775 w 18732595"/>
              <a:gd name="connsiteY3765" fmla="*/ 1716278 h 9844033"/>
              <a:gd name="connsiteX3766" fmla="*/ 1890026 w 18732595"/>
              <a:gd name="connsiteY3766" fmla="*/ 1693256 h 9844033"/>
              <a:gd name="connsiteX3767" fmla="*/ 1881526 w 18732595"/>
              <a:gd name="connsiteY3767" fmla="*/ 1714728 h 9844033"/>
              <a:gd name="connsiteX3768" fmla="*/ 1861124 w 18732595"/>
              <a:gd name="connsiteY3768" fmla="*/ 1721590 h 9844033"/>
              <a:gd name="connsiteX3769" fmla="*/ 1834491 w 18732595"/>
              <a:gd name="connsiteY3769" fmla="*/ 1723140 h 9844033"/>
              <a:gd name="connsiteX3770" fmla="*/ 1793689 w 18732595"/>
              <a:gd name="connsiteY3770" fmla="*/ 1737750 h 9844033"/>
              <a:gd name="connsiteX3771" fmla="*/ 1765355 w 18732595"/>
              <a:gd name="connsiteY3771" fmla="*/ 1707866 h 9844033"/>
              <a:gd name="connsiteX3772" fmla="*/ 1781506 w 18732595"/>
              <a:gd name="connsiteY3772" fmla="*/ 1672005 h 9844033"/>
              <a:gd name="connsiteX3773" fmla="*/ 1800489 w 18732595"/>
              <a:gd name="connsiteY3773" fmla="*/ 1664257 h 9844033"/>
              <a:gd name="connsiteX3774" fmla="*/ 1781506 w 18732595"/>
              <a:gd name="connsiteY3774" fmla="*/ 1664257 h 9844033"/>
              <a:gd name="connsiteX3775" fmla="*/ 1787739 w 18732595"/>
              <a:gd name="connsiteY3775" fmla="*/ 1631717 h 9844033"/>
              <a:gd name="connsiteX3776" fmla="*/ 1808989 w 18732595"/>
              <a:gd name="connsiteY3776" fmla="*/ 1605375 h 9844033"/>
              <a:gd name="connsiteX3777" fmla="*/ 1791139 w 18732595"/>
              <a:gd name="connsiteY3777" fmla="*/ 1618878 h 9844033"/>
              <a:gd name="connsiteX3778" fmla="*/ 1761954 w 18732595"/>
              <a:gd name="connsiteY3778" fmla="*/ 1623969 h 9844033"/>
              <a:gd name="connsiteX3779" fmla="*/ 1768755 w 18732595"/>
              <a:gd name="connsiteY3779" fmla="*/ 1614672 h 9844033"/>
              <a:gd name="connsiteX3780" fmla="*/ 1774705 w 18732595"/>
              <a:gd name="connsiteY3780" fmla="*/ 1599398 h 9844033"/>
              <a:gd name="connsiteX3781" fmla="*/ 1761954 w 18732595"/>
              <a:gd name="connsiteY3781" fmla="*/ 1584788 h 9844033"/>
              <a:gd name="connsiteX3782" fmla="*/ 1767055 w 18732595"/>
              <a:gd name="connsiteY3782" fmla="*/ 1568629 h 9844033"/>
              <a:gd name="connsiteX3783" fmla="*/ 1787739 w 18732595"/>
              <a:gd name="connsiteY3783" fmla="*/ 1483847 h 9844033"/>
              <a:gd name="connsiteX3784" fmla="*/ 1773855 w 18732595"/>
              <a:gd name="connsiteY3784" fmla="*/ 1463481 h 9844033"/>
              <a:gd name="connsiteX3785" fmla="*/ 1747505 w 18732595"/>
              <a:gd name="connsiteY3785" fmla="*/ 1424079 h 9844033"/>
              <a:gd name="connsiteX3786" fmla="*/ 1737305 w 18732595"/>
              <a:gd name="connsiteY3786" fmla="*/ 1397515 h 9844033"/>
              <a:gd name="connsiteX3787" fmla="*/ 1727104 w 18732595"/>
              <a:gd name="connsiteY3787" fmla="*/ 1395080 h 9844033"/>
              <a:gd name="connsiteX3788" fmla="*/ 1676668 w 18732595"/>
              <a:gd name="connsiteY3788" fmla="*/ 1385562 h 9844033"/>
              <a:gd name="connsiteX3789" fmla="*/ 1587699 w 18732595"/>
              <a:gd name="connsiteY3789" fmla="*/ 1374494 h 9844033"/>
              <a:gd name="connsiteX3790" fmla="*/ 1512613 w 18732595"/>
              <a:gd name="connsiteY3790" fmla="*/ 1384898 h 9844033"/>
              <a:gd name="connsiteX3791" fmla="*/ 1497313 w 18732595"/>
              <a:gd name="connsiteY3791" fmla="*/ 1383127 h 9844033"/>
              <a:gd name="connsiteX3792" fmla="*/ 1516863 w 18732595"/>
              <a:gd name="connsiteY3792" fmla="*/ 1368517 h 9844033"/>
              <a:gd name="connsiteX3793" fmla="*/ 1510913 w 18732595"/>
              <a:gd name="connsiteY3793" fmla="*/ 1354128 h 9844033"/>
              <a:gd name="connsiteX3794" fmla="*/ 1457077 w 18732595"/>
              <a:gd name="connsiteY3794" fmla="*/ 1354128 h 9844033"/>
              <a:gd name="connsiteX3795" fmla="*/ 1431577 w 18732595"/>
              <a:gd name="connsiteY3795" fmla="*/ 1353243 h 9844033"/>
              <a:gd name="connsiteX3796" fmla="*/ 1451128 w 18732595"/>
              <a:gd name="connsiteY3796" fmla="*/ 1338633 h 9844033"/>
              <a:gd name="connsiteX3797" fmla="*/ 1450277 w 18732595"/>
              <a:gd name="connsiteY3797" fmla="*/ 1312955 h 9844033"/>
              <a:gd name="connsiteX3798" fmla="*/ 1429027 w 18732595"/>
              <a:gd name="connsiteY3798" fmla="*/ 1321588 h 9844033"/>
              <a:gd name="connsiteX3799" fmla="*/ 1411177 w 18732595"/>
              <a:gd name="connsiteY3799" fmla="*/ 1327565 h 9844033"/>
              <a:gd name="connsiteX3800" fmla="*/ 1390491 w 18732595"/>
              <a:gd name="connsiteY3800" fmla="*/ 1340404 h 9844033"/>
              <a:gd name="connsiteX3801" fmla="*/ 1395592 w 18732595"/>
              <a:gd name="connsiteY3801" fmla="*/ 1355678 h 9844033"/>
              <a:gd name="connsiteX3802" fmla="*/ 1403242 w 18732595"/>
              <a:gd name="connsiteY3802" fmla="*/ 1347266 h 9844033"/>
              <a:gd name="connsiteX3803" fmla="*/ 1411742 w 18732595"/>
              <a:gd name="connsiteY3803" fmla="*/ 1338633 h 9844033"/>
              <a:gd name="connsiteX3804" fmla="*/ 1381991 w 18732595"/>
              <a:gd name="connsiteY3804" fmla="*/ 1372944 h 9844033"/>
              <a:gd name="connsiteX3805" fmla="*/ 1328156 w 18732595"/>
              <a:gd name="connsiteY3805" fmla="*/ 1385562 h 9844033"/>
              <a:gd name="connsiteX3806" fmla="*/ 1243720 w 18732595"/>
              <a:gd name="connsiteY3806" fmla="*/ 1391539 h 9844033"/>
              <a:gd name="connsiteX3807" fmla="*/ 1232669 w 18732595"/>
              <a:gd name="connsiteY3807" fmla="*/ 1395966 h 9844033"/>
              <a:gd name="connsiteX3808" fmla="*/ 1175434 w 18732595"/>
              <a:gd name="connsiteY3808" fmla="*/ 1412125 h 9844033"/>
              <a:gd name="connsiteX3809" fmla="*/ 1070315 w 18732595"/>
              <a:gd name="connsiteY3809" fmla="*/ 1424964 h 9844033"/>
              <a:gd name="connsiteX3810" fmla="*/ 1096665 w 18732595"/>
              <a:gd name="connsiteY3810" fmla="*/ 1407919 h 9844033"/>
              <a:gd name="connsiteX3811" fmla="*/ 1117350 w 18732595"/>
              <a:gd name="connsiteY3811" fmla="*/ 1389989 h 9844033"/>
              <a:gd name="connsiteX3812" fmla="*/ 1133499 w 18732595"/>
              <a:gd name="connsiteY3812" fmla="*/ 1371173 h 9844033"/>
              <a:gd name="connsiteX3813" fmla="*/ 1155601 w 18732595"/>
              <a:gd name="connsiteY3813" fmla="*/ 1354792 h 9844033"/>
              <a:gd name="connsiteX3814" fmla="*/ 1108850 w 18732595"/>
              <a:gd name="connsiteY3814" fmla="*/ 1370288 h 9844033"/>
              <a:gd name="connsiteX3815" fmla="*/ 1077114 w 18732595"/>
              <a:gd name="connsiteY3815" fmla="*/ 1381356 h 9844033"/>
              <a:gd name="connsiteX3816" fmla="*/ 1061815 w 18732595"/>
              <a:gd name="connsiteY3816" fmla="*/ 1389989 h 9844033"/>
              <a:gd name="connsiteX3817" fmla="*/ 1040281 w 18732595"/>
              <a:gd name="connsiteY3817" fmla="*/ 1398401 h 9844033"/>
              <a:gd name="connsiteX3818" fmla="*/ 1013929 w 18732595"/>
              <a:gd name="connsiteY3818" fmla="*/ 1411240 h 9844033"/>
              <a:gd name="connsiteX3819" fmla="*/ 998629 w 18732595"/>
              <a:gd name="connsiteY3819" fmla="*/ 1423193 h 9844033"/>
              <a:gd name="connsiteX3820" fmla="*/ 971995 w 18732595"/>
              <a:gd name="connsiteY3820" fmla="*/ 1423193 h 9844033"/>
              <a:gd name="connsiteX3821" fmla="*/ 966894 w 18732595"/>
              <a:gd name="connsiteY3821" fmla="*/ 1431827 h 9844033"/>
              <a:gd name="connsiteX3822" fmla="*/ 938843 w 18732595"/>
              <a:gd name="connsiteY3822" fmla="*/ 1466802 h 9844033"/>
              <a:gd name="connsiteX3823" fmla="*/ 886709 w 18732595"/>
              <a:gd name="connsiteY3823" fmla="*/ 1488274 h 9844033"/>
              <a:gd name="connsiteX3824" fmla="*/ 837973 w 18732595"/>
              <a:gd name="connsiteY3824" fmla="*/ 1509525 h 9844033"/>
              <a:gd name="connsiteX3825" fmla="*/ 799722 w 18732595"/>
              <a:gd name="connsiteY3825" fmla="*/ 1519929 h 9844033"/>
              <a:gd name="connsiteX3826" fmla="*/ 771387 w 18732595"/>
              <a:gd name="connsiteY3826" fmla="*/ 1530997 h 9844033"/>
              <a:gd name="connsiteX3827" fmla="*/ 670801 w 18732595"/>
              <a:gd name="connsiteY3827" fmla="*/ 1570178 h 9844033"/>
              <a:gd name="connsiteX3828" fmla="*/ 617816 w 18732595"/>
              <a:gd name="connsiteY3828" fmla="*/ 1590765 h 9844033"/>
              <a:gd name="connsiteX3829" fmla="*/ 588631 w 18732595"/>
              <a:gd name="connsiteY3829" fmla="*/ 1604489 h 9844033"/>
              <a:gd name="connsiteX3830" fmla="*/ 567381 w 18732595"/>
              <a:gd name="connsiteY3830" fmla="*/ 1607810 h 9844033"/>
              <a:gd name="connsiteX3831" fmla="*/ 540747 w 18732595"/>
              <a:gd name="connsiteY3831" fmla="*/ 1612016 h 9844033"/>
              <a:gd name="connsiteX3832" fmla="*/ 533096 w 18732595"/>
              <a:gd name="connsiteY3832" fmla="*/ 1616443 h 9844033"/>
              <a:gd name="connsiteX3833" fmla="*/ 513545 w 18732595"/>
              <a:gd name="connsiteY3833" fmla="*/ 1623305 h 9844033"/>
              <a:gd name="connsiteX3834" fmla="*/ 429109 w 18732595"/>
              <a:gd name="connsiteY3834" fmla="*/ 1659166 h 9844033"/>
              <a:gd name="connsiteX3835" fmla="*/ 399926 w 18732595"/>
              <a:gd name="connsiteY3835" fmla="*/ 1666914 h 9844033"/>
              <a:gd name="connsiteX3836" fmla="*/ 357141 w 18732595"/>
              <a:gd name="connsiteY3836" fmla="*/ 1675326 h 9844033"/>
              <a:gd name="connsiteX3837" fmla="*/ 335891 w 18732595"/>
              <a:gd name="connsiteY3837" fmla="*/ 1683959 h 9844033"/>
              <a:gd name="connsiteX3838" fmla="*/ 348640 w 18732595"/>
              <a:gd name="connsiteY3838" fmla="*/ 1697683 h 9844033"/>
              <a:gd name="connsiteX3839" fmla="*/ 352890 w 18732595"/>
              <a:gd name="connsiteY3839" fmla="*/ 1715614 h 9844033"/>
              <a:gd name="connsiteX3840" fmla="*/ 330789 w 18732595"/>
              <a:gd name="connsiteY3840" fmla="*/ 1722254 h 9844033"/>
              <a:gd name="connsiteX3841" fmla="*/ 308689 w 18732595"/>
              <a:gd name="connsiteY3841" fmla="*/ 1721590 h 9844033"/>
              <a:gd name="connsiteX3842" fmla="*/ 282054 w 18732595"/>
              <a:gd name="connsiteY3842" fmla="*/ 1714728 h 9844033"/>
              <a:gd name="connsiteX3843" fmla="*/ 229069 w 18732595"/>
              <a:gd name="connsiteY3843" fmla="*/ 1706095 h 9844033"/>
              <a:gd name="connsiteX3844" fmla="*/ 217169 w 18732595"/>
              <a:gd name="connsiteY3844" fmla="*/ 1710301 h 9844033"/>
              <a:gd name="connsiteX3845" fmla="*/ 194219 w 18732595"/>
              <a:gd name="connsiteY3845" fmla="*/ 1718934 h 9844033"/>
              <a:gd name="connsiteX3846" fmla="*/ 160784 w 18732595"/>
              <a:gd name="connsiteY3846" fmla="*/ 1726682 h 9844033"/>
              <a:gd name="connsiteX3847" fmla="*/ 118283 w 18732595"/>
              <a:gd name="connsiteY3847" fmla="*/ 1735093 h 9844033"/>
              <a:gd name="connsiteX3848" fmla="*/ 68697 w 18732595"/>
              <a:gd name="connsiteY3848" fmla="*/ 1748818 h 9844033"/>
              <a:gd name="connsiteX3849" fmla="*/ 26763 w 18732595"/>
              <a:gd name="connsiteY3849" fmla="*/ 1758337 h 9844033"/>
              <a:gd name="connsiteX3850" fmla="*/ 1261 w 18732595"/>
              <a:gd name="connsiteY3850" fmla="*/ 1759001 h 9844033"/>
              <a:gd name="connsiteX3851" fmla="*/ 95049 w 18732595"/>
              <a:gd name="connsiteY3851" fmla="*/ 1711186 h 9844033"/>
              <a:gd name="connsiteX3852" fmla="*/ 195069 w 18732595"/>
              <a:gd name="connsiteY3852" fmla="*/ 1683073 h 9844033"/>
              <a:gd name="connsiteX3853" fmla="*/ 336739 w 18732595"/>
              <a:gd name="connsiteY3853" fmla="*/ 1647212 h 9844033"/>
              <a:gd name="connsiteX3854" fmla="*/ 352890 w 18732595"/>
              <a:gd name="connsiteY3854" fmla="*/ 1648098 h 9844033"/>
              <a:gd name="connsiteX3855" fmla="*/ 463961 w 18732595"/>
              <a:gd name="connsiteY3855" fmla="*/ 1597627 h 9844033"/>
              <a:gd name="connsiteX3856" fmla="*/ 544997 w 18732595"/>
              <a:gd name="connsiteY3856" fmla="*/ 1569293 h 9844033"/>
              <a:gd name="connsiteX3857" fmla="*/ 600532 w 18732595"/>
              <a:gd name="connsiteY3857" fmla="*/ 1545386 h 9844033"/>
              <a:gd name="connsiteX3858" fmla="*/ 677601 w 18732595"/>
              <a:gd name="connsiteY3858" fmla="*/ 1501113 h 9844033"/>
              <a:gd name="connsiteX3859" fmla="*/ 694603 w 18732595"/>
              <a:gd name="connsiteY3859" fmla="*/ 1465031 h 9844033"/>
              <a:gd name="connsiteX3860" fmla="*/ 663717 w 18732595"/>
              <a:gd name="connsiteY3860" fmla="*/ 1470344 h 9844033"/>
              <a:gd name="connsiteX3861" fmla="*/ 631416 w 18732595"/>
              <a:gd name="connsiteY3861" fmla="*/ 1471893 h 9844033"/>
              <a:gd name="connsiteX3862" fmla="*/ 566531 w 18732595"/>
              <a:gd name="connsiteY3862" fmla="*/ 1462596 h 9844033"/>
              <a:gd name="connsiteX3863" fmla="*/ 537347 w 18732595"/>
              <a:gd name="connsiteY3863" fmla="*/ 1465916 h 9844033"/>
              <a:gd name="connsiteX3864" fmla="*/ 523746 w 18732595"/>
              <a:gd name="connsiteY3864" fmla="*/ 1466802 h 9844033"/>
              <a:gd name="connsiteX3865" fmla="*/ 495695 w 18732595"/>
              <a:gd name="connsiteY3865" fmla="*/ 1467687 h 9844033"/>
              <a:gd name="connsiteX3866" fmla="*/ 500795 w 18732595"/>
              <a:gd name="connsiteY3866" fmla="*/ 1458390 h 9844033"/>
              <a:gd name="connsiteX3867" fmla="*/ 528847 w 18732595"/>
              <a:gd name="connsiteY3867" fmla="*/ 1436918 h 9844033"/>
              <a:gd name="connsiteX3868" fmla="*/ 558880 w 18732595"/>
              <a:gd name="connsiteY3868" fmla="*/ 1411240 h 9844033"/>
              <a:gd name="connsiteX3869" fmla="*/ 583532 w 18732595"/>
              <a:gd name="connsiteY3869" fmla="*/ 1389989 h 9844033"/>
              <a:gd name="connsiteX3870" fmla="*/ 559730 w 18732595"/>
              <a:gd name="connsiteY3870" fmla="*/ 1382241 h 9844033"/>
              <a:gd name="connsiteX3871" fmla="*/ 505895 w 18732595"/>
              <a:gd name="connsiteY3871" fmla="*/ 1389989 h 9844033"/>
              <a:gd name="connsiteX3872" fmla="*/ 483511 w 18732595"/>
              <a:gd name="connsiteY3872" fmla="*/ 1359220 h 9844033"/>
              <a:gd name="connsiteX3873" fmla="*/ 504195 w 18732595"/>
              <a:gd name="connsiteY3873" fmla="*/ 1320702 h 9844033"/>
              <a:gd name="connsiteX3874" fmla="*/ 520347 w 18732595"/>
              <a:gd name="connsiteY3874" fmla="*/ 1305207 h 9844033"/>
              <a:gd name="connsiteX3875" fmla="*/ 555481 w 18732595"/>
              <a:gd name="connsiteY3875" fmla="*/ 1248095 h 9844033"/>
              <a:gd name="connsiteX3876" fmla="*/ 583532 w 18732595"/>
              <a:gd name="connsiteY3876" fmla="*/ 1237027 h 9844033"/>
              <a:gd name="connsiteX3877" fmla="*/ 665417 w 18732595"/>
              <a:gd name="connsiteY3877" fmla="*/ 1201831 h 9844033"/>
              <a:gd name="connsiteX3878" fmla="*/ 701402 w 18732595"/>
              <a:gd name="connsiteY3878" fmla="*/ 1186557 h 9844033"/>
              <a:gd name="connsiteX3879" fmla="*/ 798872 w 18732595"/>
              <a:gd name="connsiteY3879" fmla="*/ 1154016 h 9844033"/>
              <a:gd name="connsiteX3880" fmla="*/ 882458 w 18732595"/>
              <a:gd name="connsiteY3880" fmla="*/ 1132765 h 9844033"/>
              <a:gd name="connsiteX3881" fmla="*/ 912209 w 18732595"/>
              <a:gd name="connsiteY3881" fmla="*/ 1130109 h 9844033"/>
              <a:gd name="connsiteX3882" fmla="*/ 963495 w 18732595"/>
              <a:gd name="connsiteY3882" fmla="*/ 1130109 h 9844033"/>
              <a:gd name="connsiteX3883" fmla="*/ 1018180 w 18732595"/>
              <a:gd name="connsiteY3883" fmla="*/ 1082295 h 9844033"/>
              <a:gd name="connsiteX3884" fmla="*/ 1019030 w 18732595"/>
              <a:gd name="connsiteY3884" fmla="*/ 1073662 h 9844033"/>
              <a:gd name="connsiteX3885" fmla="*/ 978794 w 18732595"/>
              <a:gd name="connsiteY3885" fmla="*/ 1078089 h 9844033"/>
              <a:gd name="connsiteX3886" fmla="*/ 937993 w 18732595"/>
              <a:gd name="connsiteY3886" fmla="*/ 1082295 h 9844033"/>
              <a:gd name="connsiteX3887" fmla="*/ 868008 w 18732595"/>
              <a:gd name="connsiteY3887" fmla="*/ 1075432 h 9844033"/>
              <a:gd name="connsiteX3888" fmla="*/ 805672 w 18732595"/>
              <a:gd name="connsiteY3888" fmla="*/ 1039572 h 9844033"/>
              <a:gd name="connsiteX3889" fmla="*/ 808222 w 18732595"/>
              <a:gd name="connsiteY3889" fmla="*/ 1010573 h 9844033"/>
              <a:gd name="connsiteX3890" fmla="*/ 856674 w 18732595"/>
              <a:gd name="connsiteY3890" fmla="*/ 979804 h 9844033"/>
              <a:gd name="connsiteX3891" fmla="*/ 1031779 w 18732595"/>
              <a:gd name="connsiteY3891" fmla="*/ 942172 h 9844033"/>
              <a:gd name="connsiteX3892" fmla="*/ 1104599 w 18732595"/>
              <a:gd name="connsiteY3892" fmla="*/ 941287 h 9844033"/>
              <a:gd name="connsiteX3893" fmla="*/ 1079665 w 18732595"/>
              <a:gd name="connsiteY3893" fmla="*/ 955011 h 9844033"/>
              <a:gd name="connsiteX3894" fmla="*/ 1130949 w 18732595"/>
              <a:gd name="connsiteY3894" fmla="*/ 970285 h 9844033"/>
              <a:gd name="connsiteX3895" fmla="*/ 1183936 w 18732595"/>
              <a:gd name="connsiteY3895" fmla="*/ 925791 h 9844033"/>
              <a:gd name="connsiteX3896" fmla="*/ 1172885 w 18732595"/>
              <a:gd name="connsiteY3896" fmla="*/ 911403 h 9844033"/>
              <a:gd name="connsiteX3897" fmla="*/ 1165234 w 18732595"/>
              <a:gd name="connsiteY3897" fmla="*/ 888381 h 9844033"/>
              <a:gd name="connsiteX3898" fmla="*/ 1138601 w 18732595"/>
              <a:gd name="connsiteY3898" fmla="*/ 838796 h 9844033"/>
              <a:gd name="connsiteX3899" fmla="*/ 1137751 w 18732595"/>
              <a:gd name="connsiteY3899" fmla="*/ 817324 h 9844033"/>
              <a:gd name="connsiteX3900" fmla="*/ 1178835 w 18732595"/>
              <a:gd name="connsiteY3900" fmla="*/ 805370 h 9844033"/>
              <a:gd name="connsiteX3901" fmla="*/ 1274321 w 18732595"/>
              <a:gd name="connsiteY3901" fmla="*/ 784119 h 9844033"/>
              <a:gd name="connsiteX3902" fmla="*/ 1393892 w 18732595"/>
              <a:gd name="connsiteY3902" fmla="*/ 752464 h 9844033"/>
              <a:gd name="connsiteX3903" fmla="*/ 1560498 w 18732595"/>
              <a:gd name="connsiteY3903" fmla="*/ 697788 h 9844033"/>
              <a:gd name="connsiteX3904" fmla="*/ 1638135 w 18732595"/>
              <a:gd name="connsiteY3904" fmla="*/ 684063 h 9844033"/>
              <a:gd name="connsiteX3905" fmla="*/ 1744954 w 18732595"/>
              <a:gd name="connsiteY3905" fmla="*/ 667904 h 9844033"/>
              <a:gd name="connsiteX3906" fmla="*/ 1851774 w 18732595"/>
              <a:gd name="connsiteY3906" fmla="*/ 647317 h 9844033"/>
              <a:gd name="connsiteX3907" fmla="*/ 1909009 w 18732595"/>
              <a:gd name="connsiteY3907" fmla="*/ 641341 h 9844033"/>
              <a:gd name="connsiteX3908" fmla="*/ 1928560 w 18732595"/>
              <a:gd name="connsiteY3908" fmla="*/ 649974 h 9844033"/>
              <a:gd name="connsiteX3909" fmla="*/ 1945561 w 18732595"/>
              <a:gd name="connsiteY3909" fmla="*/ 655950 h 9844033"/>
              <a:gd name="connsiteX3910" fmla="*/ 1996847 w 18732595"/>
              <a:gd name="connsiteY3910" fmla="*/ 665248 h 9844033"/>
              <a:gd name="connsiteX3911" fmla="*/ 2042181 w 18732595"/>
              <a:gd name="connsiteY3911" fmla="*/ 673881 h 9844033"/>
              <a:gd name="connsiteX3912" fmla="*/ 2112166 w 18732595"/>
              <a:gd name="connsiteY3912" fmla="*/ 690926 h 9844033"/>
              <a:gd name="connsiteX3913" fmla="*/ 2240236 w 18732595"/>
              <a:gd name="connsiteY3913" fmla="*/ 706199 h 9844033"/>
              <a:gd name="connsiteX3914" fmla="*/ 2358108 w 18732595"/>
              <a:gd name="connsiteY3914" fmla="*/ 714832 h 9844033"/>
              <a:gd name="connsiteX3915" fmla="*/ 2419593 w 18732595"/>
              <a:gd name="connsiteY3915" fmla="*/ 721695 h 9844033"/>
              <a:gd name="connsiteX3916" fmla="*/ 2511679 w 18732595"/>
              <a:gd name="connsiteY3916" fmla="*/ 742060 h 9844033"/>
              <a:gd name="connsiteX3917" fmla="*/ 2552765 w 18732595"/>
              <a:gd name="connsiteY3917" fmla="*/ 754899 h 9844033"/>
              <a:gd name="connsiteX3918" fmla="*/ 2662985 w 18732595"/>
              <a:gd name="connsiteY3918" fmla="*/ 771945 h 9844033"/>
              <a:gd name="connsiteX3919" fmla="*/ 2693586 w 18732595"/>
              <a:gd name="connsiteY3919" fmla="*/ 757556 h 9844033"/>
              <a:gd name="connsiteX3920" fmla="*/ 2710019 w 18732595"/>
              <a:gd name="connsiteY3920" fmla="*/ 750693 h 9844033"/>
              <a:gd name="connsiteX3921" fmla="*/ 2813156 w 18732595"/>
              <a:gd name="connsiteY3921" fmla="*/ 756671 h 9844033"/>
              <a:gd name="connsiteX3922" fmla="*/ 2851691 w 18732595"/>
              <a:gd name="connsiteY3922" fmla="*/ 757556 h 9844033"/>
              <a:gd name="connsiteX3923" fmla="*/ 2842341 w 18732595"/>
              <a:gd name="connsiteY3923" fmla="*/ 753350 h 9844033"/>
              <a:gd name="connsiteX3924" fmla="*/ 2831007 w 18732595"/>
              <a:gd name="connsiteY3924" fmla="*/ 748923 h 9844033"/>
              <a:gd name="connsiteX3925" fmla="*/ 3004413 w 18732595"/>
              <a:gd name="connsiteY3925" fmla="*/ 710627 h 9844033"/>
              <a:gd name="connsiteX3926" fmla="*/ 3037847 w 18732595"/>
              <a:gd name="connsiteY3926" fmla="*/ 701108 h 9844033"/>
              <a:gd name="connsiteX3927" fmla="*/ 3048898 w 18732595"/>
              <a:gd name="connsiteY3927" fmla="*/ 708856 h 9844033"/>
              <a:gd name="connsiteX3928" fmla="*/ 3059098 w 18732595"/>
              <a:gd name="connsiteY3928" fmla="*/ 723245 h 9844033"/>
              <a:gd name="connsiteX3929" fmla="*/ 3128233 w 18732595"/>
              <a:gd name="connsiteY3929" fmla="*/ 688270 h 9844033"/>
              <a:gd name="connsiteX3930" fmla="*/ 3149768 w 18732595"/>
              <a:gd name="connsiteY3930" fmla="*/ 684063 h 9844033"/>
              <a:gd name="connsiteX3931" fmla="*/ 3159118 w 18732595"/>
              <a:gd name="connsiteY3931" fmla="*/ 723245 h 9844033"/>
              <a:gd name="connsiteX3932" fmla="*/ 3157418 w 18732595"/>
              <a:gd name="connsiteY3932" fmla="*/ 757556 h 9844033"/>
              <a:gd name="connsiteX3933" fmla="*/ 3222303 w 18732595"/>
              <a:gd name="connsiteY3933" fmla="*/ 726787 h 9844033"/>
              <a:gd name="connsiteX3934" fmla="*/ 3282088 w 18732595"/>
              <a:gd name="connsiteY3934" fmla="*/ 714832 h 9844033"/>
              <a:gd name="connsiteX3935" fmla="*/ 3269338 w 18732595"/>
              <a:gd name="connsiteY3935" fmla="*/ 728557 h 9844033"/>
              <a:gd name="connsiteX3936" fmla="*/ 3261405 w 18732595"/>
              <a:gd name="connsiteY3936" fmla="*/ 741397 h 9844033"/>
              <a:gd name="connsiteX3937" fmla="*/ 3257155 w 18732595"/>
              <a:gd name="connsiteY3937" fmla="*/ 748923 h 9844033"/>
              <a:gd name="connsiteX3938" fmla="*/ 3247804 w 18732595"/>
              <a:gd name="connsiteY3938" fmla="*/ 740511 h 9844033"/>
              <a:gd name="connsiteX3939" fmla="*/ 3239304 w 18732595"/>
              <a:gd name="connsiteY3939" fmla="*/ 731878 h 9844033"/>
              <a:gd name="connsiteX3940" fmla="*/ 3247804 w 18732595"/>
              <a:gd name="connsiteY3940" fmla="*/ 753350 h 9844033"/>
              <a:gd name="connsiteX3941" fmla="*/ 3292288 w 18732595"/>
              <a:gd name="connsiteY3941" fmla="*/ 745602 h 9844033"/>
              <a:gd name="connsiteX3942" fmla="*/ 3410160 w 18732595"/>
              <a:gd name="connsiteY3942" fmla="*/ 744717 h 9844033"/>
              <a:gd name="connsiteX3943" fmla="*/ 3432260 w 18732595"/>
              <a:gd name="connsiteY3943" fmla="*/ 757556 h 9844033"/>
              <a:gd name="connsiteX3944" fmla="*/ 3484396 w 18732595"/>
              <a:gd name="connsiteY3944" fmla="*/ 771945 h 9844033"/>
              <a:gd name="connsiteX3945" fmla="*/ 3574215 w 18732595"/>
              <a:gd name="connsiteY3945" fmla="*/ 784784 h 9844033"/>
              <a:gd name="connsiteX3946" fmla="*/ 3641650 w 18732595"/>
              <a:gd name="connsiteY3946" fmla="*/ 799393 h 9844033"/>
              <a:gd name="connsiteX3947" fmla="*/ 3613316 w 18732595"/>
              <a:gd name="connsiteY3947" fmla="*/ 837911 h 9844033"/>
              <a:gd name="connsiteX3948" fmla="*/ 3593766 w 18732595"/>
              <a:gd name="connsiteY3948" fmla="*/ 858276 h 9844033"/>
              <a:gd name="connsiteX3949" fmla="*/ 3626916 w 18732595"/>
              <a:gd name="connsiteY3949" fmla="*/ 849864 h 9844033"/>
              <a:gd name="connsiteX3950" fmla="*/ 3637401 w 18732595"/>
              <a:gd name="connsiteY3950" fmla="*/ 848093 h 9844033"/>
              <a:gd name="connsiteX3951" fmla="*/ 3822423 w 18732595"/>
              <a:gd name="connsiteY3951" fmla="*/ 835254 h 9844033"/>
              <a:gd name="connsiteX3952" fmla="*/ 3858408 w 18732595"/>
              <a:gd name="connsiteY3952" fmla="*/ 837911 h 9844033"/>
              <a:gd name="connsiteX3953" fmla="*/ 3843958 w 18732595"/>
              <a:gd name="connsiteY3953" fmla="*/ 850749 h 9844033"/>
              <a:gd name="connsiteX3954" fmla="*/ 3821857 w 18732595"/>
              <a:gd name="connsiteY3954" fmla="*/ 846322 h 9844033"/>
              <a:gd name="connsiteX3955" fmla="*/ 3856708 w 18732595"/>
              <a:gd name="connsiteY3955" fmla="*/ 864252 h 9844033"/>
              <a:gd name="connsiteX3956" fmla="*/ 3888442 w 18732595"/>
              <a:gd name="connsiteY3956" fmla="*/ 859161 h 9844033"/>
              <a:gd name="connsiteX3957" fmla="*/ 3969478 w 18732595"/>
              <a:gd name="connsiteY3957" fmla="*/ 799393 h 9844033"/>
              <a:gd name="connsiteX3958" fmla="*/ 4003480 w 18732595"/>
              <a:gd name="connsiteY3958" fmla="*/ 792531 h 9844033"/>
              <a:gd name="connsiteX3959" fmla="*/ 3965228 w 18732595"/>
              <a:gd name="connsiteY3959" fmla="*/ 796073 h 9844033"/>
              <a:gd name="connsiteX3960" fmla="*/ 3884192 w 18732595"/>
              <a:gd name="connsiteY3960" fmla="*/ 808912 h 9844033"/>
              <a:gd name="connsiteX3961" fmla="*/ 3767172 w 18732595"/>
              <a:gd name="connsiteY3961" fmla="*/ 820866 h 9844033"/>
              <a:gd name="connsiteX3962" fmla="*/ 3691802 w 18732595"/>
              <a:gd name="connsiteY3962" fmla="*/ 808912 h 9844033"/>
              <a:gd name="connsiteX3963" fmla="*/ 3702285 w 18732595"/>
              <a:gd name="connsiteY3963" fmla="*/ 784784 h 9844033"/>
              <a:gd name="connsiteX3964" fmla="*/ 3664601 w 18732595"/>
              <a:gd name="connsiteY3964" fmla="*/ 774601 h 9844033"/>
              <a:gd name="connsiteX3965" fmla="*/ 3589516 w 18732595"/>
              <a:gd name="connsiteY3965" fmla="*/ 732764 h 9844033"/>
              <a:gd name="connsiteX3966" fmla="*/ 3758388 w 18732595"/>
              <a:gd name="connsiteY3966" fmla="*/ 701994 h 9844033"/>
              <a:gd name="connsiteX3967" fmla="*/ 3860107 w 18732595"/>
              <a:gd name="connsiteY3967" fmla="*/ 694246 h 9844033"/>
              <a:gd name="connsiteX3968" fmla="*/ 3840558 w 18732595"/>
              <a:gd name="connsiteY3968" fmla="*/ 687384 h 9844033"/>
              <a:gd name="connsiteX3969" fmla="*/ 3720137 w 18732595"/>
              <a:gd name="connsiteY3969" fmla="*/ 692475 h 9844033"/>
              <a:gd name="connsiteX3970" fmla="*/ 3628617 w 18732595"/>
              <a:gd name="connsiteY3970" fmla="*/ 684063 h 9844033"/>
              <a:gd name="connsiteX3971" fmla="*/ 3642501 w 18732595"/>
              <a:gd name="connsiteY3971" fmla="*/ 653294 h 9844033"/>
              <a:gd name="connsiteX3972" fmla="*/ 3653551 w 18732595"/>
              <a:gd name="connsiteY3972" fmla="*/ 631822 h 9844033"/>
              <a:gd name="connsiteX3973" fmla="*/ 3654401 w 18732595"/>
              <a:gd name="connsiteY3973" fmla="*/ 607915 h 9844033"/>
              <a:gd name="connsiteX3974" fmla="*/ 3697752 w 18732595"/>
              <a:gd name="connsiteY3974" fmla="*/ 589984 h 9844033"/>
              <a:gd name="connsiteX3975" fmla="*/ 3721836 w 18732595"/>
              <a:gd name="connsiteY3975" fmla="*/ 578031 h 9844033"/>
              <a:gd name="connsiteX3976" fmla="*/ 3588665 w 18732595"/>
              <a:gd name="connsiteY3976" fmla="*/ 621639 h 9844033"/>
              <a:gd name="connsiteX3977" fmla="*/ 3533131 w 18732595"/>
              <a:gd name="connsiteY3977" fmla="*/ 638684 h 9844033"/>
              <a:gd name="connsiteX3978" fmla="*/ 3462294 w 18732595"/>
              <a:gd name="connsiteY3978" fmla="*/ 652409 h 9844033"/>
              <a:gd name="connsiteX3979" fmla="*/ 3406760 w 18732595"/>
              <a:gd name="connsiteY3979" fmla="*/ 642226 h 9844033"/>
              <a:gd name="connsiteX3980" fmla="*/ 3369925 w 18732595"/>
              <a:gd name="connsiteY3980" fmla="*/ 607915 h 9844033"/>
              <a:gd name="connsiteX3981" fmla="*/ 3355475 w 18732595"/>
              <a:gd name="connsiteY3981" fmla="*/ 604594 h 9844033"/>
              <a:gd name="connsiteX3982" fmla="*/ 3391176 w 18732595"/>
              <a:gd name="connsiteY3982" fmla="*/ 582237 h 9844033"/>
              <a:gd name="connsiteX3983" fmla="*/ 3445011 w 18732595"/>
              <a:gd name="connsiteY3983" fmla="*/ 555894 h 9844033"/>
              <a:gd name="connsiteX3984" fmla="*/ 3468245 w 18732595"/>
              <a:gd name="connsiteY3984" fmla="*/ 543941 h 9844033"/>
              <a:gd name="connsiteX3985" fmla="*/ 3517830 w 18732595"/>
              <a:gd name="connsiteY3985" fmla="*/ 522469 h 9844033"/>
              <a:gd name="connsiteX3986" fmla="*/ 3567981 w 18732595"/>
              <a:gd name="connsiteY3986" fmla="*/ 501217 h 9844033"/>
              <a:gd name="connsiteX3987" fmla="*/ 3587815 w 18732595"/>
              <a:gd name="connsiteY3987" fmla="*/ 480631 h 9844033"/>
              <a:gd name="connsiteX3988" fmla="*/ 3620967 w 18732595"/>
              <a:gd name="connsiteY3988" fmla="*/ 455838 h 9844033"/>
              <a:gd name="connsiteX3989" fmla="*/ 3661627 w 18732595"/>
              <a:gd name="connsiteY3989" fmla="*/ 454012 h 9844033"/>
              <a:gd name="connsiteX3990" fmla="*/ 4139894 w 18732595"/>
              <a:gd name="connsiteY3990" fmla="*/ 386896 h 9844033"/>
              <a:gd name="connsiteX3991" fmla="*/ 4116795 w 18732595"/>
              <a:gd name="connsiteY3991" fmla="*/ 394613 h 9844033"/>
              <a:gd name="connsiteX3992" fmla="*/ 4123650 w 18732595"/>
              <a:gd name="connsiteY3992" fmla="*/ 402318 h 9844033"/>
              <a:gd name="connsiteX3993" fmla="*/ 4146712 w 18732595"/>
              <a:gd name="connsiteY3993" fmla="*/ 394613 h 9844033"/>
              <a:gd name="connsiteX3994" fmla="*/ 4139894 w 18732595"/>
              <a:gd name="connsiteY3994" fmla="*/ 386896 h 9844033"/>
              <a:gd name="connsiteX3995" fmla="*/ 4661384 w 18732595"/>
              <a:gd name="connsiteY3995" fmla="*/ 372006 h 9844033"/>
              <a:gd name="connsiteX3996" fmla="*/ 4656234 w 18732595"/>
              <a:gd name="connsiteY3996" fmla="*/ 377119 h 9844033"/>
              <a:gd name="connsiteX3997" fmla="*/ 4672447 w 18732595"/>
              <a:gd name="connsiteY3997" fmla="*/ 376267 h 9844033"/>
              <a:gd name="connsiteX3998" fmla="*/ 4661384 w 18732595"/>
              <a:gd name="connsiteY3998" fmla="*/ 372006 h 9844033"/>
              <a:gd name="connsiteX3999" fmla="*/ 4792798 w 18732595"/>
              <a:gd name="connsiteY3999" fmla="*/ 354043 h 9844033"/>
              <a:gd name="connsiteX4000" fmla="*/ 4794514 w 18732595"/>
              <a:gd name="connsiteY4000" fmla="*/ 366827 h 9844033"/>
              <a:gd name="connsiteX4001" fmla="*/ 4807484 w 18732595"/>
              <a:gd name="connsiteY4001" fmla="*/ 363418 h 9844033"/>
              <a:gd name="connsiteX4002" fmla="*/ 4792798 w 18732595"/>
              <a:gd name="connsiteY4002" fmla="*/ 354043 h 9844033"/>
              <a:gd name="connsiteX4003" fmla="*/ 4051392 w 18732595"/>
              <a:gd name="connsiteY4003" fmla="*/ 316723 h 9844033"/>
              <a:gd name="connsiteX4004" fmla="*/ 4031292 w 18732595"/>
              <a:gd name="connsiteY4004" fmla="*/ 323582 h 9844033"/>
              <a:gd name="connsiteX4005" fmla="*/ 4038146 w 18732595"/>
              <a:gd name="connsiteY4005" fmla="*/ 330407 h 9844033"/>
              <a:gd name="connsiteX4006" fmla="*/ 4065493 w 18732595"/>
              <a:gd name="connsiteY4006" fmla="*/ 333851 h 9844033"/>
              <a:gd name="connsiteX4007" fmla="*/ 4050962 w 18732595"/>
              <a:gd name="connsiteY4007" fmla="*/ 344102 h 9844033"/>
              <a:gd name="connsiteX4008" fmla="*/ 4056068 w 18732595"/>
              <a:gd name="connsiteY4008" fmla="*/ 352680 h 9844033"/>
              <a:gd name="connsiteX4009" fmla="*/ 4086021 w 18732595"/>
              <a:gd name="connsiteY4009" fmla="*/ 356961 h 9844033"/>
              <a:gd name="connsiteX4010" fmla="*/ 4078309 w 18732595"/>
              <a:gd name="connsiteY4010" fmla="*/ 352680 h 9844033"/>
              <a:gd name="connsiteX4011" fmla="*/ 4072312 w 18732595"/>
              <a:gd name="connsiteY4011" fmla="*/ 344102 h 9844033"/>
              <a:gd name="connsiteX4012" fmla="*/ 4123650 w 18732595"/>
              <a:gd name="connsiteY4012" fmla="*/ 339840 h 9844033"/>
              <a:gd name="connsiteX4013" fmla="*/ 4163813 w 18732595"/>
              <a:gd name="connsiteY4013" fmla="*/ 342402 h 9844033"/>
              <a:gd name="connsiteX4014" fmla="*/ 4124469 w 18732595"/>
              <a:gd name="connsiteY4014" fmla="*/ 335551 h 9844033"/>
              <a:gd name="connsiteX4015" fmla="*/ 4068920 w 18732595"/>
              <a:gd name="connsiteY4015" fmla="*/ 320156 h 9844033"/>
              <a:gd name="connsiteX4016" fmla="*/ 4051392 w 18732595"/>
              <a:gd name="connsiteY4016" fmla="*/ 316723 h 9844033"/>
              <a:gd name="connsiteX4017" fmla="*/ 4143285 w 18732595"/>
              <a:gd name="connsiteY4017" fmla="*/ 309023 h 9844033"/>
              <a:gd name="connsiteX4018" fmla="*/ 4121042 w 18732595"/>
              <a:gd name="connsiteY4018" fmla="*/ 317593 h 9844033"/>
              <a:gd name="connsiteX4019" fmla="*/ 4133039 w 18732595"/>
              <a:gd name="connsiteY4019" fmla="*/ 326144 h 9844033"/>
              <a:gd name="connsiteX4020" fmla="*/ 4155245 w 18732595"/>
              <a:gd name="connsiteY4020" fmla="*/ 317593 h 9844033"/>
              <a:gd name="connsiteX4021" fmla="*/ 4143285 w 18732595"/>
              <a:gd name="connsiteY4021" fmla="*/ 309023 h 9844033"/>
              <a:gd name="connsiteX4022" fmla="*/ 6203639 w 18732595"/>
              <a:gd name="connsiteY4022" fmla="*/ 304418 h 9844033"/>
              <a:gd name="connsiteX4023" fmla="*/ 6193530 w 18732595"/>
              <a:gd name="connsiteY4023" fmla="*/ 308744 h 9844033"/>
              <a:gd name="connsiteX4024" fmla="*/ 6214892 w 18732595"/>
              <a:gd name="connsiteY4024" fmla="*/ 308744 h 9844033"/>
              <a:gd name="connsiteX4025" fmla="*/ 6203639 w 18732595"/>
              <a:gd name="connsiteY4025" fmla="*/ 304418 h 9844033"/>
              <a:gd name="connsiteX4026" fmla="*/ 12044392 w 18732595"/>
              <a:gd name="connsiteY4026" fmla="*/ 303287 h 9844033"/>
              <a:gd name="connsiteX4027" fmla="*/ 12078290 w 18732595"/>
              <a:gd name="connsiteY4027" fmla="*/ 310026 h 9844033"/>
              <a:gd name="connsiteX4028" fmla="*/ 11969953 w 18732595"/>
              <a:gd name="connsiteY4028" fmla="*/ 378436 h 9844033"/>
              <a:gd name="connsiteX4029" fmla="*/ 11801842 w 18732595"/>
              <a:gd name="connsiteY4029" fmla="*/ 431464 h 9844033"/>
              <a:gd name="connsiteX4030" fmla="*/ 11777158 w 18732595"/>
              <a:gd name="connsiteY4030" fmla="*/ 446847 h 9844033"/>
              <a:gd name="connsiteX4031" fmla="*/ 11675573 w 18732595"/>
              <a:gd name="connsiteY4031" fmla="*/ 549471 h 9844033"/>
              <a:gd name="connsiteX4032" fmla="*/ 11667025 w 18732595"/>
              <a:gd name="connsiteY4032" fmla="*/ 558029 h 9844033"/>
              <a:gd name="connsiteX4033" fmla="*/ 11685824 w 18732595"/>
              <a:gd name="connsiteY4033" fmla="*/ 616185 h 9844033"/>
              <a:gd name="connsiteX4034" fmla="*/ 11709703 w 18732595"/>
              <a:gd name="connsiteY4034" fmla="*/ 635864 h 9844033"/>
              <a:gd name="connsiteX4035" fmla="*/ 11743833 w 18732595"/>
              <a:gd name="connsiteY4035" fmla="*/ 652114 h 9844033"/>
              <a:gd name="connsiteX4036" fmla="*/ 11772822 w 18732595"/>
              <a:gd name="connsiteY4036" fmla="*/ 670079 h 9844033"/>
              <a:gd name="connsiteX4037" fmla="*/ 11783073 w 18732595"/>
              <a:gd name="connsiteY4037" fmla="*/ 671776 h 9844033"/>
              <a:gd name="connsiteX4038" fmla="*/ 11793356 w 18732595"/>
              <a:gd name="connsiteY4038" fmla="*/ 678619 h 9844033"/>
              <a:gd name="connsiteX4039" fmla="*/ 11675573 w 18732595"/>
              <a:gd name="connsiteY4039" fmla="*/ 683746 h 9844033"/>
              <a:gd name="connsiteX4040" fmla="*/ 11590278 w 18732595"/>
              <a:gd name="connsiteY4040" fmla="*/ 652962 h 9844033"/>
              <a:gd name="connsiteX4041" fmla="*/ 11583403 w 18732595"/>
              <a:gd name="connsiteY4041" fmla="*/ 650380 h 9844033"/>
              <a:gd name="connsiteX4042" fmla="*/ 11552710 w 18732595"/>
              <a:gd name="connsiteY4042" fmla="*/ 652114 h 9844033"/>
              <a:gd name="connsiteX4043" fmla="*/ 11533942 w 18732595"/>
              <a:gd name="connsiteY4043" fmla="*/ 635864 h 9844033"/>
              <a:gd name="connsiteX4044" fmla="*/ 11522018 w 18732595"/>
              <a:gd name="connsiteY4044" fmla="*/ 632435 h 9844033"/>
              <a:gd name="connsiteX4045" fmla="*/ 11479340 w 18732595"/>
              <a:gd name="connsiteY4045" fmla="*/ 604196 h 9844033"/>
              <a:gd name="connsiteX4046" fmla="*/ 11500679 w 18732595"/>
              <a:gd name="connsiteY4046" fmla="*/ 583703 h 9844033"/>
              <a:gd name="connsiteX4047" fmla="*/ 11507462 w 18732595"/>
              <a:gd name="connsiteY4047" fmla="*/ 558029 h 9844033"/>
              <a:gd name="connsiteX4048" fmla="*/ 11516908 w 18732595"/>
              <a:gd name="connsiteY4048" fmla="*/ 536652 h 9844033"/>
              <a:gd name="connsiteX4049" fmla="*/ 11555250 w 18732595"/>
              <a:gd name="connsiteY4049" fmla="*/ 514427 h 9844033"/>
              <a:gd name="connsiteX4050" fmla="*/ 11547600 w 18732595"/>
              <a:gd name="connsiteY4050" fmla="*/ 505019 h 9844033"/>
              <a:gd name="connsiteX4051" fmla="*/ 11526230 w 18732595"/>
              <a:gd name="connsiteY4051" fmla="*/ 496444 h 9844033"/>
              <a:gd name="connsiteX4052" fmla="*/ 11553547 w 18732595"/>
              <a:gd name="connsiteY4052" fmla="*/ 482758 h 9844033"/>
              <a:gd name="connsiteX4053" fmla="*/ 11591084 w 18732595"/>
              <a:gd name="connsiteY4053" fmla="*/ 418645 h 9844033"/>
              <a:gd name="connsiteX4054" fmla="*/ 11604742 w 18732595"/>
              <a:gd name="connsiteY4054" fmla="*/ 404958 h 9844033"/>
              <a:gd name="connsiteX4055" fmla="*/ 11692669 w 18732595"/>
              <a:gd name="connsiteY4055" fmla="*/ 369029 h 9844033"/>
              <a:gd name="connsiteX4056" fmla="*/ 11841113 w 18732595"/>
              <a:gd name="connsiteY4056" fmla="*/ 345088 h 9844033"/>
              <a:gd name="connsiteX4057" fmla="*/ 11968218 w 18732595"/>
              <a:gd name="connsiteY4057" fmla="*/ 324543 h 9844033"/>
              <a:gd name="connsiteX4058" fmla="*/ 12009193 w 18732595"/>
              <a:gd name="connsiteY4058" fmla="*/ 307462 h 9844033"/>
              <a:gd name="connsiteX4059" fmla="*/ 12044392 w 18732595"/>
              <a:gd name="connsiteY4059" fmla="*/ 303287 h 9844033"/>
              <a:gd name="connsiteX4060" fmla="*/ 6331811 w 18732595"/>
              <a:gd name="connsiteY4060" fmla="*/ 295896 h 9844033"/>
              <a:gd name="connsiteX4061" fmla="*/ 6321511 w 18732595"/>
              <a:gd name="connsiteY4061" fmla="*/ 300156 h 9844033"/>
              <a:gd name="connsiteX4062" fmla="*/ 6342873 w 18732595"/>
              <a:gd name="connsiteY4062" fmla="*/ 300156 h 9844033"/>
              <a:gd name="connsiteX4063" fmla="*/ 6331811 w 18732595"/>
              <a:gd name="connsiteY4063" fmla="*/ 295896 h 9844033"/>
              <a:gd name="connsiteX4064" fmla="*/ 4230809 w 18732595"/>
              <a:gd name="connsiteY4064" fmla="*/ 252643 h 9844033"/>
              <a:gd name="connsiteX4065" fmla="*/ 4256993 w 18732595"/>
              <a:gd name="connsiteY4065" fmla="*/ 261941 h 9844033"/>
              <a:gd name="connsiteX4066" fmla="*/ 4231358 w 18732595"/>
              <a:gd name="connsiteY4066" fmla="*/ 275636 h 9844033"/>
              <a:gd name="connsiteX4067" fmla="*/ 4215115 w 18732595"/>
              <a:gd name="connsiteY4067" fmla="*/ 282488 h 9844033"/>
              <a:gd name="connsiteX4068" fmla="*/ 4198013 w 18732595"/>
              <a:gd name="connsiteY4068" fmla="*/ 295319 h 9844033"/>
              <a:gd name="connsiteX4069" fmla="*/ 4227075 w 18732595"/>
              <a:gd name="connsiteY4069" fmla="*/ 311586 h 9844033"/>
              <a:gd name="connsiteX4070" fmla="*/ 4308293 w 18732595"/>
              <a:gd name="connsiteY4070" fmla="*/ 352680 h 9844033"/>
              <a:gd name="connsiteX4071" fmla="*/ 4353598 w 18732595"/>
              <a:gd name="connsiteY4071" fmla="*/ 359523 h 9844033"/>
              <a:gd name="connsiteX4072" fmla="*/ 4388656 w 18732595"/>
              <a:gd name="connsiteY4072" fmla="*/ 354380 h 9844033"/>
              <a:gd name="connsiteX4073" fmla="*/ 4392940 w 18732595"/>
              <a:gd name="connsiteY4073" fmla="*/ 334696 h 9844033"/>
              <a:gd name="connsiteX4074" fmla="*/ 4398902 w 18732595"/>
              <a:gd name="connsiteY4074" fmla="*/ 326144 h 9844033"/>
              <a:gd name="connsiteX4075" fmla="*/ 4443350 w 18732595"/>
              <a:gd name="connsiteY4075" fmla="*/ 300471 h 9844033"/>
              <a:gd name="connsiteX4076" fmla="*/ 4485263 w 18732595"/>
              <a:gd name="connsiteY4076" fmla="*/ 297046 h 9844033"/>
              <a:gd name="connsiteX4077" fmla="*/ 4489510 w 18732595"/>
              <a:gd name="connsiteY4077" fmla="*/ 293620 h 9844033"/>
              <a:gd name="connsiteX4078" fmla="*/ 4491223 w 18732595"/>
              <a:gd name="connsiteY4078" fmla="*/ 283350 h 9844033"/>
              <a:gd name="connsiteX4079" fmla="*/ 4495507 w 18732595"/>
              <a:gd name="connsiteY4079" fmla="*/ 315004 h 9844033"/>
              <a:gd name="connsiteX4080" fmla="*/ 4481834 w 18732595"/>
              <a:gd name="connsiteY4080" fmla="*/ 335551 h 9844033"/>
              <a:gd name="connsiteX4081" fmla="*/ 4521998 w 18732595"/>
              <a:gd name="connsiteY4081" fmla="*/ 333851 h 9844033"/>
              <a:gd name="connsiteX4082" fmla="*/ 4533992 w 18732595"/>
              <a:gd name="connsiteY4082" fmla="*/ 372364 h 9844033"/>
              <a:gd name="connsiteX4083" fmla="*/ 4411717 w 18732595"/>
              <a:gd name="connsiteY4083" fmla="*/ 399728 h 9844033"/>
              <a:gd name="connsiteX4084" fmla="*/ 4231358 w 18732595"/>
              <a:gd name="connsiteY4084" fmla="*/ 421140 h 9844033"/>
              <a:gd name="connsiteX4085" fmla="*/ 4084307 w 18732595"/>
              <a:gd name="connsiteY4085" fmla="*/ 410869 h 9844033"/>
              <a:gd name="connsiteX4086" fmla="*/ 4050107 w 18732595"/>
              <a:gd name="connsiteY4086" fmla="*/ 398029 h 9844033"/>
              <a:gd name="connsiteX4087" fmla="*/ 3998804 w 18732595"/>
              <a:gd name="connsiteY4087" fmla="*/ 386896 h 9844033"/>
              <a:gd name="connsiteX4088" fmla="*/ 4008228 w 18732595"/>
              <a:gd name="connsiteY4088" fmla="*/ 369802 h 9844033"/>
              <a:gd name="connsiteX4089" fmla="*/ 4031292 w 18732595"/>
              <a:gd name="connsiteY4089" fmla="*/ 356098 h 9844033"/>
              <a:gd name="connsiteX4090" fmla="*/ 4009050 w 18732595"/>
              <a:gd name="connsiteY4090" fmla="*/ 360361 h 9844033"/>
              <a:gd name="connsiteX4091" fmla="*/ 3964602 w 18732595"/>
              <a:gd name="connsiteY4091" fmla="*/ 368938 h 9844033"/>
              <a:gd name="connsiteX4092" fmla="*/ 3958641 w 18732595"/>
              <a:gd name="connsiteY4092" fmla="*/ 355234 h 9844033"/>
              <a:gd name="connsiteX4093" fmla="*/ 3947501 w 18732595"/>
              <a:gd name="connsiteY4093" fmla="*/ 348392 h 9844033"/>
              <a:gd name="connsiteX4094" fmla="*/ 3920154 w 18732595"/>
              <a:gd name="connsiteY4094" fmla="*/ 343265 h 9844033"/>
              <a:gd name="connsiteX4095" fmla="*/ 3902199 w 18732595"/>
              <a:gd name="connsiteY4095" fmla="*/ 348392 h 9844033"/>
              <a:gd name="connsiteX4096" fmla="*/ 3877386 w 18732595"/>
              <a:gd name="connsiteY4096" fmla="*/ 352680 h 9844033"/>
              <a:gd name="connsiteX4097" fmla="*/ 3848326 w 18732595"/>
              <a:gd name="connsiteY4097" fmla="*/ 344965 h 9844033"/>
              <a:gd name="connsiteX4098" fmla="*/ 3852609 w 18732595"/>
              <a:gd name="connsiteY4098" fmla="*/ 318429 h 9844033"/>
              <a:gd name="connsiteX4099" fmla="*/ 3901341 w 18732595"/>
              <a:gd name="connsiteY4099" fmla="*/ 309023 h 9844033"/>
              <a:gd name="connsiteX4100" fmla="*/ 3949215 w 18732595"/>
              <a:gd name="connsiteY4100" fmla="*/ 301308 h 9844033"/>
              <a:gd name="connsiteX4101" fmla="*/ 4142428 w 18732595"/>
              <a:gd name="connsiteY4101" fmla="*/ 256814 h 9844033"/>
              <a:gd name="connsiteX4102" fmla="*/ 4230809 w 18732595"/>
              <a:gd name="connsiteY4102" fmla="*/ 252643 h 9844033"/>
              <a:gd name="connsiteX4103" fmla="*/ 13521776 w 18732595"/>
              <a:gd name="connsiteY4103" fmla="*/ 252530 h 9844033"/>
              <a:gd name="connsiteX4104" fmla="*/ 13652607 w 18732595"/>
              <a:gd name="connsiteY4104" fmla="*/ 270863 h 9844033"/>
              <a:gd name="connsiteX4105" fmla="*/ 13702886 w 18732595"/>
              <a:gd name="connsiteY4105" fmla="*/ 275150 h 9844033"/>
              <a:gd name="connsiteX4106" fmla="*/ 13710593 w 18732595"/>
              <a:gd name="connsiteY4106" fmla="*/ 266577 h 9844033"/>
              <a:gd name="connsiteX4107" fmla="*/ 13734448 w 18732595"/>
              <a:gd name="connsiteY4107" fmla="*/ 308435 h 9844033"/>
              <a:gd name="connsiteX4108" fmla="*/ 13750596 w 18732595"/>
              <a:gd name="connsiteY4108" fmla="*/ 312722 h 9844033"/>
              <a:gd name="connsiteX4109" fmla="*/ 13875377 w 18732595"/>
              <a:gd name="connsiteY4109" fmla="*/ 305914 h 9844033"/>
              <a:gd name="connsiteX4110" fmla="*/ 13995754 w 18732595"/>
              <a:gd name="connsiteY4110" fmla="*/ 320287 h 9844033"/>
              <a:gd name="connsiteX4111" fmla="*/ 14018875 w 18732595"/>
              <a:gd name="connsiteY4111" fmla="*/ 326339 h 9844033"/>
              <a:gd name="connsiteX4112" fmla="*/ 14042731 w 18732595"/>
              <a:gd name="connsiteY4112" fmla="*/ 329869 h 9844033"/>
              <a:gd name="connsiteX4113" fmla="*/ 14047135 w 18732595"/>
              <a:gd name="connsiteY4113" fmla="*/ 346008 h 9844033"/>
              <a:gd name="connsiteX4114" fmla="*/ 14057411 w 18732595"/>
              <a:gd name="connsiteY4114" fmla="*/ 346008 h 9844033"/>
              <a:gd name="connsiteX4115" fmla="*/ 14112827 w 18732595"/>
              <a:gd name="connsiteY4115" fmla="*/ 395431 h 9844033"/>
              <a:gd name="connsiteX4116" fmla="*/ 14067687 w 18732595"/>
              <a:gd name="connsiteY4116" fmla="*/ 426447 h 9844033"/>
              <a:gd name="connsiteX4117" fmla="*/ 13986579 w 18732595"/>
              <a:gd name="connsiteY4117" fmla="*/ 477635 h 9844033"/>
              <a:gd name="connsiteX4118" fmla="*/ 13959054 w 18732595"/>
              <a:gd name="connsiteY4118" fmla="*/ 488731 h 9844033"/>
              <a:gd name="connsiteX4119" fmla="*/ 13933363 w 18732595"/>
              <a:gd name="connsiteY4119" fmla="*/ 497304 h 9844033"/>
              <a:gd name="connsiteX4120" fmla="*/ 14008599 w 18732595"/>
              <a:gd name="connsiteY4120" fmla="*/ 496296 h 9844033"/>
              <a:gd name="connsiteX4121" fmla="*/ 14031720 w 18732595"/>
              <a:gd name="connsiteY4121" fmla="*/ 475114 h 9844033"/>
              <a:gd name="connsiteX4122" fmla="*/ 14035023 w 18732595"/>
              <a:gd name="connsiteY4122" fmla="*/ 457967 h 9844033"/>
              <a:gd name="connsiteX4123" fmla="*/ 14065117 w 18732595"/>
              <a:gd name="connsiteY4123" fmla="*/ 457210 h 9844033"/>
              <a:gd name="connsiteX4124" fmla="*/ 14085303 w 18732595"/>
              <a:gd name="connsiteY4124" fmla="*/ 445106 h 9844033"/>
              <a:gd name="connsiteX4125" fmla="*/ 14128975 w 18732595"/>
              <a:gd name="connsiteY4125" fmla="*/ 428968 h 9844033"/>
              <a:gd name="connsiteX4126" fmla="*/ 14168245 w 18732595"/>
              <a:gd name="connsiteY4126" fmla="*/ 440820 h 9844033"/>
              <a:gd name="connsiteX4127" fmla="*/ 14239077 w 18732595"/>
              <a:gd name="connsiteY4127" fmla="*/ 482679 h 9844033"/>
              <a:gd name="connsiteX4128" fmla="*/ 14468821 w 18732595"/>
              <a:gd name="connsiteY4128" fmla="*/ 485200 h 9844033"/>
              <a:gd name="connsiteX4129" fmla="*/ 14466251 w 18732595"/>
              <a:gd name="connsiteY4129" fmla="*/ 498060 h 9844033"/>
              <a:gd name="connsiteX4130" fmla="*/ 14471389 w 18732595"/>
              <a:gd name="connsiteY4130" fmla="*/ 506634 h 9844033"/>
              <a:gd name="connsiteX4131" fmla="*/ 14535615 w 18732595"/>
              <a:gd name="connsiteY4131" fmla="*/ 510920 h 9844033"/>
              <a:gd name="connsiteX4132" fmla="*/ 14689389 w 18732595"/>
              <a:gd name="connsiteY4132" fmla="*/ 514451 h 9844033"/>
              <a:gd name="connsiteX4133" fmla="*/ 14672139 w 18732595"/>
              <a:gd name="connsiteY4133" fmla="*/ 499069 h 9844033"/>
              <a:gd name="connsiteX4134" fmla="*/ 14654889 w 18732595"/>
              <a:gd name="connsiteY4134" fmla="*/ 479400 h 9844033"/>
              <a:gd name="connsiteX4135" fmla="*/ 14662597 w 18732595"/>
              <a:gd name="connsiteY4135" fmla="*/ 475114 h 9844033"/>
              <a:gd name="connsiteX4136" fmla="*/ 14673975 w 18732595"/>
              <a:gd name="connsiteY4136" fmla="*/ 470827 h 9844033"/>
              <a:gd name="connsiteX4137" fmla="*/ 14714711 w 18732595"/>
              <a:gd name="connsiteY4137" fmla="*/ 470827 h 9844033"/>
              <a:gd name="connsiteX4138" fmla="*/ 14774533 w 18732595"/>
              <a:gd name="connsiteY4138" fmla="*/ 482679 h 9844033"/>
              <a:gd name="connsiteX4139" fmla="*/ 14806095 w 18732595"/>
              <a:gd name="connsiteY4139" fmla="*/ 491253 h 9844033"/>
              <a:gd name="connsiteX4140" fmla="*/ 14820775 w 18732595"/>
              <a:gd name="connsiteY4140" fmla="*/ 490495 h 9844033"/>
              <a:gd name="connsiteX4141" fmla="*/ 14988129 w 18732595"/>
              <a:gd name="connsiteY4141" fmla="*/ 537397 h 9844033"/>
              <a:gd name="connsiteX4142" fmla="*/ 15000239 w 18732595"/>
              <a:gd name="connsiteY4142" fmla="*/ 548492 h 9844033"/>
              <a:gd name="connsiteX4143" fmla="*/ 15040977 w 18732595"/>
              <a:gd name="connsiteY4143" fmla="*/ 574969 h 9844033"/>
              <a:gd name="connsiteX4144" fmla="*/ 15183741 w 18732595"/>
              <a:gd name="connsiteY4144" fmla="*/ 645827 h 9844033"/>
              <a:gd name="connsiteX4145" fmla="*/ 15195485 w 18732595"/>
              <a:gd name="connsiteY4145" fmla="*/ 597159 h 9844033"/>
              <a:gd name="connsiteX4146" fmla="*/ 15200623 w 18732595"/>
              <a:gd name="connsiteY4146" fmla="*/ 582786 h 9844033"/>
              <a:gd name="connsiteX4147" fmla="*/ 15207595 w 18732595"/>
              <a:gd name="connsiteY4147" fmla="*/ 588585 h 9844033"/>
              <a:gd name="connsiteX4148" fmla="*/ 15221175 w 18732595"/>
              <a:gd name="connsiteY4148" fmla="*/ 597159 h 9844033"/>
              <a:gd name="connsiteX4149" fmla="*/ 15277693 w 18732595"/>
              <a:gd name="connsiteY4149" fmla="*/ 606741 h 9844033"/>
              <a:gd name="connsiteX4150" fmla="*/ 15335679 w 18732595"/>
              <a:gd name="connsiteY4150" fmla="*/ 607498 h 9844033"/>
              <a:gd name="connsiteX4151" fmla="*/ 15408345 w 18732595"/>
              <a:gd name="connsiteY4151" fmla="*/ 599681 h 9844033"/>
              <a:gd name="connsiteX4152" fmla="*/ 15479177 w 18732595"/>
              <a:gd name="connsiteY4152" fmla="*/ 598168 h 9844033"/>
              <a:gd name="connsiteX4153" fmla="*/ 15521749 w 18732595"/>
              <a:gd name="connsiteY4153" fmla="*/ 603211 h 9844033"/>
              <a:gd name="connsiteX4154" fmla="*/ 15547439 w 18732595"/>
              <a:gd name="connsiteY4154" fmla="*/ 608255 h 9844033"/>
              <a:gd name="connsiteX4155" fmla="*/ 15523585 w 18732595"/>
              <a:gd name="connsiteY4155" fmla="*/ 597159 h 9844033"/>
              <a:gd name="connsiteX4156" fmla="*/ 15505601 w 18732595"/>
              <a:gd name="connsiteY4156" fmla="*/ 580013 h 9844033"/>
              <a:gd name="connsiteX4157" fmla="*/ 15490187 w 18732595"/>
              <a:gd name="connsiteY4157" fmla="*/ 574213 h 9844033"/>
              <a:gd name="connsiteX4158" fmla="*/ 15463029 w 18732595"/>
              <a:gd name="connsiteY4158" fmla="*/ 561352 h 9844033"/>
              <a:gd name="connsiteX4159" fmla="*/ 15490187 w 18732595"/>
              <a:gd name="connsiteY4159" fmla="*/ 548492 h 9844033"/>
              <a:gd name="connsiteX4160" fmla="*/ 15521749 w 18732595"/>
              <a:gd name="connsiteY4160" fmla="*/ 547736 h 9844033"/>
              <a:gd name="connsiteX4161" fmla="*/ 15500463 w 18732595"/>
              <a:gd name="connsiteY4161" fmla="*/ 535632 h 9844033"/>
              <a:gd name="connsiteX4162" fmla="*/ 15641393 w 18732595"/>
              <a:gd name="connsiteY4162" fmla="*/ 535632 h 9844033"/>
              <a:gd name="connsiteX4163" fmla="*/ 15810581 w 18732595"/>
              <a:gd name="connsiteY4163" fmla="*/ 568161 h 9844033"/>
              <a:gd name="connsiteX4164" fmla="*/ 15819021 w 18732595"/>
              <a:gd name="connsiteY4164" fmla="*/ 566396 h 9844033"/>
              <a:gd name="connsiteX4165" fmla="*/ 16000687 w 18732595"/>
              <a:gd name="connsiteY4165" fmla="*/ 590351 h 9844033"/>
              <a:gd name="connsiteX4166" fmla="*/ 16077025 w 18732595"/>
              <a:gd name="connsiteY4166" fmla="*/ 612540 h 9844033"/>
              <a:gd name="connsiteX4167" fmla="*/ 16147855 w 18732595"/>
              <a:gd name="connsiteY4167" fmla="*/ 630445 h 9844033"/>
              <a:gd name="connsiteX4168" fmla="*/ 16310805 w 18732595"/>
              <a:gd name="connsiteY4168" fmla="*/ 637505 h 9844033"/>
              <a:gd name="connsiteX4169" fmla="*/ 16502013 w 18732595"/>
              <a:gd name="connsiteY4169" fmla="*/ 645827 h 9844033"/>
              <a:gd name="connsiteX4170" fmla="*/ 16610645 w 18732595"/>
              <a:gd name="connsiteY4170" fmla="*/ 697267 h 9844033"/>
              <a:gd name="connsiteX4171" fmla="*/ 16713039 w 18732595"/>
              <a:gd name="connsiteY4171" fmla="*/ 721223 h 9844033"/>
              <a:gd name="connsiteX4172" fmla="*/ 16952325 w 18732595"/>
              <a:gd name="connsiteY4172" fmla="*/ 722736 h 9844033"/>
              <a:gd name="connsiteX4173" fmla="*/ 16990493 w 18732595"/>
              <a:gd name="connsiteY4173" fmla="*/ 710884 h 9844033"/>
              <a:gd name="connsiteX4174" fmla="*/ 17048479 w 18732595"/>
              <a:gd name="connsiteY4174" fmla="*/ 702311 h 9844033"/>
              <a:gd name="connsiteX4175" fmla="*/ 17076005 w 18732595"/>
              <a:gd name="connsiteY4175" fmla="*/ 704831 h 9844033"/>
              <a:gd name="connsiteX4176" fmla="*/ 17046277 w 18732595"/>
              <a:gd name="connsiteY4176" fmla="*/ 710884 h 9844033"/>
              <a:gd name="connsiteX4177" fmla="*/ 17016183 w 18732595"/>
              <a:gd name="connsiteY4177" fmla="*/ 716936 h 9844033"/>
              <a:gd name="connsiteX4178" fmla="*/ 17046277 w 18732595"/>
              <a:gd name="connsiteY4178" fmla="*/ 719458 h 9844033"/>
              <a:gd name="connsiteX4179" fmla="*/ 17082977 w 18732595"/>
              <a:gd name="connsiteY4179" fmla="*/ 720214 h 9844033"/>
              <a:gd name="connsiteX4180" fmla="*/ 17088849 w 18732595"/>
              <a:gd name="connsiteY4180" fmla="*/ 728787 h 9844033"/>
              <a:gd name="connsiteX4181" fmla="*/ 17071601 w 18732595"/>
              <a:gd name="connsiteY4181" fmla="*/ 733831 h 9844033"/>
              <a:gd name="connsiteX4182" fmla="*/ 17058755 w 18732595"/>
              <a:gd name="connsiteY4182" fmla="*/ 736605 h 9844033"/>
              <a:gd name="connsiteX4183" fmla="*/ 17102429 w 18732595"/>
              <a:gd name="connsiteY4183" fmla="*/ 748455 h 9844033"/>
              <a:gd name="connsiteX4184" fmla="*/ 17153809 w 18732595"/>
              <a:gd name="connsiteY4184" fmla="*/ 763082 h 9844033"/>
              <a:gd name="connsiteX4185" fmla="*/ 17188673 w 18732595"/>
              <a:gd name="connsiteY4185" fmla="*/ 768881 h 9844033"/>
              <a:gd name="connsiteX4186" fmla="*/ 17212529 w 18732595"/>
              <a:gd name="connsiteY4186" fmla="*/ 766359 h 9844033"/>
              <a:gd name="connsiteX4187" fmla="*/ 17180233 w 18732595"/>
              <a:gd name="connsiteY4187" fmla="*/ 746690 h 9844033"/>
              <a:gd name="connsiteX4188" fmla="*/ 17140229 w 18732595"/>
              <a:gd name="connsiteY4188" fmla="*/ 728030 h 9844033"/>
              <a:gd name="connsiteX4189" fmla="*/ 17108301 w 18732595"/>
              <a:gd name="connsiteY4189" fmla="*/ 705841 h 9844033"/>
              <a:gd name="connsiteX4190" fmla="*/ 17101695 w 18732595"/>
              <a:gd name="connsiteY4190" fmla="*/ 687685 h 9844033"/>
              <a:gd name="connsiteX4191" fmla="*/ 17327769 w 18732595"/>
              <a:gd name="connsiteY4191" fmla="*/ 706597 h 9844033"/>
              <a:gd name="connsiteX4192" fmla="*/ 17477505 w 18732595"/>
              <a:gd name="connsiteY4192" fmla="*/ 721978 h 9844033"/>
              <a:gd name="connsiteX4193" fmla="*/ 18032413 w 18732595"/>
              <a:gd name="connsiteY4193" fmla="*/ 861170 h 9844033"/>
              <a:gd name="connsiteX4194" fmla="*/ 18132237 w 18732595"/>
              <a:gd name="connsiteY4194" fmla="*/ 881847 h 9844033"/>
              <a:gd name="connsiteX4195" fmla="*/ 18379963 w 18732595"/>
              <a:gd name="connsiteY4195" fmla="*/ 939844 h 9844033"/>
              <a:gd name="connsiteX4196" fmla="*/ 18400515 w 18732595"/>
              <a:gd name="connsiteY4196" fmla="*/ 964555 h 9844033"/>
              <a:gd name="connsiteX4197" fmla="*/ 18409691 w 18732595"/>
              <a:gd name="connsiteY4197" fmla="*/ 969851 h 9844033"/>
              <a:gd name="connsiteX4198" fmla="*/ 18419233 w 18732595"/>
              <a:gd name="connsiteY4198" fmla="*/ 976659 h 9844033"/>
              <a:gd name="connsiteX4199" fmla="*/ 18392809 w 18732595"/>
              <a:gd name="connsiteY4199" fmla="*/ 991032 h 9844033"/>
              <a:gd name="connsiteX4200" fmla="*/ 18387671 w 18732595"/>
              <a:gd name="connsiteY4200" fmla="*/ 1010701 h 9844033"/>
              <a:gd name="connsiteX4201" fmla="*/ 18413361 w 18732595"/>
              <a:gd name="connsiteY4201" fmla="*/ 1027091 h 9844033"/>
              <a:gd name="connsiteX4202" fmla="*/ 18417765 w 18732595"/>
              <a:gd name="connsiteY4202" fmla="*/ 1034656 h 9844033"/>
              <a:gd name="connsiteX4203" fmla="*/ 18432077 w 18732595"/>
              <a:gd name="connsiteY4203" fmla="*/ 1047516 h 9844033"/>
              <a:gd name="connsiteX4204" fmla="*/ 18437949 w 18732595"/>
              <a:gd name="connsiteY4204" fmla="*/ 1061133 h 9844033"/>
              <a:gd name="connsiteX4205" fmla="*/ 18400515 w 18732595"/>
              <a:gd name="connsiteY4205" fmla="*/ 1054325 h 9844033"/>
              <a:gd name="connsiteX4206" fmla="*/ 18396111 w 18732595"/>
              <a:gd name="connsiteY4206" fmla="*/ 1053568 h 9844033"/>
              <a:gd name="connsiteX4207" fmla="*/ 18334823 w 18732595"/>
              <a:gd name="connsiteY4207" fmla="*/ 1051803 h 9844033"/>
              <a:gd name="connsiteX4208" fmla="*/ 18264725 w 18732595"/>
              <a:gd name="connsiteY4208" fmla="*/ 1035665 h 9844033"/>
              <a:gd name="connsiteX4209" fmla="*/ 18203069 w 18732595"/>
              <a:gd name="connsiteY4209" fmla="*/ 1012466 h 9844033"/>
              <a:gd name="connsiteX4210" fmla="*/ 18100675 w 18732595"/>
              <a:gd name="connsiteY4210" fmla="*/ 990276 h 9844033"/>
              <a:gd name="connsiteX4211" fmla="*/ 17992409 w 18732595"/>
              <a:gd name="connsiteY4211" fmla="*/ 966321 h 9844033"/>
              <a:gd name="connsiteX4212" fmla="*/ 17938461 w 18732595"/>
              <a:gd name="connsiteY4212" fmla="*/ 950182 h 9844033"/>
              <a:gd name="connsiteX4213" fmla="*/ 17966719 w 18732595"/>
              <a:gd name="connsiteY4213" fmla="*/ 968086 h 9844033"/>
              <a:gd name="connsiteX4214" fmla="*/ 18001585 w 18732595"/>
              <a:gd name="connsiteY4214" fmla="*/ 1025326 h 9844033"/>
              <a:gd name="connsiteX4215" fmla="*/ 17985437 w 18732595"/>
              <a:gd name="connsiteY4215" fmla="*/ 1050038 h 9844033"/>
              <a:gd name="connsiteX4216" fmla="*/ 18113521 w 18732595"/>
              <a:gd name="connsiteY4216" fmla="*/ 1124425 h 9844033"/>
              <a:gd name="connsiteX4217" fmla="*/ 18147651 w 18732595"/>
              <a:gd name="connsiteY4217" fmla="*/ 1142329 h 9844033"/>
              <a:gd name="connsiteX4218" fmla="*/ 18180315 w 18732595"/>
              <a:gd name="connsiteY4218" fmla="*/ 1158719 h 9844033"/>
              <a:gd name="connsiteX4219" fmla="*/ 18199031 w 18732595"/>
              <a:gd name="connsiteY4219" fmla="*/ 1182674 h 9844033"/>
              <a:gd name="connsiteX4220" fmla="*/ 18175911 w 18732595"/>
              <a:gd name="connsiteY4220" fmla="*/ 1194526 h 9844033"/>
              <a:gd name="connsiteX4221" fmla="*/ 18063241 w 18732595"/>
              <a:gd name="connsiteY4221" fmla="*/ 1192761 h 9844033"/>
              <a:gd name="connsiteX4222" fmla="*/ 18040119 w 18732595"/>
              <a:gd name="connsiteY4222" fmla="*/ 1206377 h 9844033"/>
              <a:gd name="connsiteX4223" fmla="*/ 18028009 w 18732595"/>
              <a:gd name="connsiteY4223" fmla="*/ 1215960 h 9844033"/>
              <a:gd name="connsiteX4224" fmla="*/ 18003419 w 18732595"/>
              <a:gd name="connsiteY4224" fmla="*/ 1233106 h 9844033"/>
              <a:gd name="connsiteX4225" fmla="*/ 17973325 w 18732595"/>
              <a:gd name="connsiteY4225" fmla="*/ 1262105 h 9844033"/>
              <a:gd name="connsiteX4226" fmla="*/ 17948001 w 18732595"/>
              <a:gd name="connsiteY4226" fmla="*/ 1302955 h 9844033"/>
              <a:gd name="connsiteX4227" fmla="*/ 17935891 w 18732595"/>
              <a:gd name="connsiteY4227" fmla="*/ 1338005 h 9844033"/>
              <a:gd name="connsiteX4228" fmla="*/ 17890749 w 18732595"/>
              <a:gd name="connsiteY4228" fmla="*/ 1339014 h 9844033"/>
              <a:gd name="connsiteX4229" fmla="*/ 17746517 w 18732595"/>
              <a:gd name="connsiteY4229" fmla="*/ 1344057 h 9844033"/>
              <a:gd name="connsiteX4230" fmla="*/ 17712387 w 18732595"/>
              <a:gd name="connsiteY4230" fmla="*/ 1347587 h 9844033"/>
              <a:gd name="connsiteX4231" fmla="*/ 17674585 w 18732595"/>
              <a:gd name="connsiteY4231" fmla="*/ 1344057 h 9844033"/>
              <a:gd name="connsiteX4232" fmla="*/ 17656601 w 18732595"/>
              <a:gd name="connsiteY4232" fmla="*/ 1363726 h 9844033"/>
              <a:gd name="connsiteX4233" fmla="*/ 17648895 w 18732595"/>
              <a:gd name="connsiteY4233" fmla="*/ 1350109 h 9844033"/>
              <a:gd name="connsiteX4234" fmla="*/ 17637151 w 18732595"/>
              <a:gd name="connsiteY4234" fmla="*/ 1350865 h 9844033"/>
              <a:gd name="connsiteX4235" fmla="*/ 17612195 w 18732595"/>
              <a:gd name="connsiteY4235" fmla="*/ 1359439 h 9844033"/>
              <a:gd name="connsiteX4236" fmla="*/ 17614765 w 18732595"/>
              <a:gd name="connsiteY4236" fmla="*/ 1382638 h 9844033"/>
              <a:gd name="connsiteX4237" fmla="*/ 17632013 w 18732595"/>
              <a:gd name="connsiteY4237" fmla="*/ 1430296 h 9844033"/>
              <a:gd name="connsiteX4238" fmla="*/ 17689999 w 18732595"/>
              <a:gd name="connsiteY4238" fmla="*/ 1491823 h 9844033"/>
              <a:gd name="connsiteX4239" fmla="*/ 17746517 w 18732595"/>
              <a:gd name="connsiteY4239" fmla="*/ 1519309 h 9844033"/>
              <a:gd name="connsiteX4240" fmla="*/ 17807073 w 18732595"/>
              <a:gd name="connsiteY4240" fmla="*/ 1574027 h 9844033"/>
              <a:gd name="connsiteX4241" fmla="*/ 17854783 w 18732595"/>
              <a:gd name="connsiteY4241" fmla="*/ 1622694 h 9844033"/>
              <a:gd name="connsiteX4242" fmla="*/ 17827625 w 18732595"/>
              <a:gd name="connsiteY4242" fmla="*/ 1618408 h 9844033"/>
              <a:gd name="connsiteX4243" fmla="*/ 17854049 w 18732595"/>
              <a:gd name="connsiteY4243" fmla="*/ 1684978 h 9844033"/>
              <a:gd name="connsiteX4244" fmla="*/ 17889649 w 18732595"/>
              <a:gd name="connsiteY4244" fmla="*/ 1722550 h 9844033"/>
              <a:gd name="connsiteX4245" fmla="*/ 17863225 w 18732595"/>
              <a:gd name="connsiteY4245" fmla="*/ 1732889 h 9844033"/>
              <a:gd name="connsiteX4246" fmla="*/ 17827625 w 18732595"/>
              <a:gd name="connsiteY4246" fmla="*/ 1745749 h 9844033"/>
              <a:gd name="connsiteX4247" fmla="*/ 17858087 w 18732595"/>
              <a:gd name="connsiteY4247" fmla="*/ 1798702 h 9844033"/>
              <a:gd name="connsiteX4248" fmla="*/ 17876069 w 18732595"/>
              <a:gd name="connsiteY4248" fmla="*/ 1827701 h 9844033"/>
              <a:gd name="connsiteX4249" fmla="*/ 17843773 w 18732595"/>
              <a:gd name="connsiteY4249" fmla="*/ 1827701 h 9844033"/>
              <a:gd name="connsiteX4250" fmla="*/ 17843773 w 18732595"/>
              <a:gd name="connsiteY4250" fmla="*/ 1872081 h 9844033"/>
              <a:gd name="connsiteX4251" fmla="*/ 17852949 w 18732595"/>
              <a:gd name="connsiteY4251" fmla="*/ 1958572 h 9844033"/>
              <a:gd name="connsiteX4252" fmla="*/ 17839369 w 18732595"/>
              <a:gd name="connsiteY4252" fmla="*/ 1985049 h 9844033"/>
              <a:gd name="connsiteX4253" fmla="*/ 17814781 w 18732595"/>
              <a:gd name="connsiteY4253" fmla="*/ 1967146 h 9844033"/>
              <a:gd name="connsiteX4254" fmla="*/ 17770373 w 18732595"/>
              <a:gd name="connsiteY4254" fmla="*/ 1926043 h 9844033"/>
              <a:gd name="connsiteX4255" fmla="*/ 17712387 w 18732595"/>
              <a:gd name="connsiteY4255" fmla="*/ 1872081 h 9844033"/>
              <a:gd name="connsiteX4256" fmla="*/ 17637885 w 18732595"/>
              <a:gd name="connsiteY4256" fmla="*/ 1808032 h 9844033"/>
              <a:gd name="connsiteX4257" fmla="*/ 17561181 w 18732595"/>
              <a:gd name="connsiteY4257" fmla="*/ 1738940 h 9844033"/>
              <a:gd name="connsiteX4258" fmla="*/ 17424289 w 18732595"/>
              <a:gd name="connsiteY4258" fmla="*/ 1559402 h 9844033"/>
              <a:gd name="connsiteX4259" fmla="*/ 17405573 w 18732595"/>
              <a:gd name="connsiteY4259" fmla="*/ 1517543 h 9844033"/>
              <a:gd name="connsiteX4260" fmla="*/ 17403003 w 18732595"/>
              <a:gd name="connsiteY4260" fmla="*/ 1497118 h 9844033"/>
              <a:gd name="connsiteX4261" fmla="*/ 17421721 w 18732595"/>
              <a:gd name="connsiteY4261" fmla="*/ 1488545 h 9844033"/>
              <a:gd name="connsiteX4262" fmla="*/ 17434565 w 18732595"/>
              <a:gd name="connsiteY4262" fmla="*/ 1479972 h 9844033"/>
              <a:gd name="connsiteX4263" fmla="*/ 17459521 w 18732595"/>
              <a:gd name="connsiteY4263" fmla="*/ 1411636 h 9844033"/>
              <a:gd name="connsiteX4264" fmla="*/ 17463559 w 18732595"/>
              <a:gd name="connsiteY4264" fmla="*/ 1374821 h 9844033"/>
              <a:gd name="connsiteX4265" fmla="*/ 17468697 w 18732595"/>
              <a:gd name="connsiteY4265" fmla="*/ 1342292 h 9844033"/>
              <a:gd name="connsiteX4266" fmla="*/ 17484111 w 18732595"/>
              <a:gd name="connsiteY4266" fmla="*/ 1304720 h 9844033"/>
              <a:gd name="connsiteX4267" fmla="*/ 17495121 w 18732595"/>
              <a:gd name="connsiteY4267" fmla="*/ 1257818 h 9844033"/>
              <a:gd name="connsiteX4268" fmla="*/ 17442273 w 18732595"/>
              <a:gd name="connsiteY4268" fmla="*/ 1190239 h 9844033"/>
              <a:gd name="connsiteX4269" fmla="*/ 17403737 w 18732595"/>
              <a:gd name="connsiteY4269" fmla="*/ 1179901 h 9844033"/>
              <a:gd name="connsiteX4270" fmla="*/ 17408141 w 18732595"/>
              <a:gd name="connsiteY4270" fmla="*/ 1209151 h 9844033"/>
              <a:gd name="connsiteX4271" fmla="*/ 17438969 w 18732595"/>
              <a:gd name="connsiteY4271" fmla="*/ 1232098 h 9844033"/>
              <a:gd name="connsiteX4272" fmla="*/ 17424289 w 18732595"/>
              <a:gd name="connsiteY4272" fmla="*/ 1251010 h 9844033"/>
              <a:gd name="connsiteX4273" fmla="*/ 17391259 w 18732595"/>
              <a:gd name="connsiteY4273" fmla="*/ 1281773 h 9844033"/>
              <a:gd name="connsiteX4274" fmla="*/ 17376579 w 18732595"/>
              <a:gd name="connsiteY4274" fmla="*/ 1303964 h 9844033"/>
              <a:gd name="connsiteX4275" fmla="*/ 17370707 w 18732595"/>
              <a:gd name="connsiteY4275" fmla="*/ 1310015 h 9844033"/>
              <a:gd name="connsiteX4276" fmla="*/ 17353457 w 18732595"/>
              <a:gd name="connsiteY4276" fmla="*/ 1302198 h 9844033"/>
              <a:gd name="connsiteX4277" fmla="*/ 17328869 w 18732595"/>
              <a:gd name="connsiteY4277" fmla="*/ 1287573 h 9844033"/>
              <a:gd name="connsiteX4278" fmla="*/ 17285195 w 18732595"/>
              <a:gd name="connsiteY4278" fmla="*/ 1244958 h 9844033"/>
              <a:gd name="connsiteX4279" fmla="*/ 17262075 w 18732595"/>
              <a:gd name="connsiteY4279" fmla="*/ 1233106 h 9844033"/>
              <a:gd name="connsiteX4280" fmla="*/ 17221337 w 18732595"/>
              <a:gd name="connsiteY4280" fmla="*/ 1231341 h 9844033"/>
              <a:gd name="connsiteX4281" fmla="*/ 17169957 w 18732595"/>
              <a:gd name="connsiteY4281" fmla="*/ 1233863 h 9844033"/>
              <a:gd name="connsiteX4282" fmla="*/ 17133991 w 18732595"/>
              <a:gd name="connsiteY4282" fmla="*/ 1265383 h 9844033"/>
              <a:gd name="connsiteX4283" fmla="*/ 17124815 w 18732595"/>
              <a:gd name="connsiteY4283" fmla="*/ 1315815 h 9844033"/>
              <a:gd name="connsiteX4284" fmla="*/ 17151973 w 18732595"/>
              <a:gd name="connsiteY4284" fmla="*/ 1376586 h 9844033"/>
              <a:gd name="connsiteX4285" fmla="*/ 17186839 w 18732595"/>
              <a:gd name="connsiteY4285" fmla="*/ 1411636 h 9844033"/>
              <a:gd name="connsiteX4286" fmla="*/ 17138395 w 18732595"/>
              <a:gd name="connsiteY4286" fmla="*/ 1415923 h 9844033"/>
              <a:gd name="connsiteX4287" fmla="*/ 17114539 w 18732595"/>
              <a:gd name="connsiteY4287" fmla="*/ 1419201 h 9844033"/>
              <a:gd name="connsiteX4288" fmla="*/ 17030863 w 18732595"/>
              <a:gd name="connsiteY4288" fmla="*/ 1428783 h 9844033"/>
              <a:gd name="connsiteX4289" fmla="*/ 17003337 w 18732595"/>
              <a:gd name="connsiteY4289" fmla="*/ 1407349 h 9844033"/>
              <a:gd name="connsiteX4290" fmla="*/ 16993061 w 18732595"/>
              <a:gd name="connsiteY4290" fmla="*/ 1390202 h 9844033"/>
              <a:gd name="connsiteX4291" fmla="*/ 16964069 w 18732595"/>
              <a:gd name="connsiteY4291" fmla="*/ 1386672 h 9844033"/>
              <a:gd name="connsiteX4292" fmla="*/ 16882227 w 18732595"/>
              <a:gd name="connsiteY4292" fmla="*/ 1372299 h 9844033"/>
              <a:gd name="connsiteX4293" fmla="*/ 16872685 w 18732595"/>
              <a:gd name="connsiteY4293" fmla="*/ 1385159 h 9844033"/>
              <a:gd name="connsiteX4294" fmla="*/ 16808827 w 18732595"/>
              <a:gd name="connsiteY4294" fmla="*/ 1400541 h 9844033"/>
              <a:gd name="connsiteX4295" fmla="*/ 16743867 w 18732595"/>
              <a:gd name="connsiteY4295" fmla="*/ 1404828 h 9844033"/>
              <a:gd name="connsiteX4296" fmla="*/ 16731021 w 18732595"/>
              <a:gd name="connsiteY4296" fmla="*/ 1411636 h 9844033"/>
              <a:gd name="connsiteX4297" fmla="*/ 16708635 w 18732595"/>
              <a:gd name="connsiteY4297" fmla="*/ 1402054 h 9844033"/>
              <a:gd name="connsiteX4298" fmla="*/ 16551557 w 18732595"/>
              <a:gd name="connsiteY4298" fmla="*/ 1404828 h 9844033"/>
              <a:gd name="connsiteX4299" fmla="*/ 16533575 w 18732595"/>
              <a:gd name="connsiteY4299" fmla="*/ 1432061 h 9844033"/>
              <a:gd name="connsiteX4300" fmla="*/ 16521097 w 18732595"/>
              <a:gd name="connsiteY4300" fmla="*/ 1457781 h 9844033"/>
              <a:gd name="connsiteX4301" fmla="*/ 16516693 w 18732595"/>
              <a:gd name="connsiteY4301" fmla="*/ 1484258 h 9844033"/>
              <a:gd name="connsiteX4302" fmla="*/ 16518529 w 18732595"/>
              <a:gd name="connsiteY4302" fmla="*/ 1505692 h 9844033"/>
              <a:gd name="connsiteX4303" fmla="*/ 16480727 w 18732595"/>
              <a:gd name="connsiteY4303" fmla="*/ 1589409 h 9844033"/>
              <a:gd name="connsiteX4304" fmla="*/ 16441457 w 18732595"/>
              <a:gd name="connsiteY4304" fmla="*/ 1666318 h 9844033"/>
              <a:gd name="connsiteX4305" fmla="*/ 16483295 w 18732595"/>
              <a:gd name="connsiteY4305" fmla="*/ 1718263 h 9844033"/>
              <a:gd name="connsiteX4306" fmla="*/ 16543851 w 18732595"/>
              <a:gd name="connsiteY4306" fmla="*/ 1753314 h 9844033"/>
              <a:gd name="connsiteX4307" fmla="*/ 16556697 w 18732595"/>
              <a:gd name="connsiteY4307" fmla="*/ 1763652 h 9844033"/>
              <a:gd name="connsiteX4308" fmla="*/ 16561101 w 18732595"/>
              <a:gd name="connsiteY4308" fmla="*/ 1744740 h 9844033"/>
              <a:gd name="connsiteX4309" fmla="*/ 16555961 w 18732595"/>
              <a:gd name="connsiteY4309" fmla="*/ 1728602 h 9844033"/>
              <a:gd name="connsiteX4310" fmla="*/ 16552659 w 18732595"/>
              <a:gd name="connsiteY4310" fmla="*/ 1708177 h 9844033"/>
              <a:gd name="connsiteX4311" fmla="*/ 16546421 w 18732595"/>
              <a:gd name="connsiteY4311" fmla="*/ 1703890 h 9844033"/>
              <a:gd name="connsiteX4312" fmla="*/ 16486965 w 18732595"/>
              <a:gd name="connsiteY4312" fmla="*/ 1693552 h 9844033"/>
              <a:gd name="connsiteX4313" fmla="*/ 16502013 w 18732595"/>
              <a:gd name="connsiteY4313" fmla="*/ 1685987 h 9844033"/>
              <a:gd name="connsiteX4314" fmla="*/ 16527703 w 18732595"/>
              <a:gd name="connsiteY4314" fmla="*/ 1680691 h 9844033"/>
              <a:gd name="connsiteX4315" fmla="*/ 16570641 w 18732595"/>
              <a:gd name="connsiteY4315" fmla="*/ 1715742 h 9844033"/>
              <a:gd name="connsiteX4316" fmla="*/ 16575781 w 18732595"/>
              <a:gd name="connsiteY4316" fmla="*/ 1727845 h 9844033"/>
              <a:gd name="connsiteX4317" fmla="*/ 16584955 w 18732595"/>
              <a:gd name="connsiteY4317" fmla="*/ 1744740 h 9844033"/>
              <a:gd name="connsiteX4318" fmla="*/ 16597801 w 18732595"/>
              <a:gd name="connsiteY4318" fmla="*/ 1761887 h 9844033"/>
              <a:gd name="connsiteX4319" fmla="*/ 16610645 w 18732595"/>
              <a:gd name="connsiteY4319" fmla="*/ 1779034 h 9844033"/>
              <a:gd name="connsiteX4320" fmla="*/ 16619087 w 18732595"/>
              <a:gd name="connsiteY4320" fmla="*/ 1796181 h 9844033"/>
              <a:gd name="connsiteX4321" fmla="*/ 16635235 w 18732595"/>
              <a:gd name="connsiteY4321" fmla="*/ 1748270 h 9844033"/>
              <a:gd name="connsiteX4322" fmla="*/ 16727719 w 18732595"/>
              <a:gd name="connsiteY4322" fmla="*/ 1756844 h 9844033"/>
              <a:gd name="connsiteX4323" fmla="*/ 16805157 w 18732595"/>
              <a:gd name="connsiteY4323" fmla="*/ 1795172 h 9844033"/>
              <a:gd name="connsiteX4324" fmla="*/ 16858373 w 18732595"/>
              <a:gd name="connsiteY4324" fmla="*/ 1830222 h 9844033"/>
              <a:gd name="connsiteX4325" fmla="*/ 16907917 w 18732595"/>
              <a:gd name="connsiteY4325" fmla="*/ 1886706 h 9844033"/>
              <a:gd name="connsiteX4326" fmla="*/ 16867547 w 18732595"/>
              <a:gd name="connsiteY4326" fmla="*/ 1824423 h 9844033"/>
              <a:gd name="connsiteX4327" fmla="*/ 16870117 w 18732595"/>
              <a:gd name="connsiteY4327" fmla="*/ 1796937 h 9844033"/>
              <a:gd name="connsiteX4328" fmla="*/ 16859105 w 18732595"/>
              <a:gd name="connsiteY4328" fmla="*/ 1763652 h 9844033"/>
              <a:gd name="connsiteX4329" fmla="*/ 16846261 w 18732595"/>
              <a:gd name="connsiteY4329" fmla="*/ 1741462 h 9844033"/>
              <a:gd name="connsiteX4330" fmla="*/ 16908651 w 18732595"/>
              <a:gd name="connsiteY4330" fmla="*/ 1780799 h 9844033"/>
              <a:gd name="connsiteX4331" fmla="*/ 16937645 w 18732595"/>
              <a:gd name="connsiteY4331" fmla="*/ 1804754 h 9844033"/>
              <a:gd name="connsiteX4332" fmla="*/ 16998201 w 18732595"/>
              <a:gd name="connsiteY4332" fmla="*/ 1871325 h 9844033"/>
              <a:gd name="connsiteX4333" fmla="*/ 17085547 w 18732595"/>
              <a:gd name="connsiteY4333" fmla="*/ 1962859 h 9844033"/>
              <a:gd name="connsiteX4334" fmla="*/ 17194545 w 18732595"/>
              <a:gd name="connsiteY4334" fmla="*/ 2066245 h 9844033"/>
              <a:gd name="connsiteX4335" fmla="*/ 17258037 w 18732595"/>
              <a:gd name="connsiteY4335" fmla="*/ 2116425 h 9844033"/>
              <a:gd name="connsiteX4336" fmla="*/ 17285195 w 18732595"/>
              <a:gd name="connsiteY4336" fmla="*/ 2139623 h 9844033"/>
              <a:gd name="connsiteX4337" fmla="*/ 17242623 w 18732595"/>
              <a:gd name="connsiteY4337" fmla="*/ 2124998 h 9844033"/>
              <a:gd name="connsiteX4338" fmla="*/ 17169957 w 18732595"/>
              <a:gd name="connsiteY4338" fmla="*/ 2118190 h 9844033"/>
              <a:gd name="connsiteX4339" fmla="*/ 17188673 w 18732595"/>
              <a:gd name="connsiteY4339" fmla="*/ 2170387 h 9844033"/>
              <a:gd name="connsiteX4340" fmla="*/ 17222805 w 18732595"/>
              <a:gd name="connsiteY4340" fmla="*/ 2221576 h 9844033"/>
              <a:gd name="connsiteX4341" fmla="*/ 17265745 w 18732595"/>
              <a:gd name="connsiteY4341" fmla="*/ 2254861 h 9844033"/>
              <a:gd name="connsiteX4342" fmla="*/ 17295471 w 18732595"/>
              <a:gd name="connsiteY4342" fmla="*/ 2274529 h 9844033"/>
              <a:gd name="connsiteX4343" fmla="*/ 17336577 w 18732595"/>
              <a:gd name="connsiteY4343" fmla="*/ 2324961 h 9844033"/>
              <a:gd name="connsiteX4344" fmla="*/ 17321161 w 18732595"/>
              <a:gd name="connsiteY4344" fmla="*/ 2320675 h 9844033"/>
              <a:gd name="connsiteX4345" fmla="*/ 17281893 w 18732595"/>
              <a:gd name="connsiteY4345" fmla="*/ 2298485 h 9844033"/>
              <a:gd name="connsiteX4346" fmla="*/ 17263909 w 18732595"/>
              <a:gd name="connsiteY4346" fmla="*/ 2324961 h 9844033"/>
              <a:gd name="connsiteX4347" fmla="*/ 17269781 w 18732595"/>
              <a:gd name="connsiteY4347" fmla="*/ 2355725 h 9844033"/>
              <a:gd name="connsiteX4348" fmla="*/ 17243357 w 18732595"/>
              <a:gd name="connsiteY4348" fmla="*/ 2331013 h 9844033"/>
              <a:gd name="connsiteX4349" fmla="*/ 17207391 w 18732595"/>
              <a:gd name="connsiteY4349" fmla="*/ 2277303 h 9844033"/>
              <a:gd name="connsiteX4350" fmla="*/ 17191243 w 18732595"/>
              <a:gd name="connsiteY4350" fmla="*/ 2249061 h 9844033"/>
              <a:gd name="connsiteX4351" fmla="*/ 17174361 w 18732595"/>
              <a:gd name="connsiteY4351" fmla="*/ 2218298 h 9844033"/>
              <a:gd name="connsiteX4352" fmla="*/ 17139129 w 18732595"/>
              <a:gd name="connsiteY4352" fmla="*/ 2166100 h 9844033"/>
              <a:gd name="connsiteX4353" fmla="*/ 17095823 w 18732595"/>
              <a:gd name="connsiteY4353" fmla="*/ 2104573 h 9844033"/>
              <a:gd name="connsiteX4354" fmla="*/ 17048479 w 18732595"/>
              <a:gd name="connsiteY4354" fmla="*/ 2035481 h 9844033"/>
              <a:gd name="connsiteX4355" fmla="*/ 17015449 w 18732595"/>
              <a:gd name="connsiteY4355" fmla="*/ 1988327 h 9844033"/>
              <a:gd name="connsiteX4356" fmla="*/ 16926635 w 18732595"/>
              <a:gd name="connsiteY4356" fmla="*/ 1915705 h 9844033"/>
              <a:gd name="connsiteX4357" fmla="*/ 16968473 w 18732595"/>
              <a:gd name="connsiteY4357" fmla="*/ 2028421 h 9844033"/>
              <a:gd name="connsiteX4358" fmla="*/ 16980217 w 18732595"/>
              <a:gd name="connsiteY4358" fmla="*/ 2047333 h 9844033"/>
              <a:gd name="connsiteX4359" fmla="*/ 16983887 w 18732595"/>
              <a:gd name="connsiteY4359" fmla="*/ 2059184 h 9844033"/>
              <a:gd name="connsiteX4360" fmla="*/ 17014715 w 18732595"/>
              <a:gd name="connsiteY4360" fmla="*/ 2112390 h 9844033"/>
              <a:gd name="connsiteX4361" fmla="*/ 17027193 w 18732595"/>
              <a:gd name="connsiteY4361" fmla="*/ 2180726 h 9844033"/>
              <a:gd name="connsiteX4362" fmla="*/ 17018753 w 18732595"/>
              <a:gd name="connsiteY4362" fmla="*/ 2278816 h 9844033"/>
              <a:gd name="connsiteX4363" fmla="*/ 17011045 w 18732595"/>
              <a:gd name="connsiteY4363" fmla="*/ 2365307 h 9844033"/>
              <a:gd name="connsiteX4364" fmla="*/ 16977647 w 18732595"/>
              <a:gd name="connsiteY4364" fmla="*/ 2488361 h 9844033"/>
              <a:gd name="connsiteX4365" fmla="*/ 16902779 w 18732595"/>
              <a:gd name="connsiteY4365" fmla="*/ 2574600 h 9844033"/>
              <a:gd name="connsiteX4366" fmla="*/ 16815433 w 18732595"/>
              <a:gd name="connsiteY4366" fmla="*/ 2548880 h 9844033"/>
              <a:gd name="connsiteX4367" fmla="*/ 16802587 w 18732595"/>
              <a:gd name="connsiteY4367" fmla="*/ 2551401 h 9844033"/>
              <a:gd name="connsiteX4368" fmla="*/ 16789009 w 18732595"/>
              <a:gd name="connsiteY4368" fmla="*/ 2555688 h 9844033"/>
              <a:gd name="connsiteX4369" fmla="*/ 16779833 w 18732595"/>
              <a:gd name="connsiteY4369" fmla="*/ 2567792 h 9844033"/>
              <a:gd name="connsiteX4370" fmla="*/ 16763319 w 18732595"/>
              <a:gd name="connsiteY4370" fmla="*/ 2585695 h 9844033"/>
              <a:gd name="connsiteX4371" fmla="*/ 16755611 w 18732595"/>
              <a:gd name="connsiteY4371" fmla="*/ 2598556 h 9844033"/>
              <a:gd name="connsiteX4372" fmla="*/ 16745703 w 18732595"/>
              <a:gd name="connsiteY4372" fmla="*/ 2613937 h 9844033"/>
              <a:gd name="connsiteX4373" fmla="*/ 16741297 w 18732595"/>
              <a:gd name="connsiteY4373" fmla="*/ 2681516 h 9844033"/>
              <a:gd name="connsiteX4374" fmla="*/ 16731021 w 18732595"/>
              <a:gd name="connsiteY4374" fmla="*/ 2735983 h 9844033"/>
              <a:gd name="connsiteX4375" fmla="*/ 16684781 w 18732595"/>
              <a:gd name="connsiteY4375" fmla="*/ 2781372 h 9844033"/>
              <a:gd name="connsiteX4376" fmla="*/ 16674505 w 18732595"/>
              <a:gd name="connsiteY4376" fmla="*/ 2815666 h 9844033"/>
              <a:gd name="connsiteX4377" fmla="*/ 16718911 w 18732595"/>
              <a:gd name="connsiteY4377" fmla="*/ 2853238 h 9844033"/>
              <a:gd name="connsiteX4378" fmla="*/ 16769557 w 18732595"/>
              <a:gd name="connsiteY4378" fmla="*/ 2891566 h 9844033"/>
              <a:gd name="connsiteX4379" fmla="*/ 16826809 w 18732595"/>
              <a:gd name="connsiteY4379" fmla="*/ 2948050 h 9844033"/>
              <a:gd name="connsiteX4380" fmla="*/ 16918193 w 18732595"/>
              <a:gd name="connsiteY4380" fmla="*/ 3109433 h 9844033"/>
              <a:gd name="connsiteX4381" fmla="*/ 16870117 w 18732595"/>
              <a:gd name="connsiteY4381" fmla="*/ 3159865 h 9844033"/>
              <a:gd name="connsiteX4382" fmla="*/ 16858373 w 18732595"/>
              <a:gd name="connsiteY4382" fmla="*/ 3163395 h 9844033"/>
              <a:gd name="connsiteX4383" fmla="*/ 16841857 w 18732595"/>
              <a:gd name="connsiteY4383" fmla="*/ 3171969 h 9844033"/>
              <a:gd name="connsiteX4384" fmla="*/ 16822405 w 18732595"/>
              <a:gd name="connsiteY4384" fmla="*/ 3180542 h 9844033"/>
              <a:gd name="connsiteX4385" fmla="*/ 16781301 w 18732595"/>
              <a:gd name="connsiteY4385" fmla="*/ 3190628 h 9844033"/>
              <a:gd name="connsiteX4386" fmla="*/ 16743133 w 18732595"/>
              <a:gd name="connsiteY4386" fmla="*/ 3173481 h 9844033"/>
              <a:gd name="connsiteX4387" fmla="*/ 16733591 w 18732595"/>
              <a:gd name="connsiteY4387" fmla="*/ 3148013 h 9844033"/>
              <a:gd name="connsiteX4388" fmla="*/ 16732857 w 18732595"/>
              <a:gd name="connsiteY4388" fmla="*/ 3089764 h 9844033"/>
              <a:gd name="connsiteX4389" fmla="*/ 16694321 w 18732595"/>
              <a:gd name="connsiteY4389" fmla="*/ 3033532 h 9844033"/>
              <a:gd name="connsiteX4390" fmla="*/ 16678909 w 18732595"/>
              <a:gd name="connsiteY4390" fmla="*/ 2992430 h 9844033"/>
              <a:gd name="connsiteX4391" fmla="*/ 16666063 w 18732595"/>
              <a:gd name="connsiteY4391" fmla="*/ 2954858 h 9844033"/>
              <a:gd name="connsiteX4392" fmla="*/ 16644777 w 18732595"/>
              <a:gd name="connsiteY4392" fmla="*/ 2945528 h 9844033"/>
              <a:gd name="connsiteX4393" fmla="*/ 16628629 w 18732595"/>
              <a:gd name="connsiteY4393" fmla="*/ 2941242 h 9844033"/>
              <a:gd name="connsiteX4394" fmla="*/ 16607343 w 18732595"/>
              <a:gd name="connsiteY4394" fmla="*/ 2940233 h 9844033"/>
              <a:gd name="connsiteX4395" fmla="*/ 16559265 w 18732595"/>
              <a:gd name="connsiteY4395" fmla="*/ 2919808 h 9844033"/>
              <a:gd name="connsiteX4396" fmla="*/ 16550825 w 18732595"/>
              <a:gd name="connsiteY4396" fmla="*/ 2924095 h 9844033"/>
              <a:gd name="connsiteX4397" fmla="*/ 16542383 w 18732595"/>
              <a:gd name="connsiteY4397" fmla="*/ 2879714 h 9844033"/>
              <a:gd name="connsiteX4398" fmla="*/ 16525133 w 18732595"/>
              <a:gd name="connsiteY4398" fmla="*/ 2812892 h 9844033"/>
              <a:gd name="connsiteX4399" fmla="*/ 16502013 w 18732595"/>
              <a:gd name="connsiteY4399" fmla="*/ 2805327 h 9844033"/>
              <a:gd name="connsiteX4400" fmla="*/ 16479993 w 18732595"/>
              <a:gd name="connsiteY4400" fmla="*/ 2800032 h 9844033"/>
              <a:gd name="connsiteX4401" fmla="*/ 16426043 w 18732595"/>
              <a:gd name="connsiteY4401" fmla="*/ 2798519 h 9844033"/>
              <a:gd name="connsiteX4402" fmla="*/ 16353377 w 18732595"/>
              <a:gd name="connsiteY4402" fmla="*/ 2837856 h 9844033"/>
              <a:gd name="connsiteX4403" fmla="*/ 16312639 w 18732595"/>
              <a:gd name="connsiteY4403" fmla="*/ 2872906 h 9844033"/>
              <a:gd name="connsiteX4404" fmla="*/ 16308235 w 18732595"/>
              <a:gd name="connsiteY4404" fmla="*/ 2846177 h 9844033"/>
              <a:gd name="connsiteX4405" fmla="*/ 16305667 w 18732595"/>
              <a:gd name="connsiteY4405" fmla="*/ 2820709 h 9844033"/>
              <a:gd name="connsiteX4406" fmla="*/ 16303097 w 18732595"/>
              <a:gd name="connsiteY4406" fmla="*/ 2768512 h 9844033"/>
              <a:gd name="connsiteX4407" fmla="*/ 16271535 w 18732595"/>
              <a:gd name="connsiteY4407" fmla="*/ 2716314 h 9844033"/>
              <a:gd name="connsiteX4408" fmla="*/ 16226393 w 18732595"/>
              <a:gd name="connsiteY4408" fmla="*/ 2746322 h 9844033"/>
              <a:gd name="connsiteX4409" fmla="*/ 16201437 w 18732595"/>
              <a:gd name="connsiteY4409" fmla="*/ 2774564 h 9844033"/>
              <a:gd name="connsiteX4410" fmla="*/ 16171711 w 18732595"/>
              <a:gd name="connsiteY4410" fmla="*/ 2813901 h 9844033"/>
              <a:gd name="connsiteX4411" fmla="*/ 16111889 w 18732595"/>
              <a:gd name="connsiteY4411" fmla="*/ 2842143 h 9844033"/>
              <a:gd name="connsiteX4412" fmla="*/ 16098309 w 18732595"/>
              <a:gd name="connsiteY4412" fmla="*/ 2859037 h 9844033"/>
              <a:gd name="connsiteX4413" fmla="*/ 16168407 w 18732595"/>
              <a:gd name="connsiteY4413" fmla="*/ 2908713 h 9844033"/>
              <a:gd name="connsiteX4414" fmla="*/ 16217953 w 18732595"/>
              <a:gd name="connsiteY4414" fmla="*/ 2952337 h 9844033"/>
              <a:gd name="connsiteX4415" fmla="*/ 16239239 w 18732595"/>
              <a:gd name="connsiteY4415" fmla="*/ 2977048 h 9844033"/>
              <a:gd name="connsiteX4416" fmla="*/ 16272269 w 18732595"/>
              <a:gd name="connsiteY4416" fmla="*/ 2970240 h 9844033"/>
              <a:gd name="connsiteX4417" fmla="*/ 16281077 w 18732595"/>
              <a:gd name="connsiteY4417" fmla="*/ 2948806 h 9844033"/>
              <a:gd name="connsiteX4418" fmla="*/ 16339063 w 18732595"/>
              <a:gd name="connsiteY4418" fmla="*/ 2941998 h 9844033"/>
              <a:gd name="connsiteX4419" fmla="*/ 16395215 w 18732595"/>
              <a:gd name="connsiteY4419" fmla="*/ 2954858 h 9844033"/>
              <a:gd name="connsiteX4420" fmla="*/ 16448431 w 18732595"/>
              <a:gd name="connsiteY4420" fmla="*/ 2988900 h 9844033"/>
              <a:gd name="connsiteX4421" fmla="*/ 16423473 w 18732595"/>
              <a:gd name="connsiteY4421" fmla="*/ 3009577 h 9844033"/>
              <a:gd name="connsiteX4422" fmla="*/ 16369893 w 18732595"/>
              <a:gd name="connsiteY4422" fmla="*/ 3036054 h 9844033"/>
              <a:gd name="connsiteX4423" fmla="*/ 16352643 w 18732595"/>
              <a:gd name="connsiteY4423" fmla="*/ 3057488 h 9844033"/>
              <a:gd name="connsiteX4424" fmla="*/ 16339063 w 18732595"/>
              <a:gd name="connsiteY4424" fmla="*/ 3084721 h 9844033"/>
              <a:gd name="connsiteX4425" fmla="*/ 16309337 w 18732595"/>
              <a:gd name="connsiteY4425" fmla="*/ 3130866 h 9844033"/>
              <a:gd name="connsiteX4426" fmla="*/ 16346037 w 18732595"/>
              <a:gd name="connsiteY4426" fmla="*/ 3172725 h 9844033"/>
              <a:gd name="connsiteX4427" fmla="*/ 16456871 w 18732595"/>
              <a:gd name="connsiteY4427" fmla="*/ 3290736 h 9844033"/>
              <a:gd name="connsiteX4428" fmla="*/ 16478157 w 18732595"/>
              <a:gd name="connsiteY4428" fmla="*/ 3318978 h 9844033"/>
              <a:gd name="connsiteX4429" fmla="*/ 16550825 w 18732595"/>
              <a:gd name="connsiteY4429" fmla="*/ 3383783 h 9844033"/>
              <a:gd name="connsiteX4430" fmla="*/ 16540549 w 18732595"/>
              <a:gd name="connsiteY4430" fmla="*/ 3391600 h 9844033"/>
              <a:gd name="connsiteX4431" fmla="*/ 16531005 w 18732595"/>
              <a:gd name="connsiteY4431" fmla="*/ 3378740 h 9844033"/>
              <a:gd name="connsiteX4432" fmla="*/ 16521831 w 18732595"/>
              <a:gd name="connsiteY4432" fmla="*/ 3373445 h 9844033"/>
              <a:gd name="connsiteX4433" fmla="*/ 16543117 w 18732595"/>
              <a:gd name="connsiteY4433" fmla="*/ 3408495 h 9844033"/>
              <a:gd name="connsiteX4434" fmla="*/ 16563669 w 18732595"/>
              <a:gd name="connsiteY4434" fmla="*/ 3420599 h 9844033"/>
              <a:gd name="connsiteX4435" fmla="*/ 16568073 w 18732595"/>
              <a:gd name="connsiteY4435" fmla="*/ 3432450 h 9844033"/>
              <a:gd name="connsiteX4436" fmla="*/ 16551557 w 18732595"/>
              <a:gd name="connsiteY4436" fmla="*/ 3460692 h 9844033"/>
              <a:gd name="connsiteX4437" fmla="*/ 16537245 w 18732595"/>
              <a:gd name="connsiteY4437" fmla="*/ 3491456 h 9844033"/>
              <a:gd name="connsiteX4438" fmla="*/ 16571377 w 18732595"/>
              <a:gd name="connsiteY4438" fmla="*/ 3500786 h 9844033"/>
              <a:gd name="connsiteX4439" fmla="*/ 16598535 w 18732595"/>
              <a:gd name="connsiteY4439" fmla="*/ 3495743 h 9844033"/>
              <a:gd name="connsiteX4440" fmla="*/ 16601103 w 18732595"/>
              <a:gd name="connsiteY4440" fmla="*/ 3479604 h 9844033"/>
              <a:gd name="connsiteX4441" fmla="*/ 16608811 w 18732595"/>
              <a:gd name="connsiteY4441" fmla="*/ 3471031 h 9844033"/>
              <a:gd name="connsiteX4442" fmla="*/ 16614683 w 18732595"/>
              <a:gd name="connsiteY4442" fmla="*/ 3523985 h 9844033"/>
              <a:gd name="connsiteX4443" fmla="*/ 16602939 w 18732595"/>
              <a:gd name="connsiteY4443" fmla="*/ 3575173 h 9844033"/>
              <a:gd name="connsiteX4444" fmla="*/ 16599635 w 18732595"/>
              <a:gd name="connsiteY4444" fmla="*/ 3588033 h 9844033"/>
              <a:gd name="connsiteX4445" fmla="*/ 16602939 w 18732595"/>
              <a:gd name="connsiteY4445" fmla="*/ 3647795 h 9844033"/>
              <a:gd name="connsiteX4446" fmla="*/ 16590093 w 18732595"/>
              <a:gd name="connsiteY4446" fmla="*/ 3658890 h 9844033"/>
              <a:gd name="connsiteX4447" fmla="*/ 16568073 w 18732595"/>
              <a:gd name="connsiteY4447" fmla="*/ 3706044 h 9844033"/>
              <a:gd name="connsiteX4448" fmla="*/ 16559265 w 18732595"/>
              <a:gd name="connsiteY4448" fmla="*/ 3731513 h 9844033"/>
              <a:gd name="connsiteX4449" fmla="*/ 16550825 w 18732595"/>
              <a:gd name="connsiteY4449" fmla="*/ 3753703 h 9844033"/>
              <a:gd name="connsiteX4450" fmla="*/ 16540549 w 18732595"/>
              <a:gd name="connsiteY4450" fmla="*/ 3770093 h 9844033"/>
              <a:gd name="connsiteX4451" fmla="*/ 16536145 w 18732595"/>
              <a:gd name="connsiteY4451" fmla="*/ 3776145 h 9844033"/>
              <a:gd name="connsiteX4452" fmla="*/ 16533575 w 18732595"/>
              <a:gd name="connsiteY4452" fmla="*/ 3791275 h 9844033"/>
              <a:gd name="connsiteX4453" fmla="*/ 16543117 w 18732595"/>
              <a:gd name="connsiteY4453" fmla="*/ 3833386 h 9844033"/>
              <a:gd name="connsiteX4454" fmla="*/ 16550825 w 18732595"/>
              <a:gd name="connsiteY4454" fmla="*/ 3841707 h 9844033"/>
              <a:gd name="connsiteX4455" fmla="*/ 16532107 w 18732595"/>
              <a:gd name="connsiteY4455" fmla="*/ 3855576 h 9844033"/>
              <a:gd name="connsiteX4456" fmla="*/ 16519261 w 18732595"/>
              <a:gd name="connsiteY4456" fmla="*/ 3860619 h 9844033"/>
              <a:gd name="connsiteX4457" fmla="*/ 16496141 w 18732595"/>
              <a:gd name="connsiteY4457" fmla="*/ 3882809 h 9844033"/>
              <a:gd name="connsiteX4458" fmla="*/ 16494305 w 18732595"/>
              <a:gd name="connsiteY4458" fmla="*/ 3887852 h 9844033"/>
              <a:gd name="connsiteX4459" fmla="*/ 16471551 w 18732595"/>
              <a:gd name="connsiteY4459" fmla="*/ 3932485 h 9844033"/>
              <a:gd name="connsiteX4460" fmla="*/ 16444027 w 18732595"/>
              <a:gd name="connsiteY4460" fmla="*/ 3957953 h 9844033"/>
              <a:gd name="connsiteX4461" fmla="*/ 16409161 w 18732595"/>
              <a:gd name="connsiteY4461" fmla="*/ 3988716 h 9844033"/>
              <a:gd name="connsiteX4462" fmla="*/ 16382737 w 18732595"/>
              <a:gd name="connsiteY4462" fmla="*/ 4018724 h 9844033"/>
              <a:gd name="connsiteX4463" fmla="*/ 16326953 w 18732595"/>
              <a:gd name="connsiteY4463" fmla="*/ 4044444 h 9844033"/>
              <a:gd name="connsiteX4464" fmla="*/ 16320347 w 18732595"/>
              <a:gd name="connsiteY4464" fmla="*/ 4052009 h 9844033"/>
              <a:gd name="connsiteX4465" fmla="*/ 16310805 w 18732595"/>
              <a:gd name="connsiteY4465" fmla="*/ 4060582 h 9844033"/>
              <a:gd name="connsiteX4466" fmla="*/ 16307501 w 18732595"/>
              <a:gd name="connsiteY4466" fmla="*/ 4052009 h 9844033"/>
              <a:gd name="connsiteX4467" fmla="*/ 16278509 w 18732595"/>
              <a:gd name="connsiteY4467" fmla="*/ 4061339 h 9844033"/>
              <a:gd name="connsiteX4468" fmla="*/ 16243277 w 18732595"/>
              <a:gd name="connsiteY4468" fmla="*/ 4087059 h 9844033"/>
              <a:gd name="connsiteX4469" fmla="*/ 16202539 w 18732595"/>
              <a:gd name="connsiteY4469" fmla="*/ 4070921 h 9844033"/>
              <a:gd name="connsiteX4470" fmla="*/ 16196301 w 18732595"/>
              <a:gd name="connsiteY4470" fmla="*/ 4069156 h 9844033"/>
              <a:gd name="connsiteX4471" fmla="*/ 16176115 w 18732595"/>
              <a:gd name="connsiteY4471" fmla="*/ 4108493 h 9844033"/>
              <a:gd name="connsiteX4472" fmla="*/ 16166573 w 18732595"/>
              <a:gd name="connsiteY4472" fmla="*/ 4111771 h 9844033"/>
              <a:gd name="connsiteX4473" fmla="*/ 16158131 w 18732595"/>
              <a:gd name="connsiteY4473" fmla="*/ 4116057 h 9844033"/>
              <a:gd name="connsiteX4474" fmla="*/ 16154461 w 18732595"/>
              <a:gd name="connsiteY4474" fmla="*/ 4123874 h 9844033"/>
              <a:gd name="connsiteX4475" fmla="*/ 16120331 w 18732595"/>
              <a:gd name="connsiteY4475" fmla="*/ 4128918 h 9844033"/>
              <a:gd name="connsiteX4476" fmla="*/ 16093905 w 18732595"/>
              <a:gd name="connsiteY4476" fmla="*/ 4129674 h 9844033"/>
              <a:gd name="connsiteX4477" fmla="*/ 16079593 w 18732595"/>
              <a:gd name="connsiteY4477" fmla="*/ 4132448 h 9844033"/>
              <a:gd name="connsiteX4478" fmla="*/ 16075923 w 18732595"/>
              <a:gd name="connsiteY4478" fmla="*/ 4135726 h 9844033"/>
              <a:gd name="connsiteX4479" fmla="*/ 16070785 w 18732595"/>
              <a:gd name="connsiteY4479" fmla="*/ 4147830 h 9844033"/>
              <a:gd name="connsiteX4480" fmla="*/ 16051333 w 18732595"/>
              <a:gd name="connsiteY4480" fmla="*/ 4150351 h 9844033"/>
              <a:gd name="connsiteX4481" fmla="*/ 16032617 w 18732595"/>
              <a:gd name="connsiteY4481" fmla="*/ 4153629 h 9844033"/>
              <a:gd name="connsiteX4482" fmla="*/ 16021239 w 18732595"/>
              <a:gd name="connsiteY4482" fmla="*/ 4172541 h 9844033"/>
              <a:gd name="connsiteX4483" fmla="*/ 16012065 w 18732595"/>
              <a:gd name="connsiteY4483" fmla="*/ 4183636 h 9844033"/>
              <a:gd name="connsiteX4484" fmla="*/ 16012799 w 18732595"/>
              <a:gd name="connsiteY4484" fmla="*/ 4197253 h 9844033"/>
              <a:gd name="connsiteX4485" fmla="*/ 15998485 w 18732595"/>
              <a:gd name="connsiteY4485" fmla="*/ 4240120 h 9844033"/>
              <a:gd name="connsiteX4486" fmla="*/ 15958115 w 18732595"/>
              <a:gd name="connsiteY4486" fmla="*/ 4158925 h 9844033"/>
              <a:gd name="connsiteX4487" fmla="*/ 15943801 w 18732595"/>
              <a:gd name="connsiteY4487" fmla="*/ 4146821 h 9844033"/>
              <a:gd name="connsiteX4488" fmla="*/ 15907837 w 18732595"/>
              <a:gd name="connsiteY4488" fmla="*/ 4141778 h 9844033"/>
              <a:gd name="connsiteX4489" fmla="*/ 15828197 w 18732595"/>
              <a:gd name="connsiteY4489" fmla="*/ 4170776 h 9844033"/>
              <a:gd name="connsiteX4490" fmla="*/ 15818287 w 18732595"/>
              <a:gd name="connsiteY4490" fmla="*/ 4181871 h 9844033"/>
              <a:gd name="connsiteX4491" fmla="*/ 15802873 w 18732595"/>
              <a:gd name="connsiteY4491" fmla="*/ 4192966 h 9844033"/>
              <a:gd name="connsiteX4492" fmla="*/ 15790761 w 18732595"/>
              <a:gd name="connsiteY4492" fmla="*/ 4201540 h 9844033"/>
              <a:gd name="connsiteX4493" fmla="*/ 15769477 w 18732595"/>
              <a:gd name="connsiteY4493" fmla="*/ 4226252 h 9844033"/>
              <a:gd name="connsiteX4494" fmla="*/ 15743785 w 18732595"/>
              <a:gd name="connsiteY4494" fmla="*/ 4260545 h 9844033"/>
              <a:gd name="connsiteX4495" fmla="*/ 15732777 w 18732595"/>
              <a:gd name="connsiteY4495" fmla="*/ 4303161 h 9844033"/>
              <a:gd name="connsiteX4496" fmla="*/ 15761769 w 18732595"/>
              <a:gd name="connsiteY4496" fmla="*/ 4372505 h 9844033"/>
              <a:gd name="connsiteX4497" fmla="*/ 15790761 w 18732595"/>
              <a:gd name="connsiteY4497" fmla="*/ 4411842 h 9844033"/>
              <a:gd name="connsiteX4498" fmla="*/ 15911139 w 18732595"/>
              <a:gd name="connsiteY4498" fmla="*/ 4526323 h 9844033"/>
              <a:gd name="connsiteX4499" fmla="*/ 15927287 w 18732595"/>
              <a:gd name="connsiteY4499" fmla="*/ 4542461 h 9844033"/>
              <a:gd name="connsiteX4500" fmla="*/ 15952977 w 18732595"/>
              <a:gd name="connsiteY4500" fmla="*/ 4577511 h 9844033"/>
              <a:gd name="connsiteX4501" fmla="*/ 15978667 w 18732595"/>
              <a:gd name="connsiteY4501" fmla="*/ 4615083 h 9844033"/>
              <a:gd name="connsiteX4502" fmla="*/ 15992247 w 18732595"/>
              <a:gd name="connsiteY4502" fmla="*/ 4654420 h 9844033"/>
              <a:gd name="connsiteX4503" fmla="*/ 16010229 w 18732595"/>
              <a:gd name="connsiteY4503" fmla="*/ 4720991 h 9844033"/>
              <a:gd name="connsiteX4504" fmla="*/ 16022341 w 18732595"/>
              <a:gd name="connsiteY4504" fmla="*/ 4766380 h 9844033"/>
              <a:gd name="connsiteX4505" fmla="*/ 16030049 w 18732595"/>
              <a:gd name="connsiteY4505" fmla="*/ 4787813 h 9844033"/>
              <a:gd name="connsiteX4506" fmla="*/ 16022341 w 18732595"/>
              <a:gd name="connsiteY4506" fmla="*/ 4800673 h 9844033"/>
              <a:gd name="connsiteX4507" fmla="*/ 16017937 w 18732595"/>
              <a:gd name="connsiteY4507" fmla="*/ 4819333 h 9844033"/>
              <a:gd name="connsiteX4508" fmla="*/ 16001789 w 18732595"/>
              <a:gd name="connsiteY4508" fmla="*/ 4898007 h 9844033"/>
              <a:gd name="connsiteX4509" fmla="*/ 15969125 w 18732595"/>
              <a:gd name="connsiteY4509" fmla="*/ 4918432 h 9844033"/>
              <a:gd name="connsiteX4510" fmla="*/ 15882881 w 18732595"/>
              <a:gd name="connsiteY4510" fmla="*/ 4964578 h 9844033"/>
              <a:gd name="connsiteX4511" fmla="*/ 15871869 w 18732595"/>
              <a:gd name="connsiteY4511" fmla="*/ 4970630 h 9844033"/>
              <a:gd name="connsiteX4512" fmla="*/ 15822325 w 18732595"/>
              <a:gd name="connsiteY4512" fmla="*/ 5046782 h 9844033"/>
              <a:gd name="connsiteX4513" fmla="*/ 15775349 w 18732595"/>
              <a:gd name="connsiteY4513" fmla="*/ 5085867 h 9844033"/>
              <a:gd name="connsiteX4514" fmla="*/ 15754061 w 18732595"/>
              <a:gd name="connsiteY4514" fmla="*/ 5103013 h 9844033"/>
              <a:gd name="connsiteX4515" fmla="*/ 15749657 w 18732595"/>
              <a:gd name="connsiteY4515" fmla="*/ 4999628 h 9844033"/>
              <a:gd name="connsiteX4516" fmla="*/ 15743785 w 18732595"/>
              <a:gd name="connsiteY4516" fmla="*/ 4986768 h 9844033"/>
              <a:gd name="connsiteX4517" fmla="*/ 15712225 w 18732595"/>
              <a:gd name="connsiteY4517" fmla="*/ 4968108 h 9844033"/>
              <a:gd name="connsiteX4518" fmla="*/ 15696809 w 18732595"/>
              <a:gd name="connsiteY4518" fmla="*/ 4973151 h 9844033"/>
              <a:gd name="connsiteX4519" fmla="*/ 15678827 w 18732595"/>
              <a:gd name="connsiteY4519" fmla="*/ 4979203 h 9844033"/>
              <a:gd name="connsiteX4520" fmla="*/ 15667817 w 18732595"/>
              <a:gd name="connsiteY4520" fmla="*/ 4943396 h 9844033"/>
              <a:gd name="connsiteX4521" fmla="*/ 15665981 w 18732595"/>
              <a:gd name="connsiteY4521" fmla="*/ 4946674 h 9844033"/>
              <a:gd name="connsiteX4522" fmla="*/ 15663413 w 18732595"/>
              <a:gd name="connsiteY4522" fmla="*/ 4957769 h 9844033"/>
              <a:gd name="connsiteX4523" fmla="*/ 15620105 w 18732595"/>
              <a:gd name="connsiteY4523" fmla="*/ 4912633 h 9844033"/>
              <a:gd name="connsiteX4524" fmla="*/ 15604693 w 18732595"/>
              <a:gd name="connsiteY4524" fmla="*/ 4872287 h 9844033"/>
              <a:gd name="connsiteX4525" fmla="*/ 15575699 w 18732595"/>
              <a:gd name="connsiteY4525" fmla="*/ 4845054 h 9844033"/>
              <a:gd name="connsiteX4526" fmla="*/ 15560285 w 18732595"/>
              <a:gd name="connsiteY4526" fmla="*/ 4834715 h 9844033"/>
              <a:gd name="connsiteX4527" fmla="*/ 15496059 w 18732595"/>
              <a:gd name="connsiteY4527" fmla="*/ 4802186 h 9844033"/>
              <a:gd name="connsiteX4528" fmla="*/ 15466333 w 18732595"/>
              <a:gd name="connsiteY4528" fmla="*/ 4768145 h 9844033"/>
              <a:gd name="connsiteX4529" fmla="*/ 15443211 w 18732595"/>
              <a:gd name="connsiteY4529" fmla="*/ 4737381 h 9844033"/>
              <a:gd name="connsiteX4530" fmla="*/ 15417521 w 18732595"/>
              <a:gd name="connsiteY4530" fmla="*/ 4791091 h 9844033"/>
              <a:gd name="connsiteX4531" fmla="*/ 15401373 w 18732595"/>
              <a:gd name="connsiteY4531" fmla="*/ 4889434 h 9844033"/>
              <a:gd name="connsiteX4532" fmla="*/ 15388527 w 18732595"/>
              <a:gd name="connsiteY4532" fmla="*/ 5033922 h 9844033"/>
              <a:gd name="connsiteX4533" fmla="*/ 15423761 w 18732595"/>
              <a:gd name="connsiteY4533" fmla="*/ 5016775 h 9844033"/>
              <a:gd name="connsiteX4534" fmla="*/ 15429633 w 18732595"/>
              <a:gd name="connsiteY4534" fmla="*/ 5003915 h 9844033"/>
              <a:gd name="connsiteX4535" fmla="*/ 15431467 w 18732595"/>
              <a:gd name="connsiteY4535" fmla="*/ 5034678 h 9844033"/>
              <a:gd name="connsiteX4536" fmla="*/ 15445045 w 18732595"/>
              <a:gd name="connsiteY4536" fmla="*/ 5098727 h 9844033"/>
              <a:gd name="connsiteX4537" fmla="*/ 15465597 w 18732595"/>
              <a:gd name="connsiteY4537" fmla="*/ 5152689 h 9844033"/>
              <a:gd name="connsiteX4538" fmla="*/ 15526153 w 18732595"/>
              <a:gd name="connsiteY4538" fmla="*/ 5216738 h 9844033"/>
              <a:gd name="connsiteX4539" fmla="*/ 15556981 w 18732595"/>
              <a:gd name="connsiteY4539" fmla="*/ 5238928 h 9844033"/>
              <a:gd name="connsiteX4540" fmla="*/ 15579001 w 18732595"/>
              <a:gd name="connsiteY4540" fmla="*/ 5265405 h 9844033"/>
              <a:gd name="connsiteX4541" fmla="*/ 15668551 w 18732595"/>
              <a:gd name="connsiteY4541" fmla="*/ 5363747 h 9844033"/>
              <a:gd name="connsiteX4542" fmla="*/ 15678093 w 18732595"/>
              <a:gd name="connsiteY4542" fmla="*/ 5450743 h 9844033"/>
              <a:gd name="connsiteX4543" fmla="*/ 15701213 w 18732595"/>
              <a:gd name="connsiteY4543" fmla="*/ 5542277 h 9844033"/>
              <a:gd name="connsiteX4544" fmla="*/ 15725803 w 18732595"/>
              <a:gd name="connsiteY4544" fmla="*/ 5593466 h 9844033"/>
              <a:gd name="connsiteX4545" fmla="*/ 15733509 w 18732595"/>
              <a:gd name="connsiteY4545" fmla="*/ 5609856 h 9844033"/>
              <a:gd name="connsiteX4546" fmla="*/ 15739749 w 18732595"/>
              <a:gd name="connsiteY4546" fmla="*/ 5619186 h 9844033"/>
              <a:gd name="connsiteX4547" fmla="*/ 15725069 w 18732595"/>
              <a:gd name="connsiteY4547" fmla="*/ 5635325 h 9844033"/>
              <a:gd name="connsiteX4548" fmla="*/ 15732777 w 18732595"/>
              <a:gd name="connsiteY4548" fmla="*/ 5640620 h 9844033"/>
              <a:gd name="connsiteX4549" fmla="*/ 15761035 w 18732595"/>
              <a:gd name="connsiteY4549" fmla="*/ 5667097 h 9844033"/>
              <a:gd name="connsiteX4550" fmla="*/ 15743785 w 18732595"/>
              <a:gd name="connsiteY4550" fmla="*/ 5667097 h 9844033"/>
              <a:gd name="connsiteX4551" fmla="*/ 15737181 w 18732595"/>
              <a:gd name="connsiteY4551" fmla="*/ 5674661 h 9844033"/>
              <a:gd name="connsiteX4552" fmla="*/ 15732041 w 18732595"/>
              <a:gd name="connsiteY4552" fmla="*/ 5692817 h 9844033"/>
              <a:gd name="connsiteX4553" fmla="*/ 15722501 w 18732595"/>
              <a:gd name="connsiteY4553" fmla="*/ 5675670 h 9844033"/>
              <a:gd name="connsiteX4554" fmla="*/ 15709655 w 18732595"/>
              <a:gd name="connsiteY4554" fmla="*/ 5663567 h 9844033"/>
              <a:gd name="connsiteX4555" fmla="*/ 15701947 w 18732595"/>
              <a:gd name="connsiteY4555" fmla="*/ 5654993 h 9844033"/>
              <a:gd name="connsiteX4556" fmla="*/ 15677359 w 18732595"/>
              <a:gd name="connsiteY4556" fmla="*/ 5647428 h 9844033"/>
              <a:gd name="connsiteX4557" fmla="*/ 15676257 w 18732595"/>
              <a:gd name="connsiteY4557" fmla="*/ 5643898 h 9844033"/>
              <a:gd name="connsiteX4558" fmla="*/ 15596985 w 18732595"/>
              <a:gd name="connsiteY4558" fmla="*/ 5569763 h 9844033"/>
              <a:gd name="connsiteX4559" fmla="*/ 15534595 w 18732595"/>
              <a:gd name="connsiteY4559" fmla="*/ 5508992 h 9844033"/>
              <a:gd name="connsiteX4560" fmla="*/ 15513309 w 18732595"/>
              <a:gd name="connsiteY4560" fmla="*/ 5467133 h 9844033"/>
              <a:gd name="connsiteX4561" fmla="*/ 15486885 w 18732595"/>
              <a:gd name="connsiteY4561" fmla="*/ 5408128 h 9844033"/>
              <a:gd name="connsiteX4562" fmla="*/ 15471469 w 18732595"/>
              <a:gd name="connsiteY4562" fmla="*/ 5366269 h 9844033"/>
              <a:gd name="connsiteX4563" fmla="*/ 15463763 w 18732595"/>
              <a:gd name="connsiteY4563" fmla="*/ 5324411 h 9844033"/>
              <a:gd name="connsiteX4564" fmla="*/ 15453487 w 18732595"/>
              <a:gd name="connsiteY4564" fmla="*/ 5270448 h 9844033"/>
              <a:gd name="connsiteX4565" fmla="*/ 15440641 w 18732595"/>
              <a:gd name="connsiteY4565" fmla="*/ 5268935 h 9844033"/>
              <a:gd name="connsiteX4566" fmla="*/ 15427063 w 18732595"/>
              <a:gd name="connsiteY4566" fmla="*/ 5273222 h 9844033"/>
              <a:gd name="connsiteX4567" fmla="*/ 15427797 w 18732595"/>
              <a:gd name="connsiteY4567" fmla="*/ 5255067 h 9844033"/>
              <a:gd name="connsiteX4568" fmla="*/ 15414953 w 18732595"/>
              <a:gd name="connsiteY4568" fmla="*/ 5214217 h 9844033"/>
              <a:gd name="connsiteX4569" fmla="*/ 15389261 w 18732595"/>
              <a:gd name="connsiteY4569" fmla="*/ 5170593 h 9844033"/>
              <a:gd name="connsiteX4570" fmla="*/ 15380821 w 18732595"/>
              <a:gd name="connsiteY4570" fmla="*/ 5171349 h 9844033"/>
              <a:gd name="connsiteX4571" fmla="*/ 15372379 w 18732595"/>
              <a:gd name="connsiteY4571" fmla="*/ 5164541 h 9844033"/>
              <a:gd name="connsiteX4572" fmla="*/ 15332377 w 18732595"/>
              <a:gd name="connsiteY4572" fmla="*/ 5155211 h 9844033"/>
              <a:gd name="connsiteX4573" fmla="*/ 15318431 w 18732595"/>
              <a:gd name="connsiteY4573" fmla="*/ 5056111 h 9844033"/>
              <a:gd name="connsiteX4574" fmla="*/ 15309989 w 18732595"/>
              <a:gd name="connsiteY4574" fmla="*/ 4939866 h 9844033"/>
              <a:gd name="connsiteX4575" fmla="*/ 15295677 w 18732595"/>
              <a:gd name="connsiteY4575" fmla="*/ 4921963 h 9844033"/>
              <a:gd name="connsiteX4576" fmla="*/ 15308153 w 18732595"/>
              <a:gd name="connsiteY4576" fmla="*/ 4923728 h 9844033"/>
              <a:gd name="connsiteX4577" fmla="*/ 15330541 w 18732595"/>
              <a:gd name="connsiteY4577" fmla="*/ 4926249 h 9844033"/>
              <a:gd name="connsiteX4578" fmla="*/ 15316963 w 18732595"/>
              <a:gd name="connsiteY4578" fmla="*/ 4886912 h 9844033"/>
              <a:gd name="connsiteX4579" fmla="*/ 15286869 w 18732595"/>
              <a:gd name="connsiteY4579" fmla="*/ 4859427 h 9844033"/>
              <a:gd name="connsiteX4580" fmla="*/ 15294575 w 18732595"/>
              <a:gd name="connsiteY4580" fmla="*/ 4862201 h 9844033"/>
              <a:gd name="connsiteX4581" fmla="*/ 15310723 w 18732595"/>
              <a:gd name="connsiteY4581" fmla="*/ 4847575 h 9844033"/>
              <a:gd name="connsiteX4582" fmla="*/ 15313293 w 18732595"/>
              <a:gd name="connsiteY4582" fmla="*/ 4821098 h 9844033"/>
              <a:gd name="connsiteX4583" fmla="*/ 15300813 w 18732595"/>
              <a:gd name="connsiteY4583" fmla="*/ 4807482 h 9844033"/>
              <a:gd name="connsiteX4584" fmla="*/ 15308153 w 18732595"/>
              <a:gd name="connsiteY4584" fmla="*/ 4798908 h 9844033"/>
              <a:gd name="connsiteX4585" fmla="*/ 15311825 w 18732595"/>
              <a:gd name="connsiteY4585" fmla="*/ 4762093 h 9844033"/>
              <a:gd name="connsiteX4586" fmla="*/ 15290537 w 18732595"/>
              <a:gd name="connsiteY4586" fmla="*/ 4735616 h 9844033"/>
              <a:gd name="connsiteX4587" fmla="*/ 15278427 w 18732595"/>
              <a:gd name="connsiteY4587" fmla="*/ 4714182 h 9844033"/>
              <a:gd name="connsiteX4588" fmla="*/ 15266317 w 18732595"/>
              <a:gd name="connsiteY4588" fmla="*/ 4669046 h 9844033"/>
              <a:gd name="connsiteX4589" fmla="*/ 15249433 w 18732595"/>
              <a:gd name="connsiteY4589" fmla="*/ 4611805 h 9844033"/>
              <a:gd name="connsiteX4590" fmla="*/ 15184475 w 18732595"/>
              <a:gd name="connsiteY4590" fmla="*/ 4476647 h 9844033"/>
              <a:gd name="connsiteX4591" fmla="*/ 15153645 w 18732595"/>
              <a:gd name="connsiteY4591" fmla="*/ 4516993 h 9844033"/>
              <a:gd name="connsiteX4592" fmla="*/ 15111073 w 18732595"/>
              <a:gd name="connsiteY4592" fmla="*/ 4554565 h 9844033"/>
              <a:gd name="connsiteX4593" fmla="*/ 15035839 w 18732595"/>
              <a:gd name="connsiteY4593" fmla="*/ 4560364 h 9844033"/>
              <a:gd name="connsiteX4594" fmla="*/ 15011983 w 18732595"/>
              <a:gd name="connsiteY4594" fmla="*/ 4553556 h 9844033"/>
              <a:gd name="connsiteX4595" fmla="*/ 15017121 w 18732595"/>
              <a:gd name="connsiteY4595" fmla="*/ 4489507 h 9844033"/>
              <a:gd name="connsiteX4596" fmla="*/ 15004277 w 18732595"/>
              <a:gd name="connsiteY4596" fmla="*/ 4386121 h 9844033"/>
              <a:gd name="connsiteX4597" fmla="*/ 14960603 w 18732595"/>
              <a:gd name="connsiteY4597" fmla="*/ 4345019 h 9844033"/>
              <a:gd name="connsiteX4598" fmla="*/ 14943721 w 18732595"/>
              <a:gd name="connsiteY4598" fmla="*/ 4344263 h 9844033"/>
              <a:gd name="connsiteX4599" fmla="*/ 14943721 w 18732595"/>
              <a:gd name="connsiteY4599" fmla="*/ 4333924 h 9844033"/>
              <a:gd name="connsiteX4600" fmla="*/ 14947025 w 18732595"/>
              <a:gd name="connsiteY4600" fmla="*/ 4318542 h 9844033"/>
              <a:gd name="connsiteX4601" fmla="*/ 14942987 w 18732595"/>
              <a:gd name="connsiteY4601" fmla="*/ 4293831 h 9844033"/>
              <a:gd name="connsiteX4602" fmla="*/ 14909589 w 18732595"/>
              <a:gd name="connsiteY4602" fmla="*/ 4263824 h 9844033"/>
              <a:gd name="connsiteX4603" fmla="*/ 14894175 w 18732595"/>
              <a:gd name="connsiteY4603" fmla="*/ 4258024 h 9844033"/>
              <a:gd name="connsiteX4604" fmla="*/ 14865917 w 18732595"/>
              <a:gd name="connsiteY4604" fmla="*/ 4216922 h 9844033"/>
              <a:gd name="connsiteX4605" fmla="*/ 14808665 w 18732595"/>
              <a:gd name="connsiteY4605" fmla="*/ 4121353 h 9844033"/>
              <a:gd name="connsiteX4606" fmla="*/ 14789947 w 18732595"/>
              <a:gd name="connsiteY4606" fmla="*/ 4082772 h 9844033"/>
              <a:gd name="connsiteX4607" fmla="*/ 14777101 w 18732595"/>
              <a:gd name="connsiteY4607" fmla="*/ 4069912 h 9844033"/>
              <a:gd name="connsiteX4608" fmla="*/ 14765357 w 18732595"/>
              <a:gd name="connsiteY4608" fmla="*/ 4056295 h 9844033"/>
              <a:gd name="connsiteX4609" fmla="*/ 14763523 w 18732595"/>
              <a:gd name="connsiteY4609" fmla="*/ 4075207 h 9844033"/>
              <a:gd name="connsiteX4610" fmla="*/ 14705537 w 18732595"/>
              <a:gd name="connsiteY4610" fmla="*/ 4120344 h 9844033"/>
              <a:gd name="connsiteX4611" fmla="*/ 14658561 w 18732595"/>
              <a:gd name="connsiteY4611" fmla="*/ 4128918 h 9844033"/>
              <a:gd name="connsiteX4612" fmla="*/ 14574883 w 18732595"/>
              <a:gd name="connsiteY4612" fmla="*/ 4132448 h 9844033"/>
              <a:gd name="connsiteX4613" fmla="*/ 14551029 w 18732595"/>
              <a:gd name="connsiteY4613" fmla="*/ 4129674 h 9844033"/>
              <a:gd name="connsiteX4614" fmla="*/ 14518365 w 18732595"/>
              <a:gd name="connsiteY4614" fmla="*/ 4146065 h 9844033"/>
              <a:gd name="connsiteX4615" fmla="*/ 14508089 w 18732595"/>
              <a:gd name="connsiteY4615" fmla="*/ 4172541 h 9844033"/>
              <a:gd name="connsiteX4616" fmla="*/ 14491207 w 18732595"/>
              <a:gd name="connsiteY4616" fmla="*/ 4242642 h 9844033"/>
              <a:gd name="connsiteX4617" fmla="*/ 14439093 w 18732595"/>
              <a:gd name="connsiteY4617" fmla="*/ 4278449 h 9844033"/>
              <a:gd name="connsiteX4618" fmla="*/ 14379271 w 18732595"/>
              <a:gd name="connsiteY4618" fmla="*/ 4333924 h 9844033"/>
              <a:gd name="connsiteX4619" fmla="*/ 14252655 w 18732595"/>
              <a:gd name="connsiteY4619" fmla="*/ 4462274 h 9844033"/>
              <a:gd name="connsiteX4620" fmla="*/ 14245315 w 18732595"/>
              <a:gd name="connsiteY4620" fmla="*/ 4486229 h 9844033"/>
              <a:gd name="connsiteX4621" fmla="*/ 14190633 w 18732595"/>
              <a:gd name="connsiteY4621" fmla="*/ 4530609 h 9844033"/>
              <a:gd name="connsiteX4622" fmla="*/ 14173383 w 18732595"/>
              <a:gd name="connsiteY4622" fmla="*/ 4552043 h 9844033"/>
              <a:gd name="connsiteX4623" fmla="*/ 14147693 w 18732595"/>
              <a:gd name="connsiteY4623" fmla="*/ 4568181 h 9844033"/>
              <a:gd name="connsiteX4624" fmla="*/ 14125673 w 18732595"/>
              <a:gd name="connsiteY4624" fmla="*/ 4675854 h 9844033"/>
              <a:gd name="connsiteX4625" fmla="*/ 14123837 w 18732595"/>
              <a:gd name="connsiteY4625" fmla="*/ 4827907 h 9844033"/>
              <a:gd name="connsiteX4626" fmla="*/ 14121269 w 18732595"/>
              <a:gd name="connsiteY4626" fmla="*/ 4950205 h 9844033"/>
              <a:gd name="connsiteX4627" fmla="*/ 14105855 w 18732595"/>
              <a:gd name="connsiteY4627" fmla="*/ 4974916 h 9844033"/>
              <a:gd name="connsiteX4628" fmla="*/ 14077963 w 18732595"/>
              <a:gd name="connsiteY4628" fmla="*/ 4997863 h 9844033"/>
              <a:gd name="connsiteX4629" fmla="*/ 14081999 w 18732595"/>
              <a:gd name="connsiteY4629" fmla="*/ 5038965 h 9844033"/>
              <a:gd name="connsiteX4630" fmla="*/ 14098147 w 18732595"/>
              <a:gd name="connsiteY4630" fmla="*/ 5051069 h 9844033"/>
              <a:gd name="connsiteX4631" fmla="*/ 14084569 w 18732595"/>
              <a:gd name="connsiteY4631" fmla="*/ 5056868 h 9844033"/>
              <a:gd name="connsiteX4632" fmla="*/ 14017040 w 18732595"/>
              <a:gd name="connsiteY4632" fmla="*/ 5087632 h 9844033"/>
              <a:gd name="connsiteX4633" fmla="*/ 13954650 w 18732595"/>
              <a:gd name="connsiteY4633" fmla="*/ 5128734 h 9844033"/>
              <a:gd name="connsiteX4634" fmla="*/ 13886387 w 18732595"/>
              <a:gd name="connsiteY4634" fmla="*/ 5023583 h 9844033"/>
              <a:gd name="connsiteX4635" fmla="*/ 13812253 w 18732595"/>
              <a:gd name="connsiteY4635" fmla="*/ 4850097 h 9844033"/>
              <a:gd name="connsiteX4636" fmla="*/ 13769313 w 18732595"/>
              <a:gd name="connsiteY4636" fmla="*/ 4756041 h 9844033"/>
              <a:gd name="connsiteX4637" fmla="*/ 13741421 w 18732595"/>
              <a:gd name="connsiteY4637" fmla="*/ 4675854 h 9844033"/>
              <a:gd name="connsiteX4638" fmla="*/ 13694445 w 18732595"/>
              <a:gd name="connsiteY4638" fmla="*/ 4583563 h 9844033"/>
              <a:gd name="connsiteX4639" fmla="*/ 13651506 w 18732595"/>
              <a:gd name="connsiteY4639" fmla="*/ 4472360 h 9844033"/>
              <a:gd name="connsiteX4640" fmla="*/ 13603061 w 18732595"/>
              <a:gd name="connsiteY4640" fmla="*/ 4289544 h 9844033"/>
              <a:gd name="connsiteX4641" fmla="*/ 13599391 w 18732595"/>
              <a:gd name="connsiteY4641" fmla="*/ 4229782 h 9844033"/>
              <a:gd name="connsiteX4642" fmla="*/ 13590950 w 18732595"/>
              <a:gd name="connsiteY4642" fmla="*/ 4173298 h 9844033"/>
              <a:gd name="connsiteX4643" fmla="*/ 13583243 w 18732595"/>
              <a:gd name="connsiteY4643" fmla="*/ 4137491 h 9844033"/>
              <a:gd name="connsiteX4644" fmla="*/ 13578105 w 18732595"/>
              <a:gd name="connsiteY4644" fmla="*/ 4128918 h 9844033"/>
              <a:gd name="connsiteX4645" fmla="*/ 13572233 w 18732595"/>
              <a:gd name="connsiteY4645" fmla="*/ 4107484 h 9844033"/>
              <a:gd name="connsiteX4646" fmla="*/ 13570398 w 18732595"/>
              <a:gd name="connsiteY4646" fmla="*/ 4086303 h 9844033"/>
              <a:gd name="connsiteX4647" fmla="*/ 13562691 w 18732595"/>
              <a:gd name="connsiteY4647" fmla="*/ 4126396 h 9844033"/>
              <a:gd name="connsiteX4648" fmla="*/ 13473877 w 18732595"/>
              <a:gd name="connsiteY4648" fmla="*/ 4205827 h 9844033"/>
              <a:gd name="connsiteX4649" fmla="*/ 13339921 w 18732595"/>
              <a:gd name="connsiteY4649" fmla="*/ 4078486 h 9844033"/>
              <a:gd name="connsiteX4650" fmla="*/ 13355335 w 18732595"/>
              <a:gd name="connsiteY4650" fmla="*/ 4069912 h 9844033"/>
              <a:gd name="connsiteX4651" fmla="*/ 13413321 w 18732595"/>
              <a:gd name="connsiteY4651" fmla="*/ 4055539 h 9844033"/>
              <a:gd name="connsiteX4652" fmla="*/ 13401577 w 18732595"/>
              <a:gd name="connsiteY4652" fmla="*/ 4046965 h 9844033"/>
              <a:gd name="connsiteX4653" fmla="*/ 13298083 w 18732595"/>
              <a:gd name="connsiteY4653" fmla="*/ 4000820 h 9844033"/>
              <a:gd name="connsiteX4654" fmla="*/ 13261382 w 18732595"/>
              <a:gd name="connsiteY4654" fmla="*/ 3975100 h 9844033"/>
              <a:gd name="connsiteX4655" fmla="*/ 13216241 w 18732595"/>
              <a:gd name="connsiteY4655" fmla="*/ 3921390 h 9844033"/>
              <a:gd name="connsiteX4656" fmla="*/ 13193854 w 18732595"/>
              <a:gd name="connsiteY4656" fmla="*/ 3898191 h 9844033"/>
              <a:gd name="connsiteX4657" fmla="*/ 13177706 w 18732595"/>
              <a:gd name="connsiteY4657" fmla="*/ 3881044 h 9844033"/>
              <a:gd name="connsiteX4658" fmla="*/ 13098433 w 18732595"/>
              <a:gd name="connsiteY4658" fmla="*/ 3862384 h 9844033"/>
              <a:gd name="connsiteX4659" fmla="*/ 13012188 w 18732595"/>
              <a:gd name="connsiteY4659" fmla="*/ 3864149 h 9844033"/>
              <a:gd name="connsiteX4660" fmla="*/ 12981359 w 18732595"/>
              <a:gd name="connsiteY4660" fmla="*/ 3865662 h 9844033"/>
              <a:gd name="connsiteX4661" fmla="*/ 12947228 w 18732595"/>
              <a:gd name="connsiteY4661" fmla="*/ 3869949 h 9844033"/>
              <a:gd name="connsiteX4662" fmla="*/ 12913097 w 18732595"/>
              <a:gd name="connsiteY4662" fmla="*/ 3872470 h 9844033"/>
              <a:gd name="connsiteX4663" fmla="*/ 12801895 w 18732595"/>
              <a:gd name="connsiteY4663" fmla="*/ 3869192 h 9844033"/>
              <a:gd name="connsiteX4664" fmla="*/ 12681519 w 18732595"/>
              <a:gd name="connsiteY4664" fmla="*/ 3851289 h 9844033"/>
              <a:gd name="connsiteX4665" fmla="*/ 12558573 w 18732595"/>
              <a:gd name="connsiteY4665" fmla="*/ 3782953 h 9844033"/>
              <a:gd name="connsiteX4666" fmla="*/ 12543159 w 18732595"/>
              <a:gd name="connsiteY4666" fmla="*/ 3737565 h 9844033"/>
              <a:gd name="connsiteX4667" fmla="*/ 12506459 w 18732595"/>
              <a:gd name="connsiteY4667" fmla="*/ 3735043 h 9844033"/>
              <a:gd name="connsiteX4668" fmla="*/ 12458014 w 18732595"/>
              <a:gd name="connsiteY4668" fmla="*/ 3764798 h 9844033"/>
              <a:gd name="connsiteX4669" fmla="*/ 12418745 w 18732595"/>
              <a:gd name="connsiteY4669" fmla="*/ 3774380 h 9844033"/>
              <a:gd name="connsiteX4670" fmla="*/ 12391954 w 18732595"/>
              <a:gd name="connsiteY4670" fmla="*/ 3770093 h 9844033"/>
              <a:gd name="connsiteX4671" fmla="*/ 12375072 w 18732595"/>
              <a:gd name="connsiteY4671" fmla="*/ 3770093 h 9844033"/>
              <a:gd name="connsiteX4672" fmla="*/ 12365530 w 18732595"/>
              <a:gd name="connsiteY4672" fmla="*/ 3778667 h 9844033"/>
              <a:gd name="connsiteX4673" fmla="*/ 12362227 w 18732595"/>
              <a:gd name="connsiteY4673" fmla="*/ 3770850 h 9844033"/>
              <a:gd name="connsiteX4674" fmla="*/ 12335803 w 18732595"/>
              <a:gd name="connsiteY4674" fmla="*/ 3756477 h 9844033"/>
              <a:gd name="connsiteX4675" fmla="*/ 12317085 w 18732595"/>
              <a:gd name="connsiteY4675" fmla="*/ 3743616 h 9844033"/>
              <a:gd name="connsiteX4676" fmla="*/ 12314516 w 18732595"/>
              <a:gd name="connsiteY4676" fmla="*/ 3735799 h 9844033"/>
              <a:gd name="connsiteX4677" fmla="*/ 12275981 w 18732595"/>
              <a:gd name="connsiteY4677" fmla="*/ 3712853 h 9844033"/>
              <a:gd name="connsiteX4678" fmla="*/ 12221298 w 18732595"/>
              <a:gd name="connsiteY4678" fmla="*/ 3679568 h 9844033"/>
              <a:gd name="connsiteX4679" fmla="*/ 12166614 w 18732595"/>
              <a:gd name="connsiteY4679" fmla="*/ 3628127 h 9844033"/>
              <a:gd name="connsiteX4680" fmla="*/ 12135052 w 18732595"/>
              <a:gd name="connsiteY4680" fmla="*/ 3583747 h 9844033"/>
              <a:gd name="connsiteX4681" fmla="*/ 12127345 w 18732595"/>
              <a:gd name="connsiteY4681" fmla="*/ 3570886 h 9844033"/>
              <a:gd name="connsiteX4682" fmla="*/ 12108628 w 18732595"/>
              <a:gd name="connsiteY4682" fmla="*/ 3533315 h 9844033"/>
              <a:gd name="connsiteX4683" fmla="*/ 12074497 w 18732595"/>
              <a:gd name="connsiteY4683" fmla="*/ 3510368 h 9844033"/>
              <a:gd name="connsiteX4684" fmla="*/ 12045504 w 18732595"/>
              <a:gd name="connsiteY4684" fmla="*/ 3506838 h 9844033"/>
              <a:gd name="connsiteX4685" fmla="*/ 11992288 w 18732595"/>
              <a:gd name="connsiteY4685" fmla="*/ 3532558 h 9844033"/>
              <a:gd name="connsiteX4686" fmla="*/ 11965130 w 18732595"/>
              <a:gd name="connsiteY4686" fmla="*/ 3547940 h 9844033"/>
              <a:gd name="connsiteX4687" fmla="*/ 11965130 w 18732595"/>
              <a:gd name="connsiteY4687" fmla="*/ 3556513 h 9844033"/>
              <a:gd name="connsiteX4688" fmla="*/ 11984581 w 18732595"/>
              <a:gd name="connsiteY4688" fmla="*/ 3553740 h 9844033"/>
              <a:gd name="connsiteX4689" fmla="*/ 11987150 w 18732595"/>
              <a:gd name="connsiteY4689" fmla="*/ 3559791 h 9844033"/>
              <a:gd name="connsiteX4690" fmla="*/ 12026419 w 18732595"/>
              <a:gd name="connsiteY4690" fmla="*/ 3658890 h 9844033"/>
              <a:gd name="connsiteX4691" fmla="*/ 12033393 w 18732595"/>
              <a:gd name="connsiteY4691" fmla="*/ 3670994 h 9844033"/>
              <a:gd name="connsiteX4692" fmla="*/ 12050642 w 18732595"/>
              <a:gd name="connsiteY4692" fmla="*/ 3688898 h 9844033"/>
              <a:gd name="connsiteX4693" fmla="*/ 12067524 w 18732595"/>
              <a:gd name="connsiteY4693" fmla="*/ 3702514 h 9844033"/>
              <a:gd name="connsiteX4694" fmla="*/ 12077800 w 18732595"/>
              <a:gd name="connsiteY4694" fmla="*/ 3707557 h 9844033"/>
              <a:gd name="connsiteX4695" fmla="*/ 12088810 w 18732595"/>
              <a:gd name="connsiteY4695" fmla="*/ 3717140 h 9844033"/>
              <a:gd name="connsiteX4696" fmla="*/ 12106059 w 18732595"/>
              <a:gd name="connsiteY4696" fmla="*/ 3741095 h 9844033"/>
              <a:gd name="connsiteX4697" fmla="*/ 12124042 w 18732595"/>
              <a:gd name="connsiteY4697" fmla="*/ 3761520 h 9844033"/>
              <a:gd name="connsiteX4698" fmla="*/ 12126611 w 18732595"/>
              <a:gd name="connsiteY4698" fmla="*/ 3777658 h 9844033"/>
              <a:gd name="connsiteX4699" fmla="*/ 12144594 w 18732595"/>
              <a:gd name="connsiteY4699" fmla="*/ 3789762 h 9844033"/>
              <a:gd name="connsiteX4700" fmla="*/ 12153035 w 18732595"/>
              <a:gd name="connsiteY4700" fmla="*/ 3825569 h 9844033"/>
              <a:gd name="connsiteX4701" fmla="*/ 12144594 w 18732595"/>
              <a:gd name="connsiteY4701" fmla="*/ 3818004 h 9844033"/>
              <a:gd name="connsiteX4702" fmla="*/ 12135786 w 18732595"/>
              <a:gd name="connsiteY4702" fmla="*/ 3804135 h 9844033"/>
              <a:gd name="connsiteX4703" fmla="*/ 12142759 w 18732595"/>
              <a:gd name="connsiteY4703" fmla="*/ 3840950 h 9844033"/>
              <a:gd name="connsiteX4704" fmla="*/ 12158907 w 18732595"/>
              <a:gd name="connsiteY4704" fmla="*/ 3864149 h 9844033"/>
              <a:gd name="connsiteX4705" fmla="*/ 12169183 w 18732595"/>
              <a:gd name="connsiteY4705" fmla="*/ 3829855 h 9844033"/>
              <a:gd name="connsiteX4706" fmla="*/ 12210288 w 18732595"/>
              <a:gd name="connsiteY4706" fmla="*/ 3802622 h 9844033"/>
              <a:gd name="connsiteX4707" fmla="*/ 12218729 w 18732595"/>
              <a:gd name="connsiteY4707" fmla="*/ 3912816 h 9844033"/>
              <a:gd name="connsiteX4708" fmla="*/ 12222032 w 18732595"/>
              <a:gd name="connsiteY4708" fmla="*/ 3932485 h 9844033"/>
              <a:gd name="connsiteX4709" fmla="*/ 12247722 w 18732595"/>
              <a:gd name="connsiteY4709" fmla="*/ 3946101 h 9844033"/>
              <a:gd name="connsiteX4710" fmla="*/ 12281119 w 18732595"/>
              <a:gd name="connsiteY4710" fmla="*/ 3935763 h 9844033"/>
              <a:gd name="connsiteX4711" fmla="*/ 12289560 w 18732595"/>
              <a:gd name="connsiteY4711" fmla="*/ 3923911 h 9844033"/>
              <a:gd name="connsiteX4712" fmla="*/ 12298001 w 18732595"/>
              <a:gd name="connsiteY4712" fmla="*/ 3931476 h 9844033"/>
              <a:gd name="connsiteX4713" fmla="*/ 12328095 w 18732595"/>
              <a:gd name="connsiteY4713" fmla="*/ 3942571 h 9844033"/>
              <a:gd name="connsiteX4714" fmla="*/ 12357823 w 18732595"/>
              <a:gd name="connsiteY4714" fmla="*/ 3938284 h 9844033"/>
              <a:gd name="connsiteX4715" fmla="*/ 12368099 w 18732595"/>
              <a:gd name="connsiteY4715" fmla="*/ 3933998 h 9844033"/>
              <a:gd name="connsiteX4716" fmla="*/ 12498751 w 18732595"/>
              <a:gd name="connsiteY4716" fmla="*/ 3801613 h 9844033"/>
              <a:gd name="connsiteX4717" fmla="*/ 12527011 w 18732595"/>
              <a:gd name="connsiteY4717" fmla="*/ 3829099 h 9844033"/>
              <a:gd name="connsiteX4718" fmla="*/ 12641515 w 18732595"/>
              <a:gd name="connsiteY4718" fmla="*/ 3974343 h 9844033"/>
              <a:gd name="connsiteX4719" fmla="*/ 12707943 w 18732595"/>
              <a:gd name="connsiteY4719" fmla="*/ 4016958 h 9844033"/>
              <a:gd name="connsiteX4720" fmla="*/ 12715650 w 18732595"/>
              <a:gd name="connsiteY4720" fmla="*/ 4026288 h 9844033"/>
              <a:gd name="connsiteX4721" fmla="*/ 12727761 w 18732595"/>
              <a:gd name="connsiteY4721" fmla="*/ 4043435 h 9844033"/>
              <a:gd name="connsiteX4722" fmla="*/ 12749781 w 18732595"/>
              <a:gd name="connsiteY4722" fmla="*/ 4060582 h 9844033"/>
              <a:gd name="connsiteX4723" fmla="*/ 12767764 w 18732595"/>
              <a:gd name="connsiteY4723" fmla="*/ 4073442 h 9844033"/>
              <a:gd name="connsiteX4724" fmla="*/ 12720054 w 18732595"/>
              <a:gd name="connsiteY4724" fmla="*/ 4165733 h 9844033"/>
              <a:gd name="connsiteX4725" fmla="*/ 12707209 w 18732595"/>
              <a:gd name="connsiteY4725" fmla="*/ 4202296 h 9844033"/>
              <a:gd name="connsiteX4726" fmla="*/ 12709778 w 18732595"/>
              <a:gd name="connsiteY4726" fmla="*/ 4232303 h 9844033"/>
              <a:gd name="connsiteX4727" fmla="*/ 12684088 w 18732595"/>
              <a:gd name="connsiteY4727" fmla="*/ 4234825 h 9844033"/>
              <a:gd name="connsiteX4728" fmla="*/ 12653259 w 18732595"/>
              <a:gd name="connsiteY4728" fmla="*/ 4281979 h 9844033"/>
              <a:gd name="connsiteX4729" fmla="*/ 12636377 w 18732595"/>
              <a:gd name="connsiteY4729" fmla="*/ 4333924 h 9844033"/>
              <a:gd name="connsiteX4730" fmla="*/ 12579859 w 18732595"/>
              <a:gd name="connsiteY4730" fmla="*/ 4375783 h 9844033"/>
              <a:gd name="connsiteX4731" fmla="*/ 12532883 w 18732595"/>
              <a:gd name="connsiteY4731" fmla="*/ 4412598 h 9844033"/>
              <a:gd name="connsiteX4732" fmla="*/ 12504623 w 18732595"/>
              <a:gd name="connsiteY4732" fmla="*/ 4436553 h 9844033"/>
              <a:gd name="connsiteX4733" fmla="*/ 12455078 w 18732595"/>
              <a:gd name="connsiteY4733" fmla="*/ 4479169 h 9844033"/>
              <a:gd name="connsiteX4734" fmla="*/ 12351951 w 18732595"/>
              <a:gd name="connsiteY4734" fmla="*/ 4509176 h 9844033"/>
              <a:gd name="connsiteX4735" fmla="*/ 12308277 w 18732595"/>
              <a:gd name="connsiteY4735" fmla="*/ 4564651 h 9844033"/>
              <a:gd name="connsiteX4736" fmla="*/ 12189001 w 18732595"/>
              <a:gd name="connsiteY4736" fmla="*/ 4632230 h 9844033"/>
              <a:gd name="connsiteX4737" fmla="*/ 12100921 w 18732595"/>
              <a:gd name="connsiteY4737" fmla="*/ 4679132 h 9844033"/>
              <a:gd name="connsiteX4738" fmla="*/ 12054679 w 18732595"/>
              <a:gd name="connsiteY4738" fmla="*/ 4701322 h 9844033"/>
              <a:gd name="connsiteX4739" fmla="*/ 12020547 w 18732595"/>
              <a:gd name="connsiteY4739" fmla="*/ 4709896 h 9844033"/>
              <a:gd name="connsiteX4740" fmla="*/ 11927696 w 18732595"/>
              <a:gd name="connsiteY4740" fmla="*/ 4744189 h 9844033"/>
              <a:gd name="connsiteX4741" fmla="*/ 11871911 w 18732595"/>
              <a:gd name="connsiteY4741" fmla="*/ 4770666 h 9844033"/>
              <a:gd name="connsiteX4742" fmla="*/ 11832642 w 18732595"/>
              <a:gd name="connsiteY4742" fmla="*/ 4792100 h 9844033"/>
              <a:gd name="connsiteX4743" fmla="*/ 11813925 w 18732595"/>
              <a:gd name="connsiteY4743" fmla="*/ 4796387 h 9844033"/>
              <a:gd name="connsiteX4744" fmla="*/ 11774656 w 18732595"/>
              <a:gd name="connsiteY4744" fmla="*/ 4799665 h 9844033"/>
              <a:gd name="connsiteX4745" fmla="*/ 11730249 w 18732595"/>
              <a:gd name="connsiteY4745" fmla="*/ 4735616 h 9844033"/>
              <a:gd name="connsiteX4746" fmla="*/ 11693548 w 18732595"/>
              <a:gd name="connsiteY4746" fmla="*/ 4611805 h 9844033"/>
              <a:gd name="connsiteX4747" fmla="*/ 11687676 w 18732595"/>
              <a:gd name="connsiteY4747" fmla="*/ 4589615 h 9844033"/>
              <a:gd name="connsiteX4748" fmla="*/ 11642168 w 18732595"/>
              <a:gd name="connsiteY4748" fmla="*/ 4542461 h 9844033"/>
              <a:gd name="connsiteX4749" fmla="*/ 11595192 w 18732595"/>
              <a:gd name="connsiteY4749" fmla="*/ 4469082 h 9844033"/>
              <a:gd name="connsiteX4750" fmla="*/ 11612441 w 18732595"/>
              <a:gd name="connsiteY4750" fmla="*/ 4476647 h 9844033"/>
              <a:gd name="connsiteX4751" fmla="*/ 11620148 w 18732595"/>
              <a:gd name="connsiteY4751" fmla="*/ 4476647 h 9844033"/>
              <a:gd name="connsiteX4752" fmla="*/ 11630424 w 18732595"/>
              <a:gd name="connsiteY4752" fmla="*/ 4463787 h 9844033"/>
              <a:gd name="connsiteX4753" fmla="*/ 11642168 w 18732595"/>
              <a:gd name="connsiteY4753" fmla="*/ 4478412 h 9844033"/>
              <a:gd name="connsiteX4754" fmla="*/ 11653545 w 18732595"/>
              <a:gd name="connsiteY4754" fmla="*/ 4484464 h 9844033"/>
              <a:gd name="connsiteX4755" fmla="*/ 11662720 w 18732595"/>
              <a:gd name="connsiteY4755" fmla="*/ 4486986 h 9844033"/>
              <a:gd name="connsiteX4756" fmla="*/ 11674831 w 18732595"/>
              <a:gd name="connsiteY4756" fmla="*/ 4509176 h 9844033"/>
              <a:gd name="connsiteX4757" fmla="*/ 11682538 w 18732595"/>
              <a:gd name="connsiteY4757" fmla="*/ 4498081 h 9844033"/>
              <a:gd name="connsiteX4758" fmla="*/ 11665289 w 18732595"/>
              <a:gd name="connsiteY4758" fmla="*/ 4470847 h 9844033"/>
              <a:gd name="connsiteX4759" fmla="*/ 11657582 w 18732595"/>
              <a:gd name="connsiteY4759" fmla="*/ 4458744 h 9844033"/>
              <a:gd name="connsiteX4760" fmla="*/ 11626020 w 18732595"/>
              <a:gd name="connsiteY4760" fmla="*/ 4414363 h 9844033"/>
              <a:gd name="connsiteX4761" fmla="*/ 11593724 w 18732595"/>
              <a:gd name="connsiteY4761" fmla="*/ 4375026 h 9844033"/>
              <a:gd name="connsiteX4762" fmla="*/ 11579044 w 18732595"/>
              <a:gd name="connsiteY4762" fmla="*/ 4356114 h 9844033"/>
              <a:gd name="connsiteX4763" fmla="*/ 11563630 w 18732595"/>
              <a:gd name="connsiteY4763" fmla="*/ 4317786 h 9844033"/>
              <a:gd name="connsiteX4764" fmla="*/ 11542343 w 18732595"/>
              <a:gd name="connsiteY4764" fmla="*/ 4280970 h 9844033"/>
              <a:gd name="connsiteX4765" fmla="*/ 11525461 w 18732595"/>
              <a:gd name="connsiteY4765" fmla="*/ 4266597 h 9844033"/>
              <a:gd name="connsiteX4766" fmla="*/ 11503074 w 18732595"/>
              <a:gd name="connsiteY4766" fmla="*/ 4244407 h 9844033"/>
              <a:gd name="connsiteX4767" fmla="*/ 11474081 w 18732595"/>
              <a:gd name="connsiteY4767" fmla="*/ 4212635 h 9844033"/>
              <a:gd name="connsiteX4768" fmla="*/ 11448391 w 18732595"/>
              <a:gd name="connsiteY4768" fmla="*/ 4185402 h 9844033"/>
              <a:gd name="connsiteX4769" fmla="*/ 11432977 w 18732595"/>
              <a:gd name="connsiteY4769" fmla="*/ 4156151 h 9844033"/>
              <a:gd name="connsiteX4770" fmla="*/ 11423802 w 18732595"/>
              <a:gd name="connsiteY4770" fmla="*/ 4129674 h 9844033"/>
              <a:gd name="connsiteX4771" fmla="*/ 11414994 w 18732595"/>
              <a:gd name="connsiteY4771" fmla="*/ 4086303 h 9844033"/>
              <a:gd name="connsiteX4772" fmla="*/ 11410957 w 18732595"/>
              <a:gd name="connsiteY4772" fmla="*/ 4048731 h 9844033"/>
              <a:gd name="connsiteX4773" fmla="*/ 11401415 w 18732595"/>
              <a:gd name="connsiteY4773" fmla="*/ 4029062 h 9844033"/>
              <a:gd name="connsiteX4774" fmla="*/ 11384532 w 18732595"/>
              <a:gd name="connsiteY4774" fmla="*/ 3994768 h 9844033"/>
              <a:gd name="connsiteX4775" fmla="*/ 11373155 w 18732595"/>
              <a:gd name="connsiteY4775" fmla="*/ 3964005 h 9844033"/>
              <a:gd name="connsiteX4776" fmla="*/ 11369852 w 18732595"/>
              <a:gd name="connsiteY4776" fmla="*/ 3960727 h 9844033"/>
              <a:gd name="connsiteX4777" fmla="*/ 11355539 w 18732595"/>
              <a:gd name="connsiteY4777" fmla="*/ 3953666 h 9844033"/>
              <a:gd name="connsiteX4778" fmla="*/ 11339024 w 18732595"/>
              <a:gd name="connsiteY4778" fmla="*/ 3940806 h 9844033"/>
              <a:gd name="connsiteX4779" fmla="*/ 11304159 w 18732595"/>
              <a:gd name="connsiteY4779" fmla="*/ 3887096 h 9844033"/>
              <a:gd name="connsiteX4780" fmla="*/ 11267459 w 18732595"/>
              <a:gd name="connsiteY4780" fmla="*/ 3816995 h 9844033"/>
              <a:gd name="connsiteX4781" fmla="*/ 11235163 w 18732595"/>
              <a:gd name="connsiteY4781" fmla="*/ 3767572 h 9844033"/>
              <a:gd name="connsiteX4782" fmla="*/ 11203233 w 18732595"/>
              <a:gd name="connsiteY4782" fmla="*/ 3718652 h 9844033"/>
              <a:gd name="connsiteX4783" fmla="*/ 11188186 w 18732595"/>
              <a:gd name="connsiteY4783" fmla="*/ 3693184 h 9844033"/>
              <a:gd name="connsiteX4784" fmla="*/ 11179378 w 18732595"/>
              <a:gd name="connsiteY4784" fmla="*/ 3684611 h 9844033"/>
              <a:gd name="connsiteX4785" fmla="*/ 11170937 w 18732595"/>
              <a:gd name="connsiteY4785" fmla="*/ 3671751 h 9844033"/>
              <a:gd name="connsiteX4786" fmla="*/ 11154789 w 18732595"/>
              <a:gd name="connsiteY4786" fmla="*/ 3658890 h 9844033"/>
              <a:gd name="connsiteX4787" fmla="*/ 11124695 w 18732595"/>
              <a:gd name="connsiteY4787" fmla="*/ 3671751 h 9844033"/>
              <a:gd name="connsiteX4788" fmla="*/ 11106712 w 18732595"/>
              <a:gd name="connsiteY4788" fmla="*/ 3684611 h 9844033"/>
              <a:gd name="connsiteX4789" fmla="*/ 11034412 w 18732595"/>
              <a:gd name="connsiteY4789" fmla="*/ 3601650 h 9844033"/>
              <a:gd name="connsiteX4790" fmla="*/ 11017897 w 18732595"/>
              <a:gd name="connsiteY4790" fmla="*/ 3572652 h 9844033"/>
              <a:gd name="connsiteX4791" fmla="*/ 11005018 w 18732595"/>
              <a:gd name="connsiteY4791" fmla="*/ 3551695 h 9844033"/>
              <a:gd name="connsiteX4792" fmla="*/ 10997067 w 18732595"/>
              <a:gd name="connsiteY4792" fmla="*/ 3530312 h 9844033"/>
              <a:gd name="connsiteX4793" fmla="*/ 10998227 w 18732595"/>
              <a:gd name="connsiteY4793" fmla="*/ 3537872 h 9844033"/>
              <a:gd name="connsiteX4794" fmla="*/ 11006110 w 18732595"/>
              <a:gd name="connsiteY4794" fmla="*/ 3558690 h 9844033"/>
              <a:gd name="connsiteX4795" fmla="*/ 11013786 w 18732595"/>
              <a:gd name="connsiteY4795" fmla="*/ 3583437 h 9844033"/>
              <a:gd name="connsiteX4796" fmla="*/ 11043661 w 18732595"/>
              <a:gd name="connsiteY4796" fmla="*/ 3637385 h 9844033"/>
              <a:gd name="connsiteX4797" fmla="*/ 11076232 w 18732595"/>
              <a:gd name="connsiteY4797" fmla="*/ 3688610 h 9844033"/>
              <a:gd name="connsiteX4798" fmla="*/ 11093244 w 18732595"/>
              <a:gd name="connsiteY4798" fmla="*/ 3725236 h 9844033"/>
              <a:gd name="connsiteX4799" fmla="*/ 11107767 w 18732595"/>
              <a:gd name="connsiteY4799" fmla="*/ 3756912 h 9844033"/>
              <a:gd name="connsiteX4800" fmla="*/ 11125608 w 18732595"/>
              <a:gd name="connsiteY4800" fmla="*/ 3799723 h 9844033"/>
              <a:gd name="connsiteX4801" fmla="*/ 11169175 w 18732595"/>
              <a:gd name="connsiteY4801" fmla="*/ 3882625 h 9844033"/>
              <a:gd name="connsiteX4802" fmla="*/ 11216269 w 18732595"/>
              <a:gd name="connsiteY4802" fmla="*/ 3952658 h 9844033"/>
              <a:gd name="connsiteX4803" fmla="*/ 11225605 w 18732595"/>
              <a:gd name="connsiteY4803" fmla="*/ 3973198 h 9844033"/>
              <a:gd name="connsiteX4804" fmla="*/ 11263155 w 18732595"/>
              <a:gd name="connsiteY4804" fmla="*/ 4068968 h 9844033"/>
              <a:gd name="connsiteX4805" fmla="*/ 11304233 w 18732595"/>
              <a:gd name="connsiteY4805" fmla="*/ 4101386 h 9844033"/>
              <a:gd name="connsiteX4806" fmla="*/ 11309212 w 18732595"/>
              <a:gd name="connsiteY4806" fmla="*/ 4122669 h 9844033"/>
              <a:gd name="connsiteX4807" fmla="*/ 11322075 w 18732595"/>
              <a:gd name="connsiteY4807" fmla="*/ 4157809 h 9844033"/>
              <a:gd name="connsiteX4808" fmla="*/ 11334937 w 18732595"/>
              <a:gd name="connsiteY4808" fmla="*/ 4229575 h 9844033"/>
              <a:gd name="connsiteX4809" fmla="*/ 11397176 w 18732595"/>
              <a:gd name="connsiteY4809" fmla="*/ 4377313 h 9844033"/>
              <a:gd name="connsiteX4810" fmla="*/ 11474974 w 18732595"/>
              <a:gd name="connsiteY4810" fmla="*/ 4532970 h 9844033"/>
              <a:gd name="connsiteX4811" fmla="*/ 11496343 w 18732595"/>
              <a:gd name="connsiteY4811" fmla="*/ 4584196 h 9844033"/>
              <a:gd name="connsiteX4812" fmla="*/ 11514185 w 18732595"/>
              <a:gd name="connsiteY4812" fmla="*/ 4581721 h 9844033"/>
              <a:gd name="connsiteX4813" fmla="*/ 11539910 w 18732595"/>
              <a:gd name="connsiteY4813" fmla="*/ 4575534 h 9844033"/>
              <a:gd name="connsiteX4814" fmla="*/ 11540740 w 18732595"/>
              <a:gd name="connsiteY4814" fmla="*/ 4588403 h 9844033"/>
              <a:gd name="connsiteX4815" fmla="*/ 11533063 w 18732595"/>
              <a:gd name="connsiteY4815" fmla="*/ 4610675 h 9844033"/>
              <a:gd name="connsiteX4816" fmla="*/ 11548416 w 18732595"/>
              <a:gd name="connsiteY4816" fmla="*/ 4627750 h 9844033"/>
              <a:gd name="connsiteX4817" fmla="*/ 11570614 w 18732595"/>
              <a:gd name="connsiteY4817" fmla="*/ 4633689 h 9844033"/>
              <a:gd name="connsiteX4818" fmla="*/ 11597169 w 18732595"/>
              <a:gd name="connsiteY4818" fmla="*/ 4650764 h 9844033"/>
              <a:gd name="connsiteX4819" fmla="*/ 11627044 w 18732595"/>
              <a:gd name="connsiteY4819" fmla="*/ 4682440 h 9844033"/>
              <a:gd name="connsiteX4820" fmla="*/ 11650072 w 18732595"/>
              <a:gd name="connsiteY4820" fmla="*/ 4708177 h 9844033"/>
              <a:gd name="connsiteX4821" fmla="*/ 11671441 w 18732595"/>
              <a:gd name="connsiteY4821" fmla="*/ 4725994 h 9844033"/>
              <a:gd name="connsiteX4822" fmla="*/ 11721024 w 18732595"/>
              <a:gd name="connsiteY4822" fmla="*/ 4783159 h 9844033"/>
              <a:gd name="connsiteX4823" fmla="*/ 11732849 w 18732595"/>
              <a:gd name="connsiteY4823" fmla="*/ 4867051 h 9844033"/>
              <a:gd name="connsiteX4824" fmla="*/ 11713348 w 18732595"/>
              <a:gd name="connsiteY4824" fmla="*/ 4877197 h 9844033"/>
              <a:gd name="connsiteX4825" fmla="*/ 11733679 w 18732595"/>
              <a:gd name="connsiteY4825" fmla="*/ 4882394 h 9844033"/>
              <a:gd name="connsiteX4826" fmla="*/ 11769570 w 18732595"/>
              <a:gd name="connsiteY4826" fmla="*/ 4910605 h 9844033"/>
              <a:gd name="connsiteX4827" fmla="*/ 11880562 w 18732595"/>
              <a:gd name="connsiteY4827" fmla="*/ 4948220 h 9844033"/>
              <a:gd name="connsiteX4828" fmla="*/ 11935332 w 18732595"/>
              <a:gd name="connsiteY4828" fmla="*/ 4937084 h 9844033"/>
              <a:gd name="connsiteX4829" fmla="*/ 11987405 w 18732595"/>
              <a:gd name="connsiteY4829" fmla="*/ 4923474 h 9844033"/>
              <a:gd name="connsiteX4830" fmla="*/ 12029313 w 18732595"/>
              <a:gd name="connsiteY4830" fmla="*/ 4910605 h 9844033"/>
              <a:gd name="connsiteX4831" fmla="*/ 12068523 w 18732595"/>
              <a:gd name="connsiteY4831" fmla="*/ 4904666 h 9844033"/>
              <a:gd name="connsiteX4832" fmla="*/ 12101925 w 18732595"/>
              <a:gd name="connsiteY4832" fmla="*/ 4898727 h 9844033"/>
              <a:gd name="connsiteX4833" fmla="*/ 12212087 w 18732595"/>
              <a:gd name="connsiteY4833" fmla="*/ 4861112 h 9844033"/>
              <a:gd name="connsiteX4834" fmla="*/ 12262500 w 18732595"/>
              <a:gd name="connsiteY4834" fmla="*/ 4875465 h 9844033"/>
              <a:gd name="connsiteX4835" fmla="*/ 12269346 w 18732595"/>
              <a:gd name="connsiteY4835" fmla="*/ 4954160 h 9844033"/>
              <a:gd name="connsiteX4836" fmla="*/ 12260633 w 18732595"/>
              <a:gd name="connsiteY4836" fmla="*/ 4975442 h 9844033"/>
              <a:gd name="connsiteX4837" fmla="*/ 12243621 w 18732595"/>
              <a:gd name="connsiteY4837" fmla="*/ 5009840 h 9844033"/>
              <a:gd name="connsiteX4838" fmla="*/ 12222252 w 18732595"/>
              <a:gd name="connsiteY4838" fmla="*/ 5082347 h 9844033"/>
              <a:gd name="connsiteX4839" fmla="*/ 12200883 w 18732595"/>
              <a:gd name="connsiteY4839" fmla="*/ 5133573 h 9844033"/>
              <a:gd name="connsiteX4840" fmla="*/ 12194867 w 18732595"/>
              <a:gd name="connsiteY4840" fmla="*/ 5145699 h 9844033"/>
              <a:gd name="connsiteX4841" fmla="*/ 12132629 w 18732595"/>
              <a:gd name="connsiteY4841" fmla="*/ 5278837 h 9844033"/>
              <a:gd name="connsiteX4842" fmla="*/ 12102754 w 18732595"/>
              <a:gd name="connsiteY4842" fmla="*/ 5340456 h 9844033"/>
              <a:gd name="connsiteX4843" fmla="*/ 12072879 w 18732595"/>
              <a:gd name="connsiteY4843" fmla="*/ 5394404 h 9844033"/>
              <a:gd name="connsiteX4844" fmla="*/ 11890105 w 18732595"/>
              <a:gd name="connsiteY4844" fmla="*/ 5594358 h 9844033"/>
              <a:gd name="connsiteX4845" fmla="*/ 11667914 w 18732595"/>
              <a:gd name="connsiteY4845" fmla="*/ 5835144 h 9844033"/>
              <a:gd name="connsiteX4846" fmla="*/ 11579950 w 18732595"/>
              <a:gd name="connsiteY4846" fmla="*/ 5929181 h 9844033"/>
              <a:gd name="connsiteX4847" fmla="*/ 11557751 w 18732595"/>
              <a:gd name="connsiteY4847" fmla="*/ 5957393 h 9844033"/>
              <a:gd name="connsiteX4848" fmla="*/ 11503189 w 18732595"/>
              <a:gd name="connsiteY4848" fmla="*/ 6083107 h 9844033"/>
              <a:gd name="connsiteX4849" fmla="*/ 11466468 w 18732595"/>
              <a:gd name="connsiteY4849" fmla="*/ 6186548 h 9844033"/>
              <a:gd name="connsiteX4850" fmla="*/ 11491156 w 18732595"/>
              <a:gd name="connsiteY4850" fmla="*/ 6228370 h 9844033"/>
              <a:gd name="connsiteX4851" fmla="*/ 11506509 w 18732595"/>
              <a:gd name="connsiteY4851" fmla="*/ 6272667 h 9844033"/>
              <a:gd name="connsiteX4852" fmla="*/ 11521861 w 18732595"/>
              <a:gd name="connsiteY4852" fmla="*/ 6309539 h 9844033"/>
              <a:gd name="connsiteX4853" fmla="*/ 11534723 w 18732595"/>
              <a:gd name="connsiteY4853" fmla="*/ 6314736 h 9844033"/>
              <a:gd name="connsiteX4854" fmla="*/ 11517711 w 18732595"/>
              <a:gd name="connsiteY4854" fmla="*/ 6329089 h 9844033"/>
              <a:gd name="connsiteX4855" fmla="*/ 11515222 w 18732595"/>
              <a:gd name="connsiteY4855" fmla="*/ 6419662 h 9844033"/>
              <a:gd name="connsiteX4856" fmla="*/ 11549245 w 18732595"/>
              <a:gd name="connsiteY4856" fmla="*/ 6488211 h 9844033"/>
              <a:gd name="connsiteX4857" fmla="*/ 11568955 w 18732595"/>
              <a:gd name="connsiteY4857" fmla="*/ 6635207 h 9844033"/>
              <a:gd name="connsiteX4858" fmla="*/ 11577461 w 18732595"/>
              <a:gd name="connsiteY4858" fmla="*/ 6782945 h 9844033"/>
              <a:gd name="connsiteX4859" fmla="*/ 11575801 w 18732595"/>
              <a:gd name="connsiteY4859" fmla="*/ 6851246 h 9844033"/>
              <a:gd name="connsiteX4860" fmla="*/ 11484310 w 18732595"/>
              <a:gd name="connsiteY4860" fmla="*/ 6976217 h 9844033"/>
              <a:gd name="connsiteX4861" fmla="*/ 11466468 w 18732595"/>
              <a:gd name="connsiteY4861" fmla="*/ 6989827 h 9844033"/>
              <a:gd name="connsiteX4862" fmla="*/ 11412735 w 18732595"/>
              <a:gd name="connsiteY4862" fmla="*/ 7014574 h 9844033"/>
              <a:gd name="connsiteX4863" fmla="*/ 11302573 w 18732595"/>
              <a:gd name="connsiteY4863" fmla="*/ 7100941 h 9844033"/>
              <a:gd name="connsiteX4864" fmla="*/ 11287014 w 18732595"/>
              <a:gd name="connsiteY4864" fmla="*/ 7128162 h 9844033"/>
              <a:gd name="connsiteX4865" fmla="*/ 11273321 w 18732595"/>
              <a:gd name="connsiteY4865" fmla="*/ 7135091 h 9844033"/>
              <a:gd name="connsiteX4866" fmla="*/ 11176021 w 18732595"/>
              <a:gd name="connsiteY4866" fmla="*/ 7242739 h 9844033"/>
              <a:gd name="connsiteX4867" fmla="*/ 11185357 w 18732595"/>
              <a:gd name="connsiteY4867" fmla="*/ 7265011 h 9844033"/>
              <a:gd name="connsiteX4868" fmla="*/ 11197390 w 18732595"/>
              <a:gd name="connsiteY4868" fmla="*/ 7297429 h 9844033"/>
              <a:gd name="connsiteX4869" fmla="*/ 11208593 w 18732595"/>
              <a:gd name="connsiteY4869" fmla="*/ 7324651 h 9844033"/>
              <a:gd name="connsiteX4870" fmla="*/ 11218759 w 18732595"/>
              <a:gd name="connsiteY4870" fmla="*/ 7341727 h 9844033"/>
              <a:gd name="connsiteX4871" fmla="*/ 11210253 w 18732595"/>
              <a:gd name="connsiteY4871" fmla="*/ 7348655 h 9844033"/>
              <a:gd name="connsiteX4872" fmla="*/ 11201747 w 18732595"/>
              <a:gd name="connsiteY4872" fmla="*/ 7345191 h 9844033"/>
              <a:gd name="connsiteX4873" fmla="*/ 11210253 w 18732595"/>
              <a:gd name="connsiteY4873" fmla="*/ 7362266 h 9844033"/>
              <a:gd name="connsiteX4874" fmla="*/ 11211913 w 18732595"/>
              <a:gd name="connsiteY4874" fmla="*/ 7469172 h 9844033"/>
              <a:gd name="connsiteX4875" fmla="*/ 11211083 w 18732595"/>
              <a:gd name="connsiteY4875" fmla="*/ 7499858 h 9844033"/>
              <a:gd name="connsiteX4876" fmla="*/ 11199880 w 18732595"/>
              <a:gd name="connsiteY4876" fmla="*/ 7536731 h 9844033"/>
              <a:gd name="connsiteX4877" fmla="*/ 11120629 w 18732595"/>
              <a:gd name="connsiteY4877" fmla="*/ 7588699 h 9844033"/>
              <a:gd name="connsiteX4878" fmla="*/ 11042001 w 18732595"/>
              <a:gd name="connsiteY4878" fmla="*/ 7634975 h 9844033"/>
              <a:gd name="connsiteX4879" fmla="*/ 11030798 w 18732595"/>
              <a:gd name="connsiteY4879" fmla="*/ 7669126 h 9844033"/>
              <a:gd name="connsiteX4880" fmla="*/ 11025819 w 18732595"/>
              <a:gd name="connsiteY4880" fmla="*/ 7771825 h 9844033"/>
              <a:gd name="connsiteX4881" fmla="*/ 10979555 w 18732595"/>
              <a:gd name="connsiteY4881" fmla="*/ 7870069 h 9844033"/>
              <a:gd name="connsiteX4882" fmla="*/ 10911300 w 18732595"/>
              <a:gd name="connsiteY4882" fmla="*/ 7939113 h 9844033"/>
              <a:gd name="connsiteX4883" fmla="*/ 10820847 w 18732595"/>
              <a:gd name="connsiteY4883" fmla="*/ 8068291 h 9844033"/>
              <a:gd name="connsiteX4884" fmla="*/ 10770433 w 18732595"/>
              <a:gd name="connsiteY4884" fmla="*/ 8119517 h 9844033"/>
              <a:gd name="connsiteX4885" fmla="*/ 10590149 w 18732595"/>
              <a:gd name="connsiteY4885" fmla="*/ 8235827 h 9844033"/>
              <a:gd name="connsiteX4886" fmla="*/ 10555088 w 18732595"/>
              <a:gd name="connsiteY4886" fmla="*/ 8249437 h 9844033"/>
              <a:gd name="connsiteX4887" fmla="*/ 10537246 w 18732595"/>
              <a:gd name="connsiteY4887" fmla="*/ 8256119 h 9844033"/>
              <a:gd name="connsiteX4888" fmla="*/ 10505712 w 18732595"/>
              <a:gd name="connsiteY4888" fmla="*/ 8263048 h 9844033"/>
              <a:gd name="connsiteX4889" fmla="*/ 10461315 w 18732595"/>
              <a:gd name="connsiteY4889" fmla="*/ 8264781 h 9844033"/>
              <a:gd name="connsiteX4890" fmla="*/ 10328125 w 18732595"/>
              <a:gd name="connsiteY4890" fmla="*/ 8274184 h 9844033"/>
              <a:gd name="connsiteX4891" fmla="*/ 10272525 w 18732595"/>
              <a:gd name="connsiteY4891" fmla="*/ 8286063 h 9844033"/>
              <a:gd name="connsiteX4892" fmla="*/ 10221281 w 18732595"/>
              <a:gd name="connsiteY4892" fmla="*/ 8299921 h 9844033"/>
              <a:gd name="connsiteX4893" fmla="*/ 10164022 w 18732595"/>
              <a:gd name="connsiteY4893" fmla="*/ 8297199 h 9844033"/>
              <a:gd name="connsiteX4894" fmla="*/ 10136637 w 18732595"/>
              <a:gd name="connsiteY4894" fmla="*/ 8280123 h 9844033"/>
              <a:gd name="connsiteX4895" fmla="*/ 10125641 w 18732595"/>
              <a:gd name="connsiteY4895" fmla="*/ 8268987 h 9844033"/>
              <a:gd name="connsiteX4896" fmla="*/ 10117136 w 18732595"/>
              <a:gd name="connsiteY4896" fmla="*/ 8271709 h 9844033"/>
              <a:gd name="connsiteX4897" fmla="*/ 10098257 w 18732595"/>
              <a:gd name="connsiteY4897" fmla="*/ 8240033 h 9844033"/>
              <a:gd name="connsiteX4898" fmla="*/ 10094937 w 18732595"/>
              <a:gd name="connsiteY4898" fmla="*/ 8212565 h 9844033"/>
              <a:gd name="connsiteX4899" fmla="*/ 10071701 w 18732595"/>
              <a:gd name="connsiteY4899" fmla="*/ 8162329 h 9844033"/>
              <a:gd name="connsiteX4900" fmla="*/ 10088921 w 18732595"/>
              <a:gd name="connsiteY4900" fmla="*/ 8151935 h 9844033"/>
              <a:gd name="connsiteX4901" fmla="*/ 10096597 w 18732595"/>
              <a:gd name="connsiteY4901" fmla="*/ 8111845 h 9844033"/>
              <a:gd name="connsiteX4902" fmla="*/ 10083734 w 18732595"/>
              <a:gd name="connsiteY4902" fmla="*/ 8067301 h 9844033"/>
              <a:gd name="connsiteX4903" fmla="*/ 10023155 w 18732595"/>
              <a:gd name="connsiteY4903" fmla="*/ 7934906 h 9844033"/>
              <a:gd name="connsiteX4904" fmla="*/ 9971912 w 18732595"/>
              <a:gd name="connsiteY4904" fmla="*/ 7840869 h 9844033"/>
              <a:gd name="connsiteX4905" fmla="*/ 9899301 w 18732595"/>
              <a:gd name="connsiteY4905" fmla="*/ 7676797 h 9844033"/>
              <a:gd name="connsiteX4906" fmla="*/ 9876272 w 18732595"/>
              <a:gd name="connsiteY4906" fmla="*/ 7558013 h 9844033"/>
              <a:gd name="connsiteX4907" fmla="*/ 9865899 w 18732595"/>
              <a:gd name="connsiteY4907" fmla="*/ 7455561 h 9844033"/>
              <a:gd name="connsiteX4908" fmla="*/ 9842041 w 18732595"/>
              <a:gd name="connsiteY4908" fmla="*/ 7357317 h 9844033"/>
              <a:gd name="connsiteX4909" fmla="*/ 9805320 w 18732595"/>
              <a:gd name="connsiteY4909" fmla="*/ 7284561 h 9844033"/>
              <a:gd name="connsiteX4910" fmla="*/ 9723373 w 18732595"/>
              <a:gd name="connsiteY4910" fmla="*/ 7118016 h 9844033"/>
              <a:gd name="connsiteX4911" fmla="*/ 9706153 w 18732595"/>
              <a:gd name="connsiteY4911" fmla="*/ 7089805 h 9844033"/>
              <a:gd name="connsiteX4912" fmla="*/ 9700345 w 18732595"/>
              <a:gd name="connsiteY4912" fmla="*/ 6904204 h 9844033"/>
              <a:gd name="connsiteX4913" fmla="*/ 9736235 w 18732595"/>
              <a:gd name="connsiteY4913" fmla="*/ 6777005 h 9844033"/>
              <a:gd name="connsiteX4914" fmla="*/ 9797644 w 18732595"/>
              <a:gd name="connsiteY4914" fmla="*/ 6664903 h 9844033"/>
              <a:gd name="connsiteX4915" fmla="*/ 9827519 w 18732595"/>
              <a:gd name="connsiteY4915" fmla="*/ 6579526 h 9844033"/>
              <a:gd name="connsiteX4916" fmla="*/ 9800964 w 18732595"/>
              <a:gd name="connsiteY4916" fmla="*/ 6470146 h 9844033"/>
              <a:gd name="connsiteX4917" fmla="*/ 9789138 w 18732595"/>
              <a:gd name="connsiteY4917" fmla="*/ 6387244 h 9844033"/>
              <a:gd name="connsiteX4918" fmla="*/ 9789968 w 18732595"/>
              <a:gd name="connsiteY4918" fmla="*/ 6330079 h 9844033"/>
              <a:gd name="connsiteX4919" fmla="*/ 9753247 w 18732595"/>
              <a:gd name="connsiteY4919" fmla="*/ 6239506 h 9844033"/>
              <a:gd name="connsiteX4920" fmla="*/ 9737065 w 18732595"/>
              <a:gd name="connsiteY4920" fmla="*/ 6186548 h 9844033"/>
              <a:gd name="connsiteX4921" fmla="*/ 9732709 w 18732595"/>
              <a:gd name="connsiteY4921" fmla="*/ 6173679 h 9844033"/>
              <a:gd name="connsiteX4922" fmla="*/ 9724203 w 18732595"/>
              <a:gd name="connsiteY4922" fmla="*/ 6150665 h 9844033"/>
              <a:gd name="connsiteX4923" fmla="*/ 9587485 w 18732595"/>
              <a:gd name="connsiteY4923" fmla="*/ 5947247 h 9844033"/>
              <a:gd name="connsiteX4924" fmla="*/ 9541429 w 18732595"/>
              <a:gd name="connsiteY4924" fmla="*/ 5883153 h 9844033"/>
              <a:gd name="connsiteX4925" fmla="*/ 9514044 w 18732595"/>
              <a:gd name="connsiteY4925" fmla="*/ 5824255 h 9844033"/>
              <a:gd name="connsiteX4926" fmla="*/ 9509065 w 18732595"/>
              <a:gd name="connsiteY4926" fmla="*/ 5779711 h 9844033"/>
              <a:gd name="connsiteX4927" fmla="*/ 9538939 w 18732595"/>
              <a:gd name="connsiteY4927" fmla="*/ 5733682 h 9844033"/>
              <a:gd name="connsiteX4928" fmla="*/ 9549105 w 18732595"/>
              <a:gd name="connsiteY4928" fmla="*/ 5678745 h 9844033"/>
              <a:gd name="connsiteX4929" fmla="*/ 9546615 w 18732595"/>
              <a:gd name="connsiteY4929" fmla="*/ 5658452 h 9844033"/>
              <a:gd name="connsiteX4930" fmla="*/ 9552632 w 18732595"/>
              <a:gd name="connsiteY4930" fmla="*/ 5624054 h 9844033"/>
              <a:gd name="connsiteX4931" fmla="*/ 9565287 w 18732595"/>
              <a:gd name="connsiteY4931" fmla="*/ 5484977 h 9844033"/>
              <a:gd name="connsiteX4932" fmla="*/ 9553461 w 18732595"/>
              <a:gd name="connsiteY4932" fmla="*/ 5463447 h 9844033"/>
              <a:gd name="connsiteX4933" fmla="*/ 9536242 w 18732595"/>
              <a:gd name="connsiteY4933" fmla="*/ 5447362 h 9844033"/>
              <a:gd name="connsiteX4934" fmla="*/ 9514044 w 18732595"/>
              <a:gd name="connsiteY4934" fmla="*/ 5422368 h 9844033"/>
              <a:gd name="connsiteX4935" fmla="*/ 9482509 w 18732595"/>
              <a:gd name="connsiteY4935" fmla="*/ 5406283 h 9844033"/>
              <a:gd name="connsiteX4936" fmla="*/ 9421101 w 18732595"/>
              <a:gd name="connsiteY4936" fmla="*/ 5413212 h 9844033"/>
              <a:gd name="connsiteX4937" fmla="*/ 9356995 w 18732595"/>
              <a:gd name="connsiteY4937" fmla="*/ 5421625 h 9844033"/>
              <a:gd name="connsiteX4938" fmla="*/ 9308241 w 18732595"/>
              <a:gd name="connsiteY4938" fmla="*/ 5408757 h 9844033"/>
              <a:gd name="connsiteX4939" fmla="*/ 9288533 w 18732595"/>
              <a:gd name="connsiteY4939" fmla="*/ 5378071 h 9844033"/>
              <a:gd name="connsiteX4940" fmla="*/ 9237497 w 18732595"/>
              <a:gd name="connsiteY4940" fmla="*/ 5285023 h 9844033"/>
              <a:gd name="connsiteX4941" fmla="*/ 9158039 w 18732595"/>
              <a:gd name="connsiteY4941" fmla="*/ 5270423 h 9844033"/>
              <a:gd name="connsiteX4942" fmla="*/ 9003480 w 18732595"/>
              <a:gd name="connsiteY4942" fmla="*/ 5302841 h 9844033"/>
              <a:gd name="connsiteX4943" fmla="*/ 8979414 w 18732595"/>
              <a:gd name="connsiteY4943" fmla="*/ 5314719 h 9844033"/>
              <a:gd name="connsiteX4944" fmla="*/ 8824855 w 18732595"/>
              <a:gd name="connsiteY4944" fmla="*/ 5378814 h 9844033"/>
              <a:gd name="connsiteX4945" fmla="*/ 8786475 w 18732595"/>
              <a:gd name="connsiteY4945" fmla="*/ 5384011 h 9844033"/>
              <a:gd name="connsiteX4946" fmla="*/ 8503704 w 18732595"/>
              <a:gd name="connsiteY4946" fmla="*/ 5391682 h 9844033"/>
              <a:gd name="connsiteX4947" fmla="*/ 8297072 w 18732595"/>
              <a:gd name="connsiteY4947" fmla="*/ 5328578 h 9844033"/>
              <a:gd name="connsiteX4948" fmla="*/ 8128820 w 18732595"/>
              <a:gd name="connsiteY4948" fmla="*/ 5197667 h 9844033"/>
              <a:gd name="connsiteX4949" fmla="*/ 8097286 w 18732595"/>
              <a:gd name="connsiteY4949" fmla="*/ 5171189 h 9844033"/>
              <a:gd name="connsiteX4950" fmla="*/ 8092099 w 18732595"/>
              <a:gd name="connsiteY4950" fmla="*/ 5161042 h 9844033"/>
              <a:gd name="connsiteX4951" fmla="*/ 8089610 w 18732595"/>
              <a:gd name="connsiteY4951" fmla="*/ 5151639 h 9844033"/>
              <a:gd name="connsiteX4952" fmla="*/ 8085253 w 18732595"/>
              <a:gd name="connsiteY4952" fmla="*/ 5135306 h 9844033"/>
              <a:gd name="connsiteX4953" fmla="*/ 8068241 w 18732595"/>
              <a:gd name="connsiteY4953" fmla="*/ 5074676 h 9844033"/>
              <a:gd name="connsiteX4954" fmla="*/ 8024674 w 18732595"/>
              <a:gd name="connsiteY4954" fmla="*/ 5006375 h 9844033"/>
              <a:gd name="connsiteX4955" fmla="*/ 7981937 w 18732595"/>
              <a:gd name="connsiteY4955" fmla="*/ 4954160 h 9844033"/>
              <a:gd name="connsiteX4956" fmla="*/ 7969075 w 18732595"/>
              <a:gd name="connsiteY4956" fmla="*/ 4947478 h 9844033"/>
              <a:gd name="connsiteX4957" fmla="*/ 7956212 w 18732595"/>
              <a:gd name="connsiteY4957" fmla="*/ 4934610 h 9844033"/>
              <a:gd name="connsiteX4958" fmla="*/ 7946876 w 18732595"/>
              <a:gd name="connsiteY4958" fmla="*/ 4921741 h 9844033"/>
              <a:gd name="connsiteX4959" fmla="*/ 7929864 w 18732595"/>
              <a:gd name="connsiteY4959" fmla="*/ 4896005 h 9844033"/>
              <a:gd name="connsiteX4960" fmla="*/ 7912852 w 18732595"/>
              <a:gd name="connsiteY4960" fmla="*/ 4870516 h 9844033"/>
              <a:gd name="connsiteX4961" fmla="*/ 7916172 w 18732595"/>
              <a:gd name="connsiteY4961" fmla="*/ 4898727 h 9844033"/>
              <a:gd name="connsiteX4962" fmla="*/ 7909325 w 18732595"/>
              <a:gd name="connsiteY4962" fmla="*/ 4915802 h 9844033"/>
              <a:gd name="connsiteX4963" fmla="*/ 7875094 w 18732595"/>
              <a:gd name="connsiteY4963" fmla="*/ 4896995 h 9844033"/>
              <a:gd name="connsiteX4964" fmla="*/ 7882978 w 18732595"/>
              <a:gd name="connsiteY4964" fmla="*/ 4881652 h 9844033"/>
              <a:gd name="connsiteX4965" fmla="*/ 7870945 w 18732595"/>
              <a:gd name="connsiteY4965" fmla="*/ 4848243 h 9844033"/>
              <a:gd name="connsiteX4966" fmla="*/ 7845220 w 18732595"/>
              <a:gd name="connsiteY4966" fmla="*/ 4783159 h 9844033"/>
              <a:gd name="connsiteX4967" fmla="*/ 7853726 w 18732595"/>
              <a:gd name="connsiteY4967" fmla="*/ 4737873 h 9844033"/>
              <a:gd name="connsiteX4968" fmla="*/ 7854763 w 18732595"/>
              <a:gd name="connsiteY4968" fmla="*/ 4718323 h 9844033"/>
              <a:gd name="connsiteX4969" fmla="*/ 7837544 w 18732595"/>
              <a:gd name="connsiteY4969" fmla="*/ 4679965 h 9844033"/>
              <a:gd name="connsiteX4970" fmla="*/ 7815345 w 18732595"/>
              <a:gd name="connsiteY4970" fmla="*/ 4656704 h 9844033"/>
              <a:gd name="connsiteX4971" fmla="*/ 7802690 w 18732595"/>
              <a:gd name="connsiteY4971" fmla="*/ 4648290 h 9844033"/>
              <a:gd name="connsiteX4972" fmla="*/ 7813685 w 18732595"/>
              <a:gd name="connsiteY4972" fmla="*/ 4639628 h 9844033"/>
              <a:gd name="connsiteX4973" fmla="*/ 7870945 w 18732595"/>
              <a:gd name="connsiteY4973" fmla="*/ 4543116 h 9844033"/>
              <a:gd name="connsiteX4974" fmla="*/ 7887957 w 18732595"/>
              <a:gd name="connsiteY4974" fmla="*/ 4477290 h 9844033"/>
              <a:gd name="connsiteX4975" fmla="*/ 7892314 w 18732595"/>
              <a:gd name="connsiteY4975" fmla="*/ 4326087 h 9844033"/>
              <a:gd name="connsiteX4976" fmla="*/ 7897293 w 18732595"/>
              <a:gd name="connsiteY4976" fmla="*/ 4263725 h 9844033"/>
              <a:gd name="connsiteX4977" fmla="*/ 7885467 w 18732595"/>
              <a:gd name="connsiteY4977" fmla="*/ 4219181 h 9844033"/>
              <a:gd name="connsiteX4978" fmla="*/ 7854763 w 18732595"/>
              <a:gd name="connsiteY4978" fmla="*/ 4202106 h 9844033"/>
              <a:gd name="connsiteX4979" fmla="*/ 7847917 w 18732595"/>
              <a:gd name="connsiteY4979" fmla="*/ 4186020 h 9844033"/>
              <a:gd name="connsiteX4980" fmla="*/ 7858082 w 18732595"/>
              <a:gd name="connsiteY4980" fmla="*/ 4133062 h 9844033"/>
              <a:gd name="connsiteX4981" fmla="*/ 7878621 w 18732595"/>
              <a:gd name="connsiteY4981" fmla="*/ 4090250 h 9844033"/>
              <a:gd name="connsiteX4982" fmla="*/ 7912852 w 18732595"/>
              <a:gd name="connsiteY4982" fmla="*/ 4028631 h 9844033"/>
              <a:gd name="connsiteX4983" fmla="*/ 7951233 w 18732595"/>
              <a:gd name="connsiteY4983" fmla="*/ 3960330 h 9844033"/>
              <a:gd name="connsiteX4984" fmla="*/ 8007662 w 18732595"/>
              <a:gd name="connsiteY4984" fmla="*/ 3873221 h 9844033"/>
              <a:gd name="connsiteX4985" fmla="*/ 8077577 w 18732595"/>
              <a:gd name="connsiteY4985" fmla="*/ 3768048 h 9844033"/>
              <a:gd name="connsiteX4986" fmla="*/ 8104132 w 18732595"/>
              <a:gd name="connsiteY4986" fmla="*/ 3726968 h 9844033"/>
              <a:gd name="connsiteX4987" fmla="*/ 8157035 w 18732595"/>
              <a:gd name="connsiteY4987" fmla="*/ 3665596 h 9844033"/>
              <a:gd name="connsiteX4988" fmla="*/ 8244999 w 18732595"/>
              <a:gd name="connsiteY4988" fmla="*/ 3625259 h 9844033"/>
              <a:gd name="connsiteX4989" fmla="*/ 8292715 w 18732595"/>
              <a:gd name="connsiteY4989" fmla="*/ 3584427 h 9844033"/>
              <a:gd name="connsiteX4990" fmla="*/ 8323627 w 18732595"/>
              <a:gd name="connsiteY4990" fmla="*/ 3550029 h 9844033"/>
              <a:gd name="connsiteX4991" fmla="*/ 8334623 w 18732595"/>
              <a:gd name="connsiteY4991" fmla="*/ 3529736 h 9844033"/>
              <a:gd name="connsiteX4992" fmla="*/ 8344996 w 18732595"/>
              <a:gd name="connsiteY4992" fmla="*/ 3464652 h 9844033"/>
              <a:gd name="connsiteX4993" fmla="*/ 8364497 w 18732595"/>
              <a:gd name="connsiteY4993" fmla="*/ 3384473 h 9844033"/>
              <a:gd name="connsiteX4994" fmla="*/ 8383376 w 18732595"/>
              <a:gd name="connsiteY4994" fmla="*/ 3344136 h 9844033"/>
              <a:gd name="connsiteX4995" fmla="*/ 8485862 w 18732595"/>
              <a:gd name="connsiteY4995" fmla="*/ 3252820 h 9844033"/>
              <a:gd name="connsiteX4996" fmla="*/ 8587519 w 18732595"/>
              <a:gd name="connsiteY4996" fmla="*/ 3135768 h 9844033"/>
              <a:gd name="connsiteX4997" fmla="*/ 8604635 w 18732595"/>
              <a:gd name="connsiteY4997" fmla="*/ 3100844 h 9844033"/>
              <a:gd name="connsiteX4998" fmla="*/ 8611442 w 18732595"/>
              <a:gd name="connsiteY4998" fmla="*/ 3089858 h 9844033"/>
              <a:gd name="connsiteX4999" fmla="*/ 8601129 w 18732595"/>
              <a:gd name="connsiteY4999" fmla="*/ 3081540 h 9844033"/>
              <a:gd name="connsiteX5000" fmla="*/ 8587415 w 18732595"/>
              <a:gd name="connsiteY5000" fmla="*/ 3057759 h 9844033"/>
              <a:gd name="connsiteX5001" fmla="*/ 8519957 w 18732595"/>
              <a:gd name="connsiteY5001" fmla="*/ 3019293 h 9844033"/>
              <a:gd name="connsiteX5002" fmla="*/ 8463551 w 18732595"/>
              <a:gd name="connsiteY5002" fmla="*/ 3026121 h 9844033"/>
              <a:gd name="connsiteX5003" fmla="*/ 8432681 w 18732595"/>
              <a:gd name="connsiteY5003" fmla="*/ 3005636 h 9844033"/>
              <a:gd name="connsiteX5004" fmla="*/ 8430204 w 18732595"/>
              <a:gd name="connsiteY5004" fmla="*/ 2926086 h 9844033"/>
              <a:gd name="connsiteX5005" fmla="*/ 8419151 w 18732595"/>
              <a:gd name="connsiteY5005" fmla="*/ 2915844 h 9844033"/>
              <a:gd name="connsiteX5006" fmla="*/ 8411338 w 18732595"/>
              <a:gd name="connsiteY5006" fmla="*/ 2902984 h 9844033"/>
              <a:gd name="connsiteX5007" fmla="*/ 8410576 w 18732595"/>
              <a:gd name="connsiteY5007" fmla="*/ 2877378 h 9844033"/>
              <a:gd name="connsiteX5008" fmla="*/ 8412291 w 18732595"/>
              <a:gd name="connsiteY5008" fmla="*/ 2851772 h 9844033"/>
              <a:gd name="connsiteX5009" fmla="*/ 8419913 w 18732595"/>
              <a:gd name="connsiteY5009" fmla="*/ 2840619 h 9844033"/>
              <a:gd name="connsiteX5010" fmla="*/ 8462599 w 18732595"/>
              <a:gd name="connsiteY5010" fmla="*/ 2685958 h 9844033"/>
              <a:gd name="connsiteX5011" fmla="*/ 8452499 w 18732595"/>
              <a:gd name="connsiteY5011" fmla="*/ 2606409 h 9844033"/>
              <a:gd name="connsiteX5012" fmla="*/ 8478987 w 18732595"/>
              <a:gd name="connsiteY5012" fmla="*/ 2561114 h 9844033"/>
              <a:gd name="connsiteX5013" fmla="*/ 8508714 w 18732595"/>
              <a:gd name="connsiteY5013" fmla="*/ 2544043 h 9844033"/>
              <a:gd name="connsiteX5014" fmla="*/ 8567787 w 18732595"/>
              <a:gd name="connsiteY5014" fmla="*/ 2533004 h 9844033"/>
              <a:gd name="connsiteX5015" fmla="*/ 8618095 w 18732595"/>
              <a:gd name="connsiteY5015" fmla="*/ 2540629 h 9844033"/>
              <a:gd name="connsiteX5016" fmla="*/ 8854769 w 18732595"/>
              <a:gd name="connsiteY5016" fmla="*/ 2556903 h 9844033"/>
              <a:gd name="connsiteX5017" fmla="*/ 8913652 w 18732595"/>
              <a:gd name="connsiteY5017" fmla="*/ 2516730 h 9844033"/>
              <a:gd name="connsiteX5018" fmla="*/ 8932517 w 18732595"/>
              <a:gd name="connsiteY5018" fmla="*/ 2385968 h 9844033"/>
              <a:gd name="connsiteX5019" fmla="*/ 8929087 w 18732595"/>
              <a:gd name="connsiteY5019" fmla="*/ 2366280 h 9844033"/>
              <a:gd name="connsiteX5020" fmla="*/ 8921274 w 18732595"/>
              <a:gd name="connsiteY5020" fmla="*/ 2356038 h 9844033"/>
              <a:gd name="connsiteX5021" fmla="*/ 8918797 w 18732595"/>
              <a:gd name="connsiteY5021" fmla="*/ 2347502 h 9844033"/>
              <a:gd name="connsiteX5022" fmla="*/ 8910984 w 18732595"/>
              <a:gd name="connsiteY5022" fmla="*/ 2338967 h 9844033"/>
              <a:gd name="connsiteX5023" fmla="*/ 8897455 w 18732595"/>
              <a:gd name="connsiteY5023" fmla="*/ 2331228 h 9844033"/>
              <a:gd name="connsiteX5024" fmla="*/ 8883734 w 18732595"/>
              <a:gd name="connsiteY5024" fmla="*/ 2309833 h 9844033"/>
              <a:gd name="connsiteX5025" fmla="*/ 8881257 w 18732595"/>
              <a:gd name="connsiteY5025" fmla="*/ 2296176 h 9844033"/>
              <a:gd name="connsiteX5026" fmla="*/ 8873444 w 18732595"/>
              <a:gd name="connsiteY5026" fmla="*/ 2279106 h 9844033"/>
              <a:gd name="connsiteX5027" fmla="*/ 8833427 w 18732595"/>
              <a:gd name="connsiteY5027" fmla="*/ 2270570 h 9844033"/>
              <a:gd name="connsiteX5028" fmla="*/ 8829044 w 18732595"/>
              <a:gd name="connsiteY5028" fmla="*/ 2279106 h 9844033"/>
              <a:gd name="connsiteX5029" fmla="*/ 8823899 w 18732595"/>
              <a:gd name="connsiteY5029" fmla="*/ 2266246 h 9844033"/>
              <a:gd name="connsiteX5030" fmla="*/ 8771876 w 18732595"/>
              <a:gd name="connsiteY5030" fmla="*/ 2239729 h 9844033"/>
              <a:gd name="connsiteX5031" fmla="*/ 8760824 w 18732595"/>
              <a:gd name="connsiteY5031" fmla="*/ 2236315 h 9844033"/>
              <a:gd name="connsiteX5032" fmla="*/ 8749581 w 18732595"/>
              <a:gd name="connsiteY5032" fmla="*/ 2227780 h 9844033"/>
              <a:gd name="connsiteX5033" fmla="*/ 8752248 w 18732595"/>
              <a:gd name="connsiteY5033" fmla="*/ 2177364 h 9844033"/>
              <a:gd name="connsiteX5034" fmla="*/ 8848671 w 18732595"/>
              <a:gd name="connsiteY5034" fmla="*/ 2165415 h 9844033"/>
              <a:gd name="connsiteX5035" fmla="*/ 8891357 w 18732595"/>
              <a:gd name="connsiteY5035" fmla="*/ 2172243 h 9844033"/>
              <a:gd name="connsiteX5036" fmla="*/ 8910222 w 18732595"/>
              <a:gd name="connsiteY5036" fmla="*/ 2109878 h 9844033"/>
              <a:gd name="connsiteX5037" fmla="*/ 8928135 w 18732595"/>
              <a:gd name="connsiteY5037" fmla="*/ 2096221 h 9844033"/>
              <a:gd name="connsiteX5038" fmla="*/ 8963960 w 18732595"/>
              <a:gd name="connsiteY5038" fmla="*/ 2114089 h 9844033"/>
              <a:gd name="connsiteX5039" fmla="*/ 9023033 w 18732595"/>
              <a:gd name="connsiteY5039" fmla="*/ 2108171 h 9844033"/>
              <a:gd name="connsiteX5040" fmla="*/ 9067433 w 18732595"/>
              <a:gd name="connsiteY5040" fmla="*/ 2082565 h 9844033"/>
              <a:gd name="connsiteX5041" fmla="*/ 9108403 w 18732595"/>
              <a:gd name="connsiteY5041" fmla="*/ 2042392 h 9844033"/>
              <a:gd name="connsiteX5042" fmla="*/ 9157949 w 18732595"/>
              <a:gd name="connsiteY5042" fmla="*/ 1997894 h 9844033"/>
              <a:gd name="connsiteX5043" fmla="*/ 9286957 w 18732595"/>
              <a:gd name="connsiteY5043" fmla="*/ 1879878 h 9844033"/>
              <a:gd name="connsiteX5044" fmla="*/ 9370613 w 18732595"/>
              <a:gd name="connsiteY5044" fmla="*/ 1828666 h 9844033"/>
              <a:gd name="connsiteX5045" fmla="*/ 9416728 w 18732595"/>
              <a:gd name="connsiteY5045" fmla="*/ 1819220 h 9844033"/>
              <a:gd name="connsiteX5046" fmla="*/ 9468751 w 18732595"/>
              <a:gd name="connsiteY5046" fmla="*/ 1812392 h 9844033"/>
              <a:gd name="connsiteX5047" fmla="*/ 9512389 w 18732595"/>
              <a:gd name="connsiteY5047" fmla="*/ 1779047 h 9844033"/>
              <a:gd name="connsiteX5048" fmla="*/ 9511627 w 18732595"/>
              <a:gd name="connsiteY5048" fmla="*/ 1766301 h 9844033"/>
              <a:gd name="connsiteX5049" fmla="*/ 9520964 w 18732595"/>
              <a:gd name="connsiteY5049" fmla="*/ 1752531 h 9844033"/>
              <a:gd name="connsiteX5050" fmla="*/ 9508959 w 18732595"/>
              <a:gd name="connsiteY5050" fmla="*/ 1748320 h 9844033"/>
              <a:gd name="connsiteX5051" fmla="*/ 9492761 w 18732595"/>
              <a:gd name="connsiteY5051" fmla="*/ 1745702 h 9844033"/>
              <a:gd name="connsiteX5052" fmla="*/ 9495239 w 18732595"/>
              <a:gd name="connsiteY5052" fmla="*/ 1727835 h 9844033"/>
              <a:gd name="connsiteX5053" fmla="*/ 9493523 w 18732595"/>
              <a:gd name="connsiteY5053" fmla="*/ 1696197 h 9844033"/>
              <a:gd name="connsiteX5054" fmla="*/ 9537161 w 18732595"/>
              <a:gd name="connsiteY5054" fmla="*/ 1569646 h 9844033"/>
              <a:gd name="connsiteX5055" fmla="*/ 9572224 w 18732595"/>
              <a:gd name="connsiteY5055" fmla="*/ 1556900 h 9844033"/>
              <a:gd name="connsiteX5056" fmla="*/ 9594329 w 18732595"/>
              <a:gd name="connsiteY5056" fmla="*/ 1544040 h 9844033"/>
              <a:gd name="connsiteX5057" fmla="*/ 9606335 w 18732595"/>
              <a:gd name="connsiteY5057" fmla="*/ 1535505 h 9844033"/>
              <a:gd name="connsiteX5058" fmla="*/ 9613195 w 18732595"/>
              <a:gd name="connsiteY5058" fmla="*/ 1526969 h 9844033"/>
              <a:gd name="connsiteX5059" fmla="*/ 9613957 w 18732595"/>
              <a:gd name="connsiteY5059" fmla="*/ 1582506 h 9844033"/>
              <a:gd name="connsiteX5060" fmla="*/ 9623485 w 18732595"/>
              <a:gd name="connsiteY5060" fmla="*/ 1612437 h 9844033"/>
              <a:gd name="connsiteX5061" fmla="*/ 9632060 w 18732595"/>
              <a:gd name="connsiteY5061" fmla="*/ 1642367 h 9844033"/>
              <a:gd name="connsiteX5062" fmla="*/ 9627677 w 18732595"/>
              <a:gd name="connsiteY5062" fmla="*/ 1655114 h 9844033"/>
              <a:gd name="connsiteX5063" fmla="*/ 9623485 w 18732595"/>
              <a:gd name="connsiteY5063" fmla="*/ 1667974 h 9844033"/>
              <a:gd name="connsiteX5064" fmla="*/ 9614910 w 18732595"/>
              <a:gd name="connsiteY5064" fmla="*/ 1657731 h 9844033"/>
              <a:gd name="connsiteX5065" fmla="*/ 9605572 w 18732595"/>
              <a:gd name="connsiteY5065" fmla="*/ 1657731 h 9844033"/>
              <a:gd name="connsiteX5066" fmla="*/ 9600427 w 18732595"/>
              <a:gd name="connsiteY5066" fmla="*/ 1678216 h 9844033"/>
              <a:gd name="connsiteX5067" fmla="*/ 9657595 w 18732595"/>
              <a:gd name="connsiteY5067" fmla="*/ 1663649 h 9844033"/>
              <a:gd name="connsiteX5068" fmla="*/ 9719908 w 18732595"/>
              <a:gd name="connsiteY5068" fmla="*/ 1645782 h 9844033"/>
              <a:gd name="connsiteX5069" fmla="*/ 9726006 w 18732595"/>
              <a:gd name="connsiteY5069" fmla="*/ 1634629 h 9844033"/>
              <a:gd name="connsiteX5070" fmla="*/ 9734390 w 18732595"/>
              <a:gd name="connsiteY5070" fmla="*/ 1619265 h 9844033"/>
              <a:gd name="connsiteX5071" fmla="*/ 9713048 w 18732595"/>
              <a:gd name="connsiteY5071" fmla="*/ 1585010 h 9844033"/>
              <a:gd name="connsiteX5072" fmla="*/ 9683130 w 18732595"/>
              <a:gd name="connsiteY5072" fmla="*/ 1546544 h 9844033"/>
              <a:gd name="connsiteX5073" fmla="*/ 9666170 w 18732595"/>
              <a:gd name="connsiteY5073" fmla="*/ 1518434 h 9844033"/>
              <a:gd name="connsiteX5074" fmla="*/ 9649020 w 18732595"/>
              <a:gd name="connsiteY5074" fmla="*/ 1473936 h 9844033"/>
              <a:gd name="connsiteX5075" fmla="*/ 9637015 w 18732595"/>
              <a:gd name="connsiteY5075" fmla="*/ 1444006 h 9844033"/>
              <a:gd name="connsiteX5076" fmla="*/ 9620817 w 18732595"/>
              <a:gd name="connsiteY5076" fmla="*/ 1424431 h 9844033"/>
              <a:gd name="connsiteX5077" fmla="*/ 9615672 w 18732595"/>
              <a:gd name="connsiteY5077" fmla="*/ 1425228 h 9844033"/>
              <a:gd name="connsiteX5078" fmla="*/ 9579085 w 18732595"/>
              <a:gd name="connsiteY5078" fmla="*/ 1457662 h 9844033"/>
              <a:gd name="connsiteX5079" fmla="*/ 9513342 w 18732595"/>
              <a:gd name="connsiteY5079" fmla="*/ 1497039 h 9844033"/>
              <a:gd name="connsiteX5080" fmla="*/ 9384333 w 18732595"/>
              <a:gd name="connsiteY5080" fmla="*/ 1497039 h 9844033"/>
              <a:gd name="connsiteX5081" fmla="*/ 9350033 w 18732595"/>
              <a:gd name="connsiteY5081" fmla="*/ 1458573 h 9844033"/>
              <a:gd name="connsiteX5082" fmla="*/ 9342410 w 18732595"/>
              <a:gd name="connsiteY5082" fmla="*/ 1441502 h 9844033"/>
              <a:gd name="connsiteX5083" fmla="*/ 9343363 w 18732595"/>
              <a:gd name="connsiteY5083" fmla="*/ 1385055 h 9844033"/>
              <a:gd name="connsiteX5084" fmla="*/ 9337265 w 18732595"/>
              <a:gd name="connsiteY5084" fmla="*/ 1367984 h 9844033"/>
              <a:gd name="connsiteX5085" fmla="*/ 9325260 w 18732595"/>
              <a:gd name="connsiteY5085" fmla="*/ 1308123 h 9844033"/>
              <a:gd name="connsiteX5086" fmla="*/ 9352700 w 18732595"/>
              <a:gd name="connsiteY5086" fmla="*/ 1227776 h 9844033"/>
              <a:gd name="connsiteX5087" fmla="*/ 9386048 w 18732595"/>
              <a:gd name="connsiteY5087" fmla="*/ 1215827 h 9844033"/>
              <a:gd name="connsiteX5088" fmla="*/ 9392908 w 18732595"/>
              <a:gd name="connsiteY5088" fmla="*/ 1212413 h 9844033"/>
              <a:gd name="connsiteX5089" fmla="*/ 9414251 w 18732595"/>
              <a:gd name="connsiteY5089" fmla="*/ 1198756 h 9844033"/>
              <a:gd name="connsiteX5090" fmla="*/ 9435593 w 18732595"/>
              <a:gd name="connsiteY5090" fmla="*/ 1185896 h 9844033"/>
              <a:gd name="connsiteX5091" fmla="*/ 9460366 w 18732595"/>
              <a:gd name="connsiteY5091" fmla="*/ 1172240 h 9844033"/>
              <a:gd name="connsiteX5092" fmla="*/ 9480756 w 18732595"/>
              <a:gd name="connsiteY5092" fmla="*/ 1153462 h 9844033"/>
              <a:gd name="connsiteX5093" fmla="*/ 9487616 w 18732595"/>
              <a:gd name="connsiteY5093" fmla="*/ 1144016 h 9844033"/>
              <a:gd name="connsiteX5094" fmla="*/ 9509912 w 18732595"/>
              <a:gd name="connsiteY5094" fmla="*/ 1134570 h 9844033"/>
              <a:gd name="connsiteX5095" fmla="*/ 9537161 w 18732595"/>
              <a:gd name="connsiteY5095" fmla="*/ 1132066 h 9844033"/>
              <a:gd name="connsiteX5096" fmla="*/ 9588422 w 18732595"/>
              <a:gd name="connsiteY5096" fmla="*/ 1108964 h 9844033"/>
              <a:gd name="connsiteX5097" fmla="*/ 9632822 w 18732595"/>
              <a:gd name="connsiteY5097" fmla="*/ 1071408 h 9844033"/>
              <a:gd name="connsiteX5098" fmla="*/ 9632060 w 18732595"/>
              <a:gd name="connsiteY5098" fmla="*/ 1057638 h 9844033"/>
              <a:gd name="connsiteX5099" fmla="*/ 9643112 w 18732595"/>
              <a:gd name="connsiteY5099" fmla="*/ 1048306 h 9844033"/>
              <a:gd name="connsiteX5100" fmla="*/ 9700280 w 18732595"/>
              <a:gd name="connsiteY5100" fmla="*/ 991859 h 9844033"/>
              <a:gd name="connsiteX5101" fmla="*/ 9717431 w 18732595"/>
              <a:gd name="connsiteY5101" fmla="*/ 965342 h 9844033"/>
              <a:gd name="connsiteX5102" fmla="*/ 9734390 w 18732595"/>
              <a:gd name="connsiteY5102" fmla="*/ 953393 h 9844033"/>
              <a:gd name="connsiteX5103" fmla="*/ 9777266 w 18732595"/>
              <a:gd name="connsiteY5103" fmla="*/ 914927 h 9844033"/>
              <a:gd name="connsiteX5104" fmla="*/ 9819951 w 18732595"/>
              <a:gd name="connsiteY5104" fmla="*/ 867925 h 9844033"/>
              <a:gd name="connsiteX5105" fmla="*/ 9832719 w 18732595"/>
              <a:gd name="connsiteY5105" fmla="*/ 851765 h 9844033"/>
              <a:gd name="connsiteX5106" fmla="*/ 9845486 w 18732595"/>
              <a:gd name="connsiteY5106" fmla="*/ 844026 h 9844033"/>
              <a:gd name="connsiteX5107" fmla="*/ 9819951 w 18732595"/>
              <a:gd name="connsiteY5107" fmla="*/ 843116 h 9844033"/>
              <a:gd name="connsiteX5108" fmla="*/ 9794226 w 18732595"/>
              <a:gd name="connsiteY5108" fmla="*/ 847440 h 9844033"/>
              <a:gd name="connsiteX5109" fmla="*/ 9764308 w 18732595"/>
              <a:gd name="connsiteY5109" fmla="*/ 856886 h 9844033"/>
              <a:gd name="connsiteX5110" fmla="*/ 9726006 w 18732595"/>
              <a:gd name="connsiteY5110" fmla="*/ 859390 h 9844033"/>
              <a:gd name="connsiteX5111" fmla="*/ 9795941 w 18732595"/>
              <a:gd name="connsiteY5111" fmla="*/ 831167 h 9844033"/>
              <a:gd name="connsiteX5112" fmla="*/ 9800324 w 18732595"/>
              <a:gd name="connsiteY5112" fmla="*/ 823541 h 9844033"/>
              <a:gd name="connsiteX5113" fmla="*/ 9833671 w 18732595"/>
              <a:gd name="connsiteY5113" fmla="*/ 792701 h 9844033"/>
              <a:gd name="connsiteX5114" fmla="*/ 9878834 w 18732595"/>
              <a:gd name="connsiteY5114" fmla="*/ 788490 h 9844033"/>
              <a:gd name="connsiteX5115" fmla="*/ 9892554 w 18732595"/>
              <a:gd name="connsiteY5115" fmla="*/ 795318 h 9844033"/>
              <a:gd name="connsiteX5116" fmla="*/ 9909514 w 18732595"/>
              <a:gd name="connsiteY5116" fmla="*/ 800439 h 9844033"/>
              <a:gd name="connsiteX5117" fmla="*/ 9912182 w 18732595"/>
              <a:gd name="connsiteY5117" fmla="*/ 806471 h 9844033"/>
              <a:gd name="connsiteX5118" fmla="*/ 9916374 w 18732595"/>
              <a:gd name="connsiteY5118" fmla="*/ 783369 h 9844033"/>
              <a:gd name="connsiteX5119" fmla="*/ 9959059 w 18732595"/>
              <a:gd name="connsiteY5119" fmla="*/ 753438 h 9844033"/>
              <a:gd name="connsiteX5120" fmla="*/ 9990692 w 18732595"/>
              <a:gd name="connsiteY5120" fmla="*/ 737163 h 9844033"/>
              <a:gd name="connsiteX5121" fmla="*/ 10066725 w 18732595"/>
              <a:gd name="connsiteY5121" fmla="*/ 725214 h 9844033"/>
              <a:gd name="connsiteX5122" fmla="*/ 10071871 w 18732595"/>
              <a:gd name="connsiteY5122" fmla="*/ 725214 h 9844033"/>
              <a:gd name="connsiteX5123" fmla="*/ 10085591 w 18732595"/>
              <a:gd name="connsiteY5123" fmla="*/ 715768 h 9844033"/>
              <a:gd name="connsiteX5124" fmla="*/ 10148666 w 18732595"/>
              <a:gd name="connsiteY5124" fmla="*/ 697901 h 9844033"/>
              <a:gd name="connsiteX5125" fmla="*/ 10211169 w 18732595"/>
              <a:gd name="connsiteY5125" fmla="*/ 680716 h 9844033"/>
              <a:gd name="connsiteX5126" fmla="*/ 10233274 w 18732595"/>
              <a:gd name="connsiteY5126" fmla="*/ 691072 h 9844033"/>
              <a:gd name="connsiteX5127" fmla="*/ 10248709 w 18732595"/>
              <a:gd name="connsiteY5127" fmla="*/ 682423 h 9844033"/>
              <a:gd name="connsiteX5128" fmla="*/ 10282819 w 18732595"/>
              <a:gd name="connsiteY5128" fmla="*/ 667970 h 9844033"/>
              <a:gd name="connsiteX5129" fmla="*/ 10302447 w 18732595"/>
              <a:gd name="connsiteY5129" fmla="*/ 664556 h 9844033"/>
              <a:gd name="connsiteX5130" fmla="*/ 10343417 w 18732595"/>
              <a:gd name="connsiteY5130" fmla="*/ 665353 h 9844033"/>
              <a:gd name="connsiteX5131" fmla="*/ 10366475 w 18732595"/>
              <a:gd name="connsiteY5131" fmla="*/ 689252 h 9844033"/>
              <a:gd name="connsiteX5132" fmla="*/ 10381148 w 18732595"/>
              <a:gd name="connsiteY5132" fmla="*/ 682423 h 9844033"/>
              <a:gd name="connsiteX5133" fmla="*/ 10422880 w 18732595"/>
              <a:gd name="connsiteY5133" fmla="*/ 663646 h 9844033"/>
              <a:gd name="connsiteX5134" fmla="*/ 10452036 w 18732595"/>
              <a:gd name="connsiteY5134" fmla="*/ 673092 h 9844033"/>
              <a:gd name="connsiteX5135" fmla="*/ 10460421 w 18732595"/>
              <a:gd name="connsiteY5135" fmla="*/ 676506 h 9844033"/>
              <a:gd name="connsiteX5136" fmla="*/ 10576662 w 18732595"/>
              <a:gd name="connsiteY5136" fmla="*/ 708144 h 9844033"/>
              <a:gd name="connsiteX5137" fmla="*/ 10552651 w 18732595"/>
              <a:gd name="connsiteY5137" fmla="*/ 726011 h 9844033"/>
              <a:gd name="connsiteX5138" fmla="*/ 10524639 w 18732595"/>
              <a:gd name="connsiteY5138" fmla="*/ 736367 h 9844033"/>
              <a:gd name="connsiteX5139" fmla="*/ 10562941 w 18732595"/>
              <a:gd name="connsiteY5139" fmla="*/ 740578 h 9844033"/>
              <a:gd name="connsiteX5140" fmla="*/ 10610772 w 18732595"/>
              <a:gd name="connsiteY5140" fmla="*/ 738870 h 9844033"/>
              <a:gd name="connsiteX5141" fmla="*/ 10682613 w 18732595"/>
              <a:gd name="connsiteY5141" fmla="*/ 753438 h 9844033"/>
              <a:gd name="connsiteX5142" fmla="*/ 10761885 w 18732595"/>
              <a:gd name="connsiteY5142" fmla="*/ 773126 h 9844033"/>
              <a:gd name="connsiteX5143" fmla="*/ 10879079 w 18732595"/>
              <a:gd name="connsiteY5143" fmla="*/ 798732 h 9844033"/>
              <a:gd name="connsiteX5144" fmla="*/ 10947299 w 18732595"/>
              <a:gd name="connsiteY5144" fmla="*/ 823541 h 9844033"/>
              <a:gd name="connsiteX5145" fmla="*/ 10978170 w 18732595"/>
              <a:gd name="connsiteY5145" fmla="*/ 837198 h 9844033"/>
              <a:gd name="connsiteX5146" fmla="*/ 11008850 w 18732595"/>
              <a:gd name="connsiteY5146" fmla="*/ 846530 h 9844033"/>
              <a:gd name="connsiteX5147" fmla="*/ 11094220 w 18732595"/>
              <a:gd name="connsiteY5147" fmla="*/ 888524 h 9844033"/>
              <a:gd name="connsiteX5148" fmla="*/ 11085645 w 18732595"/>
              <a:gd name="connsiteY5148" fmla="*/ 953393 h 9844033"/>
              <a:gd name="connsiteX5149" fmla="*/ 10805523 w 18732595"/>
              <a:gd name="connsiteY5149" fmla="*/ 954303 h 9844033"/>
              <a:gd name="connsiteX5150" fmla="*/ 10739780 w 18732595"/>
              <a:gd name="connsiteY5150" fmla="*/ 950889 h 9844033"/>
              <a:gd name="connsiteX5151" fmla="*/ 10766268 w 18732595"/>
              <a:gd name="connsiteY5151" fmla="*/ 967049 h 9844033"/>
              <a:gd name="connsiteX5152" fmla="*/ 10811621 w 18732595"/>
              <a:gd name="connsiteY5152" fmla="*/ 1012344 h 9844033"/>
              <a:gd name="connsiteX5153" fmla="*/ 10819243 w 18732595"/>
              <a:gd name="connsiteY5153" fmla="*/ 1043981 h 9844033"/>
              <a:gd name="connsiteX5154" fmla="*/ 10836394 w 18732595"/>
              <a:gd name="connsiteY5154" fmla="*/ 1071408 h 9844033"/>
              <a:gd name="connsiteX5155" fmla="*/ 10851639 w 18732595"/>
              <a:gd name="connsiteY5155" fmla="*/ 1082448 h 9844033"/>
              <a:gd name="connsiteX5156" fmla="*/ 10896991 w 18732595"/>
              <a:gd name="connsiteY5156" fmla="*/ 1098722 h 9844033"/>
              <a:gd name="connsiteX5157" fmla="*/ 10984839 w 18732595"/>
              <a:gd name="connsiteY5157" fmla="*/ 1103843 h 9844033"/>
              <a:gd name="connsiteX5158" fmla="*/ 10955112 w 18732595"/>
              <a:gd name="connsiteY5158" fmla="*/ 1090983 h 9844033"/>
              <a:gd name="connsiteX5159" fmla="*/ 10930149 w 18732595"/>
              <a:gd name="connsiteY5159" fmla="*/ 1082448 h 9844033"/>
              <a:gd name="connsiteX5160" fmla="*/ 10918334 w 18732595"/>
              <a:gd name="connsiteY5160" fmla="*/ 1073912 h 9844033"/>
              <a:gd name="connsiteX5161" fmla="*/ 10917381 w 18732595"/>
              <a:gd name="connsiteY5161" fmla="*/ 1039771 h 9844033"/>
              <a:gd name="connsiteX5162" fmla="*/ 10955112 w 18732595"/>
              <a:gd name="connsiteY5162" fmla="*/ 1039771 h 9844033"/>
              <a:gd name="connsiteX5163" fmla="*/ 11021617 w 18732595"/>
              <a:gd name="connsiteY5163" fmla="*/ 1061963 h 9844033"/>
              <a:gd name="connsiteX5164" fmla="*/ 11066970 w 18732595"/>
              <a:gd name="connsiteY5164" fmla="*/ 1038064 h 9844033"/>
              <a:gd name="connsiteX5165" fmla="*/ 11047343 w 18732595"/>
              <a:gd name="connsiteY5165" fmla="*/ 1019286 h 9844033"/>
              <a:gd name="connsiteX5166" fmla="*/ 11072115 w 18732595"/>
              <a:gd name="connsiteY5166" fmla="*/ 999598 h 9844033"/>
              <a:gd name="connsiteX5167" fmla="*/ 11109655 w 18732595"/>
              <a:gd name="connsiteY5167" fmla="*/ 979909 h 9844033"/>
              <a:gd name="connsiteX5168" fmla="*/ 11150626 w 18732595"/>
              <a:gd name="connsiteY5168" fmla="*/ 953393 h 9844033"/>
              <a:gd name="connsiteX5169" fmla="*/ 11178066 w 18732595"/>
              <a:gd name="connsiteY5169" fmla="*/ 940647 h 9844033"/>
              <a:gd name="connsiteX5170" fmla="*/ 11195979 w 18732595"/>
              <a:gd name="connsiteY5170" fmla="*/ 954303 h 9844033"/>
              <a:gd name="connsiteX5171" fmla="*/ 11230851 w 18732595"/>
              <a:gd name="connsiteY5171" fmla="*/ 963635 h 9844033"/>
              <a:gd name="connsiteX5172" fmla="*/ 11255624 w 18732595"/>
              <a:gd name="connsiteY5172" fmla="*/ 961928 h 9844033"/>
              <a:gd name="connsiteX5173" fmla="*/ 11242094 w 18732595"/>
              <a:gd name="connsiteY5173" fmla="*/ 918341 h 9844033"/>
              <a:gd name="connsiteX5174" fmla="*/ 11220751 w 18732595"/>
              <a:gd name="connsiteY5174" fmla="*/ 872250 h 9844033"/>
              <a:gd name="connsiteX5175" fmla="*/ 11195026 w 18732595"/>
              <a:gd name="connsiteY5175" fmla="*/ 830370 h 9844033"/>
              <a:gd name="connsiteX5176" fmla="*/ 11239426 w 18732595"/>
              <a:gd name="connsiteY5176" fmla="*/ 815803 h 9844033"/>
              <a:gd name="connsiteX5177" fmla="*/ 11330895 w 18732595"/>
              <a:gd name="connsiteY5177" fmla="*/ 842319 h 9844033"/>
              <a:gd name="connsiteX5178" fmla="*/ 11359860 w 18732595"/>
              <a:gd name="connsiteY5178" fmla="*/ 864511 h 9844033"/>
              <a:gd name="connsiteX5179" fmla="*/ 11327465 w 18732595"/>
              <a:gd name="connsiteY5179" fmla="*/ 873957 h 9844033"/>
              <a:gd name="connsiteX5180" fmla="*/ 11300215 w 18732595"/>
              <a:gd name="connsiteY5180" fmla="*/ 902977 h 9844033"/>
              <a:gd name="connsiteX5181" fmla="*/ 11323272 w 18732595"/>
              <a:gd name="connsiteY5181" fmla="*/ 915837 h 9844033"/>
              <a:gd name="connsiteX5182" fmla="*/ 11400068 w 18732595"/>
              <a:gd name="connsiteY5182" fmla="*/ 921755 h 9844033"/>
              <a:gd name="connsiteX5183" fmla="*/ 11412835 w 18732595"/>
              <a:gd name="connsiteY5183" fmla="*/ 898766 h 9844033"/>
              <a:gd name="connsiteX5184" fmla="*/ 11464095 w 18732595"/>
              <a:gd name="connsiteY5184" fmla="*/ 860300 h 9844033"/>
              <a:gd name="connsiteX5185" fmla="*/ 11515356 w 18732595"/>
              <a:gd name="connsiteY5185" fmla="*/ 840612 h 9844033"/>
              <a:gd name="connsiteX5186" fmla="*/ 11578621 w 18732595"/>
              <a:gd name="connsiteY5186" fmla="*/ 819217 h 9844033"/>
              <a:gd name="connsiteX5187" fmla="*/ 11624737 w 18732595"/>
              <a:gd name="connsiteY5187" fmla="*/ 804650 h 9844033"/>
              <a:gd name="connsiteX5188" fmla="*/ 11677712 w 18732595"/>
              <a:gd name="connsiteY5188" fmla="*/ 792701 h 9844033"/>
              <a:gd name="connsiteX5189" fmla="*/ 11696387 w 18732595"/>
              <a:gd name="connsiteY5189" fmla="*/ 797822 h 9844033"/>
              <a:gd name="connsiteX5190" fmla="*/ 11705725 w 18732595"/>
              <a:gd name="connsiteY5190" fmla="*/ 832874 h 9844033"/>
              <a:gd name="connsiteX5191" fmla="*/ 11737548 w 18732595"/>
              <a:gd name="connsiteY5191" fmla="*/ 826046 h 9844033"/>
              <a:gd name="connsiteX5192" fmla="*/ 11790333 w 18732595"/>
              <a:gd name="connsiteY5192" fmla="*/ 815006 h 9844033"/>
              <a:gd name="connsiteX5193" fmla="*/ 11839878 w 18732595"/>
              <a:gd name="connsiteY5193" fmla="*/ 808974 h 9844033"/>
              <a:gd name="connsiteX5194" fmla="*/ 11882563 w 18732595"/>
              <a:gd name="connsiteY5194" fmla="*/ 796115 h 9844033"/>
              <a:gd name="connsiteX5195" fmla="*/ 11906574 w 18732595"/>
              <a:gd name="connsiteY5195" fmla="*/ 785872 h 9844033"/>
              <a:gd name="connsiteX5196" fmla="*/ 11911719 w 18732595"/>
              <a:gd name="connsiteY5196" fmla="*/ 772215 h 9844033"/>
              <a:gd name="connsiteX5197" fmla="*/ 11938969 w 18732595"/>
              <a:gd name="connsiteY5197" fmla="*/ 819217 h 9844033"/>
              <a:gd name="connsiteX5198" fmla="*/ 11951736 w 18732595"/>
              <a:gd name="connsiteY5198" fmla="*/ 829460 h 9844033"/>
              <a:gd name="connsiteX5199" fmla="*/ 11960311 w 18732595"/>
              <a:gd name="connsiteY5199" fmla="*/ 821834 h 9844033"/>
              <a:gd name="connsiteX5200" fmla="*/ 11976509 w 18732595"/>
              <a:gd name="connsiteY5200" fmla="*/ 808974 h 9844033"/>
              <a:gd name="connsiteX5201" fmla="*/ 11986799 w 18732595"/>
              <a:gd name="connsiteY5201" fmla="*/ 787579 h 9844033"/>
              <a:gd name="connsiteX5202" fmla="*/ 11894569 w 18732595"/>
              <a:gd name="connsiteY5202" fmla="*/ 745699 h 9844033"/>
              <a:gd name="connsiteX5203" fmla="*/ 11868081 w 18732595"/>
              <a:gd name="connsiteY5203" fmla="*/ 732042 h 9844033"/>
              <a:gd name="connsiteX5204" fmla="*/ 11859506 w 18732595"/>
              <a:gd name="connsiteY5204" fmla="*/ 704729 h 9844033"/>
              <a:gd name="connsiteX5205" fmla="*/ 11913434 w 18732595"/>
              <a:gd name="connsiteY5205" fmla="*/ 714061 h 9844033"/>
              <a:gd name="connsiteX5206" fmla="*/ 12057687 w 18732595"/>
              <a:gd name="connsiteY5206" fmla="*/ 744903 h 9844033"/>
              <a:gd name="connsiteX5207" fmla="*/ 12252439 w 18732595"/>
              <a:gd name="connsiteY5207" fmla="*/ 811592 h 9844033"/>
              <a:gd name="connsiteX5208" fmla="*/ 12275020 w 18732595"/>
              <a:gd name="connsiteY5208" fmla="*/ 836263 h 9844033"/>
              <a:gd name="connsiteX5209" fmla="*/ 12281119 w 18732595"/>
              <a:gd name="connsiteY5209" fmla="*/ 826121 h 9844033"/>
              <a:gd name="connsiteX5210" fmla="*/ 12249557 w 18732595"/>
              <a:gd name="connsiteY5210" fmla="*/ 786027 h 9844033"/>
              <a:gd name="connsiteX5211" fmla="*/ 12310846 w 18732595"/>
              <a:gd name="connsiteY5211" fmla="*/ 778462 h 9844033"/>
              <a:gd name="connsiteX5212" fmla="*/ 12377641 w 18732595"/>
              <a:gd name="connsiteY5212" fmla="*/ 798888 h 9844033"/>
              <a:gd name="connsiteX5213" fmla="*/ 12364796 w 18732595"/>
              <a:gd name="connsiteY5213" fmla="*/ 770645 h 9844033"/>
              <a:gd name="connsiteX5214" fmla="*/ 12320388 w 18732595"/>
              <a:gd name="connsiteY5214" fmla="*/ 745933 h 9844033"/>
              <a:gd name="connsiteX5215" fmla="*/ 12283688 w 18732595"/>
              <a:gd name="connsiteY5215" fmla="*/ 733831 h 9844033"/>
              <a:gd name="connsiteX5216" fmla="*/ 12246988 w 18732595"/>
              <a:gd name="connsiteY5216" fmla="*/ 692981 h 9844033"/>
              <a:gd name="connsiteX5217" fmla="*/ 12225702 w 18732595"/>
              <a:gd name="connsiteY5217" fmla="*/ 659695 h 9844033"/>
              <a:gd name="connsiteX5218" fmla="*/ 12229739 w 18732595"/>
              <a:gd name="connsiteY5218" fmla="*/ 612540 h 9844033"/>
              <a:gd name="connsiteX5219" fmla="*/ 12255429 w 18732595"/>
              <a:gd name="connsiteY5219" fmla="*/ 565639 h 9844033"/>
              <a:gd name="connsiteX5220" fmla="*/ 12266439 w 18732595"/>
              <a:gd name="connsiteY5220" fmla="*/ 521259 h 9844033"/>
              <a:gd name="connsiteX5221" fmla="*/ 12274146 w 18732595"/>
              <a:gd name="connsiteY5221" fmla="*/ 499069 h 9844033"/>
              <a:gd name="connsiteX5222" fmla="*/ 12354520 w 18732595"/>
              <a:gd name="connsiteY5222" fmla="*/ 501590 h 9844033"/>
              <a:gd name="connsiteX5223" fmla="*/ 12340941 w 18732595"/>
              <a:gd name="connsiteY5223" fmla="*/ 515207 h 9844033"/>
              <a:gd name="connsiteX5224" fmla="*/ 12368833 w 18732595"/>
              <a:gd name="connsiteY5224" fmla="*/ 523780 h 9844033"/>
              <a:gd name="connsiteX5225" fmla="*/ 12440031 w 18732595"/>
              <a:gd name="connsiteY5225" fmla="*/ 545970 h 9844033"/>
              <a:gd name="connsiteX5226" fmla="*/ 12442600 w 18732595"/>
              <a:gd name="connsiteY5226" fmla="*/ 605733 h 9844033"/>
              <a:gd name="connsiteX5227" fmla="*/ 12456179 w 18732595"/>
              <a:gd name="connsiteY5227" fmla="*/ 620358 h 9844033"/>
              <a:gd name="connsiteX5228" fmla="*/ 12505725 w 18732595"/>
              <a:gd name="connsiteY5228" fmla="*/ 665495 h 9844033"/>
              <a:gd name="connsiteX5229" fmla="*/ 12527011 w 18732595"/>
              <a:gd name="connsiteY5229" fmla="*/ 710884 h 9844033"/>
              <a:gd name="connsiteX5230" fmla="*/ 12545728 w 18732595"/>
              <a:gd name="connsiteY5230" fmla="*/ 750221 h 9844033"/>
              <a:gd name="connsiteX5231" fmla="*/ 12582428 w 18732595"/>
              <a:gd name="connsiteY5231" fmla="*/ 775941 h 9844033"/>
              <a:gd name="connsiteX5232" fmla="*/ 12619128 w 18732595"/>
              <a:gd name="connsiteY5232" fmla="*/ 819312 h 9844033"/>
              <a:gd name="connsiteX5233" fmla="*/ 12613990 w 18732595"/>
              <a:gd name="connsiteY5233" fmla="*/ 847553 h 9844033"/>
              <a:gd name="connsiteX5234" fmla="*/ 12592704 w 18732595"/>
              <a:gd name="connsiteY5234" fmla="*/ 881847 h 9844033"/>
              <a:gd name="connsiteX5235" fmla="*/ 12563711 w 18732595"/>
              <a:gd name="connsiteY5235" fmla="*/ 911602 h 9844033"/>
              <a:gd name="connsiteX5236" fmla="*/ 12558573 w 18732595"/>
              <a:gd name="connsiteY5236" fmla="*/ 915132 h 9844033"/>
              <a:gd name="connsiteX5237" fmla="*/ 12595273 w 18732595"/>
              <a:gd name="connsiteY5237" fmla="*/ 929505 h 9844033"/>
              <a:gd name="connsiteX5238" fmla="*/ 12622798 w 18732595"/>
              <a:gd name="connsiteY5238" fmla="*/ 921940 h 9844033"/>
              <a:gd name="connsiteX5239" fmla="*/ 12648121 w 18732595"/>
              <a:gd name="connsiteY5239" fmla="*/ 903028 h 9844033"/>
              <a:gd name="connsiteX5240" fmla="*/ 12673811 w 18732595"/>
              <a:gd name="connsiteY5240" fmla="*/ 878317 h 9844033"/>
              <a:gd name="connsiteX5241" fmla="*/ 12684822 w 18732595"/>
              <a:gd name="connsiteY5241" fmla="*/ 848562 h 9844033"/>
              <a:gd name="connsiteX5242" fmla="*/ 12670509 w 18732595"/>
              <a:gd name="connsiteY5242" fmla="*/ 817800 h 9844033"/>
              <a:gd name="connsiteX5243" fmla="*/ 12688492 w 18732595"/>
              <a:gd name="connsiteY5243" fmla="*/ 763837 h 9844033"/>
              <a:gd name="connsiteX5244" fmla="*/ 12659499 w 18732595"/>
              <a:gd name="connsiteY5244" fmla="*/ 759551 h 9844033"/>
              <a:gd name="connsiteX5245" fmla="*/ 12597108 w 18732595"/>
              <a:gd name="connsiteY5245" fmla="*/ 752743 h 9844033"/>
              <a:gd name="connsiteX5246" fmla="*/ 12579125 w 18732595"/>
              <a:gd name="connsiteY5246" fmla="*/ 729795 h 9844033"/>
              <a:gd name="connsiteX5247" fmla="*/ 12566280 w 18732595"/>
              <a:gd name="connsiteY5247" fmla="*/ 690458 h 9844033"/>
              <a:gd name="connsiteX5248" fmla="*/ 12523708 w 18732595"/>
              <a:gd name="connsiteY5248" fmla="*/ 638261 h 9844033"/>
              <a:gd name="connsiteX5249" fmla="*/ 12484438 w 18732595"/>
              <a:gd name="connsiteY5249" fmla="*/ 610020 h 9844033"/>
              <a:gd name="connsiteX5250" fmla="*/ 12494715 w 18732595"/>
              <a:gd name="connsiteY5250" fmla="*/ 595647 h 9844033"/>
              <a:gd name="connsiteX5251" fmla="*/ 12520038 w 18732595"/>
              <a:gd name="connsiteY5251" fmla="*/ 578498 h 9844033"/>
              <a:gd name="connsiteX5252" fmla="*/ 12537287 w 18732595"/>
              <a:gd name="connsiteY5252" fmla="*/ 552780 h 9844033"/>
              <a:gd name="connsiteX5253" fmla="*/ 12533984 w 18732595"/>
              <a:gd name="connsiteY5253" fmla="*/ 538155 h 9844033"/>
              <a:gd name="connsiteX5254" fmla="*/ 12531415 w 18732595"/>
              <a:gd name="connsiteY5254" fmla="*/ 533867 h 9844033"/>
              <a:gd name="connsiteX5255" fmla="*/ 12494715 w 18732595"/>
              <a:gd name="connsiteY5255" fmla="*/ 530588 h 9844033"/>
              <a:gd name="connsiteX5256" fmla="*/ 12476731 w 18732595"/>
              <a:gd name="connsiteY5256" fmla="*/ 511677 h 9844033"/>
              <a:gd name="connsiteX5257" fmla="*/ 12503155 w 18732595"/>
              <a:gd name="connsiteY5257" fmla="*/ 512685 h 9844033"/>
              <a:gd name="connsiteX5258" fmla="*/ 12530314 w 18732595"/>
              <a:gd name="connsiteY5258" fmla="*/ 522772 h 9844033"/>
              <a:gd name="connsiteX5259" fmla="*/ 12579859 w 18732595"/>
              <a:gd name="connsiteY5259" fmla="*/ 573204 h 9844033"/>
              <a:gd name="connsiteX5260" fmla="*/ 12645553 w 18732595"/>
              <a:gd name="connsiteY5260" fmla="*/ 622122 h 9844033"/>
              <a:gd name="connsiteX5261" fmla="*/ 12657663 w 18732595"/>
              <a:gd name="connsiteY5261" fmla="*/ 616072 h 9844033"/>
              <a:gd name="connsiteX5262" fmla="*/ 12611421 w 18732595"/>
              <a:gd name="connsiteY5262" fmla="*/ 595647 h 9844033"/>
              <a:gd name="connsiteX5263" fmla="*/ 12619128 w 18732595"/>
              <a:gd name="connsiteY5263" fmla="*/ 578498 h 9844033"/>
              <a:gd name="connsiteX5264" fmla="*/ 12640414 w 18732595"/>
              <a:gd name="connsiteY5264" fmla="*/ 566396 h 9844033"/>
              <a:gd name="connsiteX5265" fmla="*/ 12631973 w 18732595"/>
              <a:gd name="connsiteY5265" fmla="*/ 552023 h 9844033"/>
              <a:gd name="connsiteX5266" fmla="*/ 12668673 w 18732595"/>
              <a:gd name="connsiteY5266" fmla="*/ 542440 h 9844033"/>
              <a:gd name="connsiteX5267" fmla="*/ 12829421 w 18732595"/>
              <a:gd name="connsiteY5267" fmla="*/ 579256 h 9844033"/>
              <a:gd name="connsiteX5268" fmla="*/ 12880434 w 18732595"/>
              <a:gd name="connsiteY5268" fmla="*/ 590351 h 9844033"/>
              <a:gd name="connsiteX5269" fmla="*/ 12894380 w 18732595"/>
              <a:gd name="connsiteY5269" fmla="*/ 585309 h 9844033"/>
              <a:gd name="connsiteX5270" fmla="*/ 12878966 w 18732595"/>
              <a:gd name="connsiteY5270" fmla="*/ 574969 h 9844033"/>
              <a:gd name="connsiteX5271" fmla="*/ 12839697 w 18732595"/>
              <a:gd name="connsiteY5271" fmla="*/ 563118 h 9844033"/>
              <a:gd name="connsiteX5272" fmla="*/ 12781343 w 18732595"/>
              <a:gd name="connsiteY5272" fmla="*/ 540927 h 9844033"/>
              <a:gd name="connsiteX5273" fmla="*/ 12738771 w 18732595"/>
              <a:gd name="connsiteY5273" fmla="*/ 503355 h 9844033"/>
              <a:gd name="connsiteX5274" fmla="*/ 12714182 w 18732595"/>
              <a:gd name="connsiteY5274" fmla="*/ 483688 h 9844033"/>
              <a:gd name="connsiteX5275" fmla="*/ 12785747 w 18732595"/>
              <a:gd name="connsiteY5275" fmla="*/ 481922 h 9844033"/>
              <a:gd name="connsiteX5276" fmla="*/ 12877865 w 18732595"/>
              <a:gd name="connsiteY5276" fmla="*/ 462254 h 9844033"/>
              <a:gd name="connsiteX5277" fmla="*/ 12880434 w 18732595"/>
              <a:gd name="connsiteY5277" fmla="*/ 454436 h 9844033"/>
              <a:gd name="connsiteX5278" fmla="*/ 12900252 w 18732595"/>
              <a:gd name="connsiteY5278" fmla="*/ 463010 h 9844033"/>
              <a:gd name="connsiteX5279" fmla="*/ 12970349 w 18732595"/>
              <a:gd name="connsiteY5279" fmla="*/ 460488 h 9844033"/>
              <a:gd name="connsiteX5280" fmla="*/ 12952366 w 18732595"/>
              <a:gd name="connsiteY5280" fmla="*/ 452923 h 9844033"/>
              <a:gd name="connsiteX5281" fmla="*/ 12917134 w 18732595"/>
              <a:gd name="connsiteY5281" fmla="*/ 442586 h 9844033"/>
              <a:gd name="connsiteX5282" fmla="*/ 12893279 w 18732595"/>
              <a:gd name="connsiteY5282" fmla="*/ 440064 h 9844033"/>
              <a:gd name="connsiteX5283" fmla="*/ 12884104 w 18732595"/>
              <a:gd name="connsiteY5283" fmla="*/ 445106 h 9844033"/>
              <a:gd name="connsiteX5284" fmla="*/ 12884104 w 18732595"/>
              <a:gd name="connsiteY5284" fmla="*/ 425438 h 9844033"/>
              <a:gd name="connsiteX5285" fmla="*/ 12924107 w 18732595"/>
              <a:gd name="connsiteY5285" fmla="*/ 422159 h 9844033"/>
              <a:gd name="connsiteX5286" fmla="*/ 12929245 w 18732595"/>
              <a:gd name="connsiteY5286" fmla="*/ 417874 h 9844033"/>
              <a:gd name="connsiteX5287" fmla="*/ 12942824 w 18732595"/>
              <a:gd name="connsiteY5287" fmla="*/ 403247 h 9844033"/>
              <a:gd name="connsiteX5288" fmla="*/ 12955669 w 18732595"/>
              <a:gd name="connsiteY5288" fmla="*/ 394675 h 9844033"/>
              <a:gd name="connsiteX5289" fmla="*/ 12976221 w 18732595"/>
              <a:gd name="connsiteY5289" fmla="*/ 391397 h 9844033"/>
              <a:gd name="connsiteX5290" fmla="*/ 13018060 w 18732595"/>
              <a:gd name="connsiteY5290" fmla="*/ 382823 h 9844033"/>
              <a:gd name="connsiteX5291" fmla="*/ 13095864 w 18732595"/>
              <a:gd name="connsiteY5291" fmla="*/ 363155 h 9844033"/>
              <a:gd name="connsiteX5292" fmla="*/ 13164861 w 18732595"/>
              <a:gd name="connsiteY5292" fmla="*/ 346764 h 9844033"/>
              <a:gd name="connsiteX5293" fmla="*/ 13336618 w 18732595"/>
              <a:gd name="connsiteY5293" fmla="*/ 334155 h 9844033"/>
              <a:gd name="connsiteX5294" fmla="*/ 13363042 w 18732595"/>
              <a:gd name="connsiteY5294" fmla="*/ 338190 h 9844033"/>
              <a:gd name="connsiteX5295" fmla="*/ 13397907 w 18732595"/>
              <a:gd name="connsiteY5295" fmla="*/ 325582 h 9844033"/>
              <a:gd name="connsiteX5296" fmla="*/ 13439745 w 18732595"/>
              <a:gd name="connsiteY5296" fmla="*/ 317765 h 9844033"/>
              <a:gd name="connsiteX5297" fmla="*/ 13468739 w 18732595"/>
              <a:gd name="connsiteY5297" fmla="*/ 305914 h 9844033"/>
              <a:gd name="connsiteX5298" fmla="*/ 13488557 w 18732595"/>
              <a:gd name="connsiteY5298" fmla="*/ 257246 h 9844033"/>
              <a:gd name="connsiteX5299" fmla="*/ 13521776 w 18732595"/>
              <a:gd name="connsiteY5299" fmla="*/ 252530 h 9844033"/>
              <a:gd name="connsiteX5300" fmla="*/ 5519128 w 18732595"/>
              <a:gd name="connsiteY5300" fmla="*/ 234994 h 9844033"/>
              <a:gd name="connsiteX5301" fmla="*/ 5500032 w 18732595"/>
              <a:gd name="connsiteY5301" fmla="*/ 247187 h 9844033"/>
              <a:gd name="connsiteX5302" fmla="*/ 5492402 w 18732595"/>
              <a:gd name="connsiteY5302" fmla="*/ 259971 h 9844033"/>
              <a:gd name="connsiteX5303" fmla="*/ 5512047 w 18732595"/>
              <a:gd name="connsiteY5303" fmla="*/ 247187 h 9844033"/>
              <a:gd name="connsiteX5304" fmla="*/ 5519128 w 18732595"/>
              <a:gd name="connsiteY5304" fmla="*/ 234994 h 9844033"/>
              <a:gd name="connsiteX5305" fmla="*/ 9697706 w 18732595"/>
              <a:gd name="connsiteY5305" fmla="*/ 229472 h 9844033"/>
              <a:gd name="connsiteX5306" fmla="*/ 9689129 w 18732595"/>
              <a:gd name="connsiteY5306" fmla="*/ 237984 h 9844033"/>
              <a:gd name="connsiteX5307" fmla="*/ 9697706 w 18732595"/>
              <a:gd name="connsiteY5307" fmla="*/ 246527 h 9844033"/>
              <a:gd name="connsiteX5308" fmla="*/ 9706284 w 18732595"/>
              <a:gd name="connsiteY5308" fmla="*/ 237984 h 9844033"/>
              <a:gd name="connsiteX5309" fmla="*/ 9697706 w 18732595"/>
              <a:gd name="connsiteY5309" fmla="*/ 229472 h 9844033"/>
              <a:gd name="connsiteX5310" fmla="*/ 5665775 w 18732595"/>
              <a:gd name="connsiteY5310" fmla="*/ 208641 h 9844033"/>
              <a:gd name="connsiteX5311" fmla="*/ 5657192 w 18732595"/>
              <a:gd name="connsiteY5311" fmla="*/ 218080 h 9844033"/>
              <a:gd name="connsiteX5312" fmla="*/ 5665775 w 18732595"/>
              <a:gd name="connsiteY5312" fmla="*/ 221490 h 9844033"/>
              <a:gd name="connsiteX5313" fmla="*/ 5674168 w 18732595"/>
              <a:gd name="connsiteY5313" fmla="*/ 212116 h 9844033"/>
              <a:gd name="connsiteX5314" fmla="*/ 5665775 w 18732595"/>
              <a:gd name="connsiteY5314" fmla="*/ 208641 h 9844033"/>
              <a:gd name="connsiteX5315" fmla="*/ 4583521 w 18732595"/>
              <a:gd name="connsiteY5315" fmla="*/ 201704 h 9844033"/>
              <a:gd name="connsiteX5316" fmla="*/ 4613030 w 18732595"/>
              <a:gd name="connsiteY5316" fmla="*/ 208362 h 9844033"/>
              <a:gd name="connsiteX5317" fmla="*/ 4613030 w 18732595"/>
              <a:gd name="connsiteY5317" fmla="*/ 225562 h 9844033"/>
              <a:gd name="connsiteX5318" fmla="*/ 4580652 w 18732595"/>
              <a:gd name="connsiteY5318" fmla="*/ 234178 h 9844033"/>
              <a:gd name="connsiteX5319" fmla="*/ 4567011 w 18732595"/>
              <a:gd name="connsiteY5319" fmla="*/ 244497 h 9844033"/>
              <a:gd name="connsiteX5320" fmla="*/ 4543996 w 18732595"/>
              <a:gd name="connsiteY5320" fmla="*/ 248778 h 9844033"/>
              <a:gd name="connsiteX5321" fmla="*/ 4526113 w 18732595"/>
              <a:gd name="connsiteY5321" fmla="*/ 248778 h 9844033"/>
              <a:gd name="connsiteX5322" fmla="*/ 4452813 w 18732595"/>
              <a:gd name="connsiteY5322" fmla="*/ 282314 h 9844033"/>
              <a:gd name="connsiteX5323" fmla="*/ 4382921 w 18732595"/>
              <a:gd name="connsiteY5323" fmla="*/ 259964 h 9844033"/>
              <a:gd name="connsiteX5324" fmla="*/ 4450258 w 18732595"/>
              <a:gd name="connsiteY5324" fmla="*/ 247069 h 9844033"/>
              <a:gd name="connsiteX5325" fmla="*/ 4498832 w 18732595"/>
              <a:gd name="connsiteY5325" fmla="*/ 241032 h 9844033"/>
              <a:gd name="connsiteX5326" fmla="*/ 4460463 w 18732595"/>
              <a:gd name="connsiteY5326" fmla="*/ 234178 h 9844033"/>
              <a:gd name="connsiteX5327" fmla="*/ 4504795 w 18732595"/>
              <a:gd name="connsiteY5327" fmla="*/ 211802 h 9844033"/>
              <a:gd name="connsiteX5328" fmla="*/ 4583521 w 18732595"/>
              <a:gd name="connsiteY5328" fmla="*/ 201704 h 9844033"/>
              <a:gd name="connsiteX5329" fmla="*/ 9738137 w 18732595"/>
              <a:gd name="connsiteY5329" fmla="*/ 200813 h 9844033"/>
              <a:gd name="connsiteX5330" fmla="*/ 9734495 w 18732595"/>
              <a:gd name="connsiteY5330" fmla="*/ 209009 h 9844033"/>
              <a:gd name="connsiteX5331" fmla="*/ 9750761 w 18732595"/>
              <a:gd name="connsiteY5331" fmla="*/ 220961 h 9844033"/>
              <a:gd name="connsiteX5332" fmla="*/ 9766169 w 18732595"/>
              <a:gd name="connsiteY5332" fmla="*/ 216695 h 9844033"/>
              <a:gd name="connsiteX5333" fmla="*/ 9750761 w 18732595"/>
              <a:gd name="connsiteY5333" fmla="*/ 204743 h 9844033"/>
              <a:gd name="connsiteX5334" fmla="*/ 9738137 w 18732595"/>
              <a:gd name="connsiteY5334" fmla="*/ 200813 h 9844033"/>
              <a:gd name="connsiteX5335" fmla="*/ 5676838 w 18732595"/>
              <a:gd name="connsiteY5335" fmla="*/ 183008 h 9844033"/>
              <a:gd name="connsiteX5336" fmla="*/ 5669971 w 18732595"/>
              <a:gd name="connsiteY5336" fmla="*/ 189827 h 9844033"/>
              <a:gd name="connsiteX5337" fmla="*/ 5685421 w 18732595"/>
              <a:gd name="connsiteY5337" fmla="*/ 203527 h 9844033"/>
              <a:gd name="connsiteX5338" fmla="*/ 5691333 w 18732595"/>
              <a:gd name="connsiteY5338" fmla="*/ 197562 h 9844033"/>
              <a:gd name="connsiteX5339" fmla="*/ 5676838 w 18732595"/>
              <a:gd name="connsiteY5339" fmla="*/ 183008 h 9844033"/>
              <a:gd name="connsiteX5340" fmla="*/ 4884350 w 18732595"/>
              <a:gd name="connsiteY5340" fmla="*/ 152497 h 9844033"/>
              <a:gd name="connsiteX5341" fmla="*/ 4907606 w 18732595"/>
              <a:gd name="connsiteY5341" fmla="*/ 153550 h 9844033"/>
              <a:gd name="connsiteX5342" fmla="*/ 4945991 w 18732595"/>
              <a:gd name="connsiteY5342" fmla="*/ 162088 h 9844033"/>
              <a:gd name="connsiteX5343" fmla="*/ 4994625 w 18732595"/>
              <a:gd name="connsiteY5343" fmla="*/ 178274 h 9844033"/>
              <a:gd name="connsiteX5344" fmla="*/ 5008289 w 18732595"/>
              <a:gd name="connsiteY5344" fmla="*/ 215783 h 9844033"/>
              <a:gd name="connsiteX5345" fmla="*/ 4963931 w 18732595"/>
              <a:gd name="connsiteY5345" fmla="*/ 241343 h 9844033"/>
              <a:gd name="connsiteX5346" fmla="*/ 4922959 w 18732595"/>
              <a:gd name="connsiteY5346" fmla="*/ 231972 h 9844033"/>
              <a:gd name="connsiteX5347" fmla="*/ 4851280 w 18732595"/>
              <a:gd name="connsiteY5347" fmla="*/ 219192 h 9844033"/>
              <a:gd name="connsiteX5348" fmla="*/ 4783863 w 18732595"/>
              <a:gd name="connsiteY5348" fmla="*/ 210655 h 9844033"/>
              <a:gd name="connsiteX5349" fmla="*/ 4796686 w 18732595"/>
              <a:gd name="connsiteY5349" fmla="*/ 193606 h 9844033"/>
              <a:gd name="connsiteX5350" fmla="*/ 4813726 w 18732595"/>
              <a:gd name="connsiteY5350" fmla="*/ 170597 h 9844033"/>
              <a:gd name="connsiteX5351" fmla="*/ 4852145 w 18732595"/>
              <a:gd name="connsiteY5351" fmla="*/ 155269 h 9844033"/>
              <a:gd name="connsiteX5352" fmla="*/ 4884350 w 18732595"/>
              <a:gd name="connsiteY5352" fmla="*/ 152497 h 9844033"/>
              <a:gd name="connsiteX5353" fmla="*/ 9916756 w 18732595"/>
              <a:gd name="connsiteY5353" fmla="*/ 145968 h 9844033"/>
              <a:gd name="connsiteX5354" fmla="*/ 9904811 w 18732595"/>
              <a:gd name="connsiteY5354" fmla="*/ 154479 h 9844033"/>
              <a:gd name="connsiteX5355" fmla="*/ 9923619 w 18732595"/>
              <a:gd name="connsiteY5355" fmla="*/ 168125 h 9844033"/>
              <a:gd name="connsiteX5356" fmla="*/ 9935596 w 18732595"/>
              <a:gd name="connsiteY5356" fmla="*/ 159582 h 9844033"/>
              <a:gd name="connsiteX5357" fmla="*/ 9916756 w 18732595"/>
              <a:gd name="connsiteY5357" fmla="*/ 145968 h 9844033"/>
              <a:gd name="connsiteX5358" fmla="*/ 5659195 w 18732595"/>
              <a:gd name="connsiteY5358" fmla="*/ 139529 h 9844033"/>
              <a:gd name="connsiteX5359" fmla="*/ 5637549 w 18732595"/>
              <a:gd name="connsiteY5359" fmla="*/ 162490 h 9844033"/>
              <a:gd name="connsiteX5360" fmla="*/ 5654522 w 18732595"/>
              <a:gd name="connsiteY5360" fmla="*/ 166751 h 9844033"/>
              <a:gd name="connsiteX5361" fmla="*/ 5697246 w 18732595"/>
              <a:gd name="connsiteY5361" fmla="*/ 147084 h 9844033"/>
              <a:gd name="connsiteX5362" fmla="*/ 5708309 w 18732595"/>
              <a:gd name="connsiteY5362" fmla="*/ 140266 h 9844033"/>
              <a:gd name="connsiteX5363" fmla="*/ 5659195 w 18732595"/>
              <a:gd name="connsiteY5363" fmla="*/ 139529 h 9844033"/>
              <a:gd name="connsiteX5364" fmla="*/ 5819625 w 18732595"/>
              <a:gd name="connsiteY5364" fmla="*/ 131908 h 9844033"/>
              <a:gd name="connsiteX5365" fmla="*/ 5803102 w 18732595"/>
              <a:gd name="connsiteY5365" fmla="*/ 142822 h 9844033"/>
              <a:gd name="connsiteX5366" fmla="*/ 5817789 w 18732595"/>
              <a:gd name="connsiteY5366" fmla="*/ 165046 h 9844033"/>
              <a:gd name="connsiteX5367" fmla="*/ 5824464 w 18732595"/>
              <a:gd name="connsiteY5367" fmla="*/ 161637 h 9844033"/>
              <a:gd name="connsiteX5368" fmla="*/ 5822748 w 18732595"/>
              <a:gd name="connsiteY5368" fmla="*/ 148788 h 9844033"/>
              <a:gd name="connsiteX5369" fmla="*/ 5832284 w 18732595"/>
              <a:gd name="connsiteY5369" fmla="*/ 140266 h 9844033"/>
              <a:gd name="connsiteX5370" fmla="*/ 5819625 w 18732595"/>
              <a:gd name="connsiteY5370" fmla="*/ 131908 h 9844033"/>
              <a:gd name="connsiteX5371" fmla="*/ 11337397 w 18732595"/>
              <a:gd name="connsiteY5371" fmla="*/ 110550 h 9844033"/>
              <a:gd name="connsiteX5372" fmla="*/ 11328847 w 18732595"/>
              <a:gd name="connsiteY5372" fmla="*/ 119930 h 9844033"/>
              <a:gd name="connsiteX5373" fmla="*/ 11337397 w 18732595"/>
              <a:gd name="connsiteY5373" fmla="*/ 123341 h 9844033"/>
              <a:gd name="connsiteX5374" fmla="*/ 11345929 w 18732595"/>
              <a:gd name="connsiteY5374" fmla="*/ 113937 h 9844033"/>
              <a:gd name="connsiteX5375" fmla="*/ 11337397 w 18732595"/>
              <a:gd name="connsiteY5375" fmla="*/ 110550 h 9844033"/>
              <a:gd name="connsiteX5376" fmla="*/ 12949542 w 18732595"/>
              <a:gd name="connsiteY5376" fmla="*/ 101853 h 9844033"/>
              <a:gd name="connsiteX5377" fmla="*/ 13027948 w 18732595"/>
              <a:gd name="connsiteY5377" fmla="*/ 115700 h 9844033"/>
              <a:gd name="connsiteX5378" fmla="*/ 13072264 w 18732595"/>
              <a:gd name="connsiteY5378" fmla="*/ 137143 h 9844033"/>
              <a:gd name="connsiteX5379" fmla="*/ 13148117 w 18732595"/>
              <a:gd name="connsiteY5379" fmla="*/ 161188 h 9844033"/>
              <a:gd name="connsiteX5380" fmla="*/ 13235076 w 18732595"/>
              <a:gd name="connsiteY5380" fmla="*/ 192070 h 9844033"/>
              <a:gd name="connsiteX5381" fmla="*/ 13252978 w 18732595"/>
              <a:gd name="connsiteY5381" fmla="*/ 211813 h 9844033"/>
              <a:gd name="connsiteX5382" fmla="*/ 13223992 w 18732595"/>
              <a:gd name="connsiteY5382" fmla="*/ 234986 h 9844033"/>
              <a:gd name="connsiteX5383" fmla="*/ 13007494 w 18732595"/>
              <a:gd name="connsiteY5383" fmla="*/ 204945 h 9844033"/>
              <a:gd name="connsiteX5384" fmla="*/ 12957197 w 18732595"/>
              <a:gd name="connsiteY5384" fmla="*/ 198078 h 9844033"/>
              <a:gd name="connsiteX5385" fmla="*/ 12935886 w 18732595"/>
              <a:gd name="connsiteY5385" fmla="*/ 191229 h 9844033"/>
              <a:gd name="connsiteX5386" fmla="*/ 12928231 w 18732595"/>
              <a:gd name="connsiteY5386" fmla="*/ 189498 h 9844033"/>
              <a:gd name="connsiteX5387" fmla="*/ 12915432 w 18732595"/>
              <a:gd name="connsiteY5387" fmla="*/ 200668 h 9844033"/>
              <a:gd name="connsiteX5388" fmla="*/ 12901797 w 18732595"/>
              <a:gd name="connsiteY5388" fmla="*/ 189498 h 9844033"/>
              <a:gd name="connsiteX5389" fmla="*/ 12896694 w 18732595"/>
              <a:gd name="connsiteY5389" fmla="*/ 189498 h 9844033"/>
              <a:gd name="connsiteX5390" fmla="*/ 12852378 w 18732595"/>
              <a:gd name="connsiteY5390" fmla="*/ 180065 h 9844033"/>
              <a:gd name="connsiteX5391" fmla="*/ 12862583 w 18732595"/>
              <a:gd name="connsiteY5391" fmla="*/ 139715 h 9844033"/>
              <a:gd name="connsiteX5392" fmla="*/ 12864298 w 18732595"/>
              <a:gd name="connsiteY5392" fmla="*/ 132006 h 9844033"/>
              <a:gd name="connsiteX5393" fmla="*/ 12906899 w 18732595"/>
              <a:gd name="connsiteY5393" fmla="*/ 107961 h 9844033"/>
              <a:gd name="connsiteX5394" fmla="*/ 12949542 w 18732595"/>
              <a:gd name="connsiteY5394" fmla="*/ 101853 h 9844033"/>
              <a:gd name="connsiteX5395" fmla="*/ 10060187 w 18732595"/>
              <a:gd name="connsiteY5395" fmla="*/ 101747 h 9844033"/>
              <a:gd name="connsiteX5396" fmla="*/ 10086182 w 18732595"/>
              <a:gd name="connsiteY5396" fmla="*/ 111869 h 9844033"/>
              <a:gd name="connsiteX5397" fmla="*/ 10095586 w 18732595"/>
              <a:gd name="connsiteY5397" fmla="*/ 113564 h 9844033"/>
              <a:gd name="connsiteX5398" fmla="*/ 10230797 w 18732595"/>
              <a:gd name="connsiteY5398" fmla="*/ 120380 h 9844033"/>
              <a:gd name="connsiteX5399" fmla="*/ 10219677 w 18732595"/>
              <a:gd name="connsiteY5399" fmla="*/ 144252 h 9844033"/>
              <a:gd name="connsiteX5400" fmla="*/ 10200838 w 18732595"/>
              <a:gd name="connsiteY5400" fmla="*/ 152764 h 9844033"/>
              <a:gd name="connsiteX5401" fmla="*/ 10024582 w 18732595"/>
              <a:gd name="connsiteY5401" fmla="*/ 164705 h 9844033"/>
              <a:gd name="connsiteX5402" fmla="*/ 9960407 w 18732595"/>
              <a:gd name="connsiteY5402" fmla="*/ 168981 h 9844033"/>
              <a:gd name="connsiteX5403" fmla="*/ 9964696 w 18732595"/>
              <a:gd name="connsiteY5403" fmla="*/ 174085 h 9844033"/>
              <a:gd name="connsiteX5404" fmla="*/ 10057113 w 18732595"/>
              <a:gd name="connsiteY5404" fmla="*/ 211561 h 9844033"/>
              <a:gd name="connsiteX5405" fmla="*/ 10078494 w 18732595"/>
              <a:gd name="connsiteY5405" fmla="*/ 214143 h 9844033"/>
              <a:gd name="connsiteX5406" fmla="*/ 10104990 w 18732595"/>
              <a:gd name="connsiteY5406" fmla="*/ 224370 h 9844033"/>
              <a:gd name="connsiteX5407" fmla="*/ 10134091 w 18732595"/>
              <a:gd name="connsiteY5407" fmla="*/ 237984 h 9844033"/>
              <a:gd name="connsiteX5408" fmla="*/ 10164049 w 18732595"/>
              <a:gd name="connsiteY5408" fmla="*/ 246527 h 9844033"/>
              <a:gd name="connsiteX5409" fmla="*/ 10153756 w 18732595"/>
              <a:gd name="connsiteY5409" fmla="*/ 255039 h 9844033"/>
              <a:gd name="connsiteX5410" fmla="*/ 10129802 w 18732595"/>
              <a:gd name="connsiteY5410" fmla="*/ 262714 h 9844033"/>
              <a:gd name="connsiteX5411" fmla="*/ 10069917 w 18732595"/>
              <a:gd name="connsiteY5411" fmla="*/ 271224 h 9844033"/>
              <a:gd name="connsiteX5412" fmla="*/ 10036559 w 18732595"/>
              <a:gd name="connsiteY5412" fmla="*/ 263570 h 9844033"/>
              <a:gd name="connsiteX5413" fmla="*/ 10008347 w 18732595"/>
              <a:gd name="connsiteY5413" fmla="*/ 254202 h 9844033"/>
              <a:gd name="connsiteX5414" fmla="*/ 10003995 w 18732595"/>
              <a:gd name="connsiteY5414" fmla="*/ 230329 h 9844033"/>
              <a:gd name="connsiteX5415" fmla="*/ 9931307 w 18732595"/>
              <a:gd name="connsiteY5415" fmla="*/ 211561 h 9844033"/>
              <a:gd name="connsiteX5416" fmla="*/ 9923619 w 18732595"/>
              <a:gd name="connsiteY5416" fmla="*/ 220961 h 9844033"/>
              <a:gd name="connsiteX5417" fmla="*/ 9873137 w 18732595"/>
              <a:gd name="connsiteY5417" fmla="*/ 263570 h 9844033"/>
              <a:gd name="connsiteX5418" fmla="*/ 9856013 w 18732595"/>
              <a:gd name="connsiteY5418" fmla="*/ 289137 h 9844033"/>
              <a:gd name="connsiteX5419" fmla="*/ 9778972 w 18732595"/>
              <a:gd name="connsiteY5419" fmla="*/ 297648 h 9844033"/>
              <a:gd name="connsiteX5420" fmla="*/ 9730206 w 18732595"/>
              <a:gd name="connsiteY5420" fmla="*/ 280595 h 9844033"/>
              <a:gd name="connsiteX5421" fmla="*/ 9696023 w 18732595"/>
              <a:gd name="connsiteY5421" fmla="*/ 256754 h 9844033"/>
              <a:gd name="connsiteX5422" fmla="*/ 9629243 w 18732595"/>
              <a:gd name="connsiteY5422" fmla="*/ 216695 h 9844033"/>
              <a:gd name="connsiteX5423" fmla="*/ 9596711 w 18732595"/>
              <a:gd name="connsiteY5423" fmla="*/ 212428 h 9844033"/>
              <a:gd name="connsiteX5424" fmla="*/ 9565101 w 18732595"/>
              <a:gd name="connsiteY5424" fmla="*/ 186862 h 9844033"/>
              <a:gd name="connsiteX5425" fmla="*/ 9593312 w 18732595"/>
              <a:gd name="connsiteY5425" fmla="*/ 192822 h 9844033"/>
              <a:gd name="connsiteX5426" fmla="*/ 9616440 w 18732595"/>
              <a:gd name="connsiteY5426" fmla="*/ 206458 h 9844033"/>
              <a:gd name="connsiteX5427" fmla="*/ 9594170 w 18732595"/>
              <a:gd name="connsiteY5427" fmla="*/ 186005 h 9844033"/>
              <a:gd name="connsiteX5428" fmla="*/ 9566785 w 18732595"/>
              <a:gd name="connsiteY5428" fmla="*/ 150213 h 9844033"/>
              <a:gd name="connsiteX5429" fmla="*/ 9584798 w 18732595"/>
              <a:gd name="connsiteY5429" fmla="*/ 135710 h 9844033"/>
              <a:gd name="connsiteX5430" fmla="*/ 9657518 w 18732595"/>
              <a:gd name="connsiteY5430" fmla="*/ 132333 h 9844033"/>
              <a:gd name="connsiteX5431" fmla="*/ 9710509 w 18732595"/>
              <a:gd name="connsiteY5431" fmla="*/ 135710 h 9844033"/>
              <a:gd name="connsiteX5432" fmla="*/ 9734495 w 18732595"/>
              <a:gd name="connsiteY5432" fmla="*/ 138292 h 9844033"/>
              <a:gd name="connsiteX5433" fmla="*/ 9765280 w 18732595"/>
              <a:gd name="connsiteY5433" fmla="*/ 147661 h 9844033"/>
              <a:gd name="connsiteX5434" fmla="*/ 9786661 w 18732595"/>
              <a:gd name="connsiteY5434" fmla="*/ 161297 h 9844033"/>
              <a:gd name="connsiteX5435" fmla="*/ 9784119 w 18732595"/>
              <a:gd name="connsiteY5435" fmla="*/ 153622 h 9844033"/>
              <a:gd name="connsiteX5436" fmla="*/ 9777320 w 18732595"/>
              <a:gd name="connsiteY5436" fmla="*/ 132333 h 9844033"/>
              <a:gd name="connsiteX5437" fmla="*/ 9815793 w 18732595"/>
              <a:gd name="connsiteY5437" fmla="*/ 123789 h 9844033"/>
              <a:gd name="connsiteX5438" fmla="*/ 9860270 w 18732595"/>
              <a:gd name="connsiteY5438" fmla="*/ 116972 h 9844033"/>
              <a:gd name="connsiteX5439" fmla="*/ 10027155 w 18732595"/>
              <a:gd name="connsiteY5439" fmla="*/ 118686 h 9844033"/>
              <a:gd name="connsiteX5440" fmla="*/ 10039958 w 18732595"/>
              <a:gd name="connsiteY5440" fmla="*/ 115279 h 9844033"/>
              <a:gd name="connsiteX5441" fmla="*/ 10060187 w 18732595"/>
              <a:gd name="connsiteY5441" fmla="*/ 101747 h 9844033"/>
              <a:gd name="connsiteX5442" fmla="*/ 11194539 w 18732595"/>
              <a:gd name="connsiteY5442" fmla="*/ 101689 h 9844033"/>
              <a:gd name="connsiteX5443" fmla="*/ 11201607 w 18732595"/>
              <a:gd name="connsiteY5443" fmla="*/ 108906 h 9844033"/>
              <a:gd name="connsiteX5444" fmla="*/ 11217886 w 18732595"/>
              <a:gd name="connsiteY5444" fmla="*/ 117388 h 9844033"/>
              <a:gd name="connsiteX5445" fmla="*/ 11240201 w 18732595"/>
              <a:gd name="connsiteY5445" fmla="*/ 125890 h 9844033"/>
              <a:gd name="connsiteX5446" fmla="*/ 11229051 w 18732595"/>
              <a:gd name="connsiteY5446" fmla="*/ 134371 h 9844033"/>
              <a:gd name="connsiteX5447" fmla="*/ 11200771 w 18732595"/>
              <a:gd name="connsiteY5447" fmla="*/ 147959 h 9844033"/>
              <a:gd name="connsiteX5448" fmla="*/ 11214486 w 18732595"/>
              <a:gd name="connsiteY5448" fmla="*/ 156440 h 9844033"/>
              <a:gd name="connsiteX5449" fmla="*/ 11253024 w 18732595"/>
              <a:gd name="connsiteY5449" fmla="*/ 159837 h 9844033"/>
              <a:gd name="connsiteX5450" fmla="*/ 11239365 w 18732595"/>
              <a:gd name="connsiteY5450" fmla="*/ 168314 h 9844033"/>
              <a:gd name="connsiteX5451" fmla="*/ 11169033 w 18732595"/>
              <a:gd name="connsiteY5451" fmla="*/ 150502 h 9844033"/>
              <a:gd name="connsiteX5452" fmla="*/ 11160447 w 18732595"/>
              <a:gd name="connsiteY5452" fmla="*/ 142852 h 9844033"/>
              <a:gd name="connsiteX5453" fmla="*/ 11146775 w 18732595"/>
              <a:gd name="connsiteY5453" fmla="*/ 152187 h 9844033"/>
              <a:gd name="connsiteX5454" fmla="*/ 11048998 w 18732595"/>
              <a:gd name="connsiteY5454" fmla="*/ 152187 h 9844033"/>
              <a:gd name="connsiteX5455" fmla="*/ 11050784 w 18732595"/>
              <a:gd name="connsiteY5455" fmla="*/ 144563 h 9844033"/>
              <a:gd name="connsiteX5456" fmla="*/ 11027590 w 18732595"/>
              <a:gd name="connsiteY5456" fmla="*/ 136914 h 9844033"/>
              <a:gd name="connsiteX5457" fmla="*/ 11000146 w 18732595"/>
              <a:gd name="connsiteY5457" fmla="*/ 125890 h 9844033"/>
              <a:gd name="connsiteX5458" fmla="*/ 11124459 w 18732595"/>
              <a:gd name="connsiteY5458" fmla="*/ 125890 h 9844033"/>
              <a:gd name="connsiteX5459" fmla="*/ 11134774 w 18732595"/>
              <a:gd name="connsiteY5459" fmla="*/ 134371 h 9844033"/>
              <a:gd name="connsiteX5460" fmla="*/ 11138189 w 18732595"/>
              <a:gd name="connsiteY5460" fmla="*/ 128433 h 9844033"/>
              <a:gd name="connsiteX5461" fmla="*/ 11160447 w 18732595"/>
              <a:gd name="connsiteY5461" fmla="*/ 112302 h 9844033"/>
              <a:gd name="connsiteX5462" fmla="*/ 11194539 w 18732595"/>
              <a:gd name="connsiteY5462" fmla="*/ 101689 h 9844033"/>
              <a:gd name="connsiteX5463" fmla="*/ 11571503 w 18732595"/>
              <a:gd name="connsiteY5463" fmla="*/ 86874 h 9844033"/>
              <a:gd name="connsiteX5464" fmla="*/ 11541986 w 18732595"/>
              <a:gd name="connsiteY5464" fmla="*/ 93486 h 9844033"/>
              <a:gd name="connsiteX5465" fmla="*/ 11533454 w 18732595"/>
              <a:gd name="connsiteY5465" fmla="*/ 102008 h 9844033"/>
              <a:gd name="connsiteX5466" fmla="*/ 11524958 w 18732595"/>
              <a:gd name="connsiteY5466" fmla="*/ 110550 h 9844033"/>
              <a:gd name="connsiteX5467" fmla="*/ 11503609 w 18732595"/>
              <a:gd name="connsiteY5467" fmla="*/ 117377 h 9844033"/>
              <a:gd name="connsiteX5468" fmla="*/ 11525793 w 18732595"/>
              <a:gd name="connsiteY5468" fmla="*/ 118210 h 9844033"/>
              <a:gd name="connsiteX5469" fmla="*/ 11563280 w 18732595"/>
              <a:gd name="connsiteY5469" fmla="*/ 102008 h 9844033"/>
              <a:gd name="connsiteX5470" fmla="*/ 11571503 w 18732595"/>
              <a:gd name="connsiteY5470" fmla="*/ 86874 h 9844033"/>
              <a:gd name="connsiteX5471" fmla="*/ 5643462 w 18732595"/>
              <a:gd name="connsiteY5471" fmla="*/ 81266 h 9844033"/>
              <a:gd name="connsiteX5472" fmla="*/ 5638312 w 18732595"/>
              <a:gd name="connsiteY5472" fmla="*/ 86380 h 9844033"/>
              <a:gd name="connsiteX5473" fmla="*/ 5654522 w 18732595"/>
              <a:gd name="connsiteY5473" fmla="*/ 85526 h 9844033"/>
              <a:gd name="connsiteX5474" fmla="*/ 5643462 w 18732595"/>
              <a:gd name="connsiteY5474" fmla="*/ 81266 h 9844033"/>
              <a:gd name="connsiteX5475" fmla="*/ 8240511 w 18732595"/>
              <a:gd name="connsiteY5475" fmla="*/ 64812 h 9844033"/>
              <a:gd name="connsiteX5476" fmla="*/ 8210709 w 18732595"/>
              <a:gd name="connsiteY5476" fmla="*/ 71891 h 9844033"/>
              <a:gd name="connsiteX5477" fmla="*/ 8206513 w 18732595"/>
              <a:gd name="connsiteY5477" fmla="*/ 79562 h 9844033"/>
              <a:gd name="connsiteX5478" fmla="*/ 8236267 w 18732595"/>
              <a:gd name="connsiteY5478" fmla="*/ 71891 h 9844033"/>
              <a:gd name="connsiteX5479" fmla="*/ 8240511 w 18732595"/>
              <a:gd name="connsiteY5479" fmla="*/ 64812 h 9844033"/>
              <a:gd name="connsiteX5480" fmla="*/ 7413069 w 18732595"/>
              <a:gd name="connsiteY5480" fmla="*/ 55634 h 9844033"/>
              <a:gd name="connsiteX5481" fmla="*/ 7395903 w 18732595"/>
              <a:gd name="connsiteY5481" fmla="*/ 62451 h 9844033"/>
              <a:gd name="connsiteX5482" fmla="*/ 7394186 w 18732595"/>
              <a:gd name="connsiteY5482" fmla="*/ 74448 h 9844033"/>
              <a:gd name="connsiteX5483" fmla="*/ 7413832 w 18732595"/>
              <a:gd name="connsiteY5483" fmla="*/ 67565 h 9844033"/>
              <a:gd name="connsiteX5484" fmla="*/ 7413069 w 18732595"/>
              <a:gd name="connsiteY5484" fmla="*/ 55634 h 9844033"/>
              <a:gd name="connsiteX5485" fmla="*/ 11496784 w 18732595"/>
              <a:gd name="connsiteY5485" fmla="*/ 50843 h 9844033"/>
              <a:gd name="connsiteX5486" fmla="*/ 11516426 w 18732595"/>
              <a:gd name="connsiteY5486" fmla="*/ 63630 h 9844033"/>
              <a:gd name="connsiteX5487" fmla="*/ 11521527 w 18732595"/>
              <a:gd name="connsiteY5487" fmla="*/ 76421 h 9844033"/>
              <a:gd name="connsiteX5488" fmla="*/ 11634060 w 18732595"/>
              <a:gd name="connsiteY5488" fmla="*/ 93486 h 9844033"/>
              <a:gd name="connsiteX5489" fmla="*/ 11653629 w 18732595"/>
              <a:gd name="connsiteY5489" fmla="*/ 102008 h 9844033"/>
              <a:gd name="connsiteX5490" fmla="*/ 11669822 w 18732595"/>
              <a:gd name="connsiteY5490" fmla="*/ 109692 h 9844033"/>
              <a:gd name="connsiteX5491" fmla="*/ 11626345 w 18732595"/>
              <a:gd name="connsiteY5491" fmla="*/ 127586 h 9844033"/>
              <a:gd name="connsiteX5492" fmla="*/ 11605051 w 18732595"/>
              <a:gd name="connsiteY5492" fmla="*/ 140404 h 9844033"/>
              <a:gd name="connsiteX5493" fmla="*/ 11564115 w 18732595"/>
              <a:gd name="connsiteY5493" fmla="*/ 152334 h 9844033"/>
              <a:gd name="connsiteX5494" fmla="*/ 11546252 w 18732595"/>
              <a:gd name="connsiteY5494" fmla="*/ 144649 h 9844033"/>
              <a:gd name="connsiteX5495" fmla="*/ 11491683 w 18732595"/>
              <a:gd name="connsiteY5495" fmla="*/ 142096 h 9844033"/>
              <a:gd name="connsiteX5496" fmla="*/ 11425187 w 18732595"/>
              <a:gd name="connsiteY5496" fmla="*/ 138686 h 9844033"/>
              <a:gd name="connsiteX5497" fmla="*/ 11417526 w 18732595"/>
              <a:gd name="connsiteY5497" fmla="*/ 124174 h 9844033"/>
              <a:gd name="connsiteX5498" fmla="*/ 11409829 w 18732595"/>
              <a:gd name="connsiteY5498" fmla="*/ 127586 h 9844033"/>
              <a:gd name="connsiteX5499" fmla="*/ 11382545 w 18732595"/>
              <a:gd name="connsiteY5499" fmla="*/ 131002 h 9844033"/>
              <a:gd name="connsiteX5500" fmla="*/ 11368893 w 18732595"/>
              <a:gd name="connsiteY5500" fmla="*/ 115656 h 9844033"/>
              <a:gd name="connsiteX5501" fmla="*/ 11356150 w 18732595"/>
              <a:gd name="connsiteY5501" fmla="*/ 124174 h 9844033"/>
              <a:gd name="connsiteX5502" fmla="*/ 11318645 w 18732595"/>
              <a:gd name="connsiteY5502" fmla="*/ 140404 h 9844033"/>
              <a:gd name="connsiteX5503" fmla="*/ 11288801 w 18732595"/>
              <a:gd name="connsiteY5503" fmla="*/ 136965 h 9844033"/>
              <a:gd name="connsiteX5504" fmla="*/ 11277727 w 18732595"/>
              <a:gd name="connsiteY5504" fmla="*/ 126752 h 9844033"/>
              <a:gd name="connsiteX5505" fmla="*/ 11287094 w 18732595"/>
              <a:gd name="connsiteY5505" fmla="*/ 124174 h 9844033"/>
              <a:gd name="connsiteX5506" fmla="*/ 11302452 w 18732595"/>
              <a:gd name="connsiteY5506" fmla="*/ 122483 h 9844033"/>
              <a:gd name="connsiteX5507" fmla="*/ 11420086 w 18732595"/>
              <a:gd name="connsiteY5507" fmla="*/ 72152 h 9844033"/>
              <a:gd name="connsiteX5508" fmla="*/ 11461857 w 18732595"/>
              <a:gd name="connsiteY5508" fmla="*/ 58499 h 9844033"/>
              <a:gd name="connsiteX5509" fmla="*/ 11496784 w 18732595"/>
              <a:gd name="connsiteY5509" fmla="*/ 50843 h 9844033"/>
              <a:gd name="connsiteX5510" fmla="*/ 7880346 w 18732595"/>
              <a:gd name="connsiteY5510" fmla="*/ 176 h 9844033"/>
              <a:gd name="connsiteX5511" fmla="*/ 8210709 w 18732595"/>
              <a:gd name="connsiteY5511" fmla="*/ 16300 h 9844033"/>
              <a:gd name="connsiteX5512" fmla="*/ 8301307 w 18732595"/>
              <a:gd name="connsiteY5512" fmla="*/ 33345 h 9844033"/>
              <a:gd name="connsiteX5513" fmla="*/ 8352423 w 18732595"/>
              <a:gd name="connsiteY5513" fmla="*/ 50455 h 9844033"/>
              <a:gd name="connsiteX5514" fmla="*/ 8325148 w 18732595"/>
              <a:gd name="connsiteY5514" fmla="*/ 59042 h 9844033"/>
              <a:gd name="connsiteX5515" fmla="*/ 8318281 w 18732595"/>
              <a:gd name="connsiteY5515" fmla="*/ 72678 h 9844033"/>
              <a:gd name="connsiteX5516" fmla="*/ 8308936 w 18732595"/>
              <a:gd name="connsiteY5516" fmla="*/ 94967 h 9844033"/>
              <a:gd name="connsiteX5517" fmla="*/ 8341360 w 18732595"/>
              <a:gd name="connsiteY5517" fmla="*/ 90641 h 9844033"/>
              <a:gd name="connsiteX5518" fmla="*/ 8375501 w 18732595"/>
              <a:gd name="connsiteY5518" fmla="*/ 68417 h 9844033"/>
              <a:gd name="connsiteX5519" fmla="*/ 8385801 w 18732595"/>
              <a:gd name="connsiteY5519" fmla="*/ 65008 h 9844033"/>
              <a:gd name="connsiteX5520" fmla="*/ 8400296 w 18732595"/>
              <a:gd name="connsiteY5520" fmla="*/ 79562 h 9844033"/>
              <a:gd name="connsiteX5521" fmla="*/ 8413075 w 18732595"/>
              <a:gd name="connsiteY5521" fmla="*/ 87232 h 9844033"/>
              <a:gd name="connsiteX5522" fmla="*/ 8426808 w 18732595"/>
              <a:gd name="connsiteY5522" fmla="*/ 73530 h 9844033"/>
              <a:gd name="connsiteX5523" fmla="*/ 8437870 w 18732595"/>
              <a:gd name="connsiteY5523" fmla="*/ 63304 h 9844033"/>
              <a:gd name="connsiteX5524" fmla="*/ 8445499 w 18732595"/>
              <a:gd name="connsiteY5524" fmla="*/ 70974 h 9844033"/>
              <a:gd name="connsiteX5525" fmla="*/ 8489177 w 18732595"/>
              <a:gd name="connsiteY5525" fmla="*/ 79562 h 9844033"/>
              <a:gd name="connsiteX5526" fmla="*/ 8600183 w 18732595"/>
              <a:gd name="connsiteY5526" fmla="*/ 73530 h 9844033"/>
              <a:gd name="connsiteX5527" fmla="*/ 8654732 w 18732595"/>
              <a:gd name="connsiteY5527" fmla="*/ 106898 h 9844033"/>
              <a:gd name="connsiteX5528" fmla="*/ 8589883 w 18732595"/>
              <a:gd name="connsiteY5528" fmla="*/ 124860 h 9844033"/>
              <a:gd name="connsiteX5529" fmla="*/ 8555743 w 18732595"/>
              <a:gd name="connsiteY5529" fmla="*/ 131744 h 9844033"/>
              <a:gd name="connsiteX5530" fmla="*/ 8530185 w 18732595"/>
              <a:gd name="connsiteY5530" fmla="*/ 139414 h 9844033"/>
              <a:gd name="connsiteX5531" fmla="*/ 8502719 w 18732595"/>
              <a:gd name="connsiteY5531" fmla="*/ 153115 h 9844033"/>
              <a:gd name="connsiteX5532" fmla="*/ 8466099 w 18732595"/>
              <a:gd name="connsiteY5532" fmla="*/ 167602 h 9844033"/>
              <a:gd name="connsiteX5533" fmla="*/ 8423375 w 18732595"/>
              <a:gd name="connsiteY5533" fmla="*/ 180452 h 9844033"/>
              <a:gd name="connsiteX5534" fmla="*/ 8377218 w 18732595"/>
              <a:gd name="connsiteY5534" fmla="*/ 200118 h 9844033"/>
              <a:gd name="connsiteX5535" fmla="*/ 8379697 w 18732595"/>
              <a:gd name="connsiteY5535" fmla="*/ 207854 h 9844033"/>
              <a:gd name="connsiteX5536" fmla="*/ 8370351 w 18732595"/>
              <a:gd name="connsiteY5536" fmla="*/ 222342 h 9844033"/>
              <a:gd name="connsiteX5537" fmla="*/ 8341360 w 18732595"/>
              <a:gd name="connsiteY5537" fmla="*/ 231782 h 9844033"/>
              <a:gd name="connsiteX5538" fmla="*/ 8286620 w 18732595"/>
              <a:gd name="connsiteY5538" fmla="*/ 243713 h 9844033"/>
              <a:gd name="connsiteX5539" fmla="*/ 8291007 w 18732595"/>
              <a:gd name="connsiteY5539" fmla="*/ 260824 h 9844033"/>
              <a:gd name="connsiteX5540" fmla="*/ 8308936 w 18732595"/>
              <a:gd name="connsiteY5540" fmla="*/ 259971 h 9844033"/>
              <a:gd name="connsiteX5541" fmla="*/ 8337164 w 18732595"/>
              <a:gd name="connsiteY5541" fmla="*/ 277933 h 9844033"/>
              <a:gd name="connsiteX5542" fmla="*/ 8348227 w 18732595"/>
              <a:gd name="connsiteY5542" fmla="*/ 293339 h 9844033"/>
              <a:gd name="connsiteX5543" fmla="*/ 8318281 w 18732595"/>
              <a:gd name="connsiteY5543" fmla="*/ 295896 h 9844033"/>
              <a:gd name="connsiteX5544" fmla="*/ 8306265 w 18732595"/>
              <a:gd name="connsiteY5544" fmla="*/ 298452 h 9844033"/>
              <a:gd name="connsiteX5545" fmla="*/ 8344793 w 18732595"/>
              <a:gd name="connsiteY5545" fmla="*/ 305270 h 9844033"/>
              <a:gd name="connsiteX5546" fmla="*/ 8379697 w 18732595"/>
              <a:gd name="connsiteY5546" fmla="*/ 321528 h 9844033"/>
              <a:gd name="connsiteX5547" fmla="*/ 8370351 w 18732595"/>
              <a:gd name="connsiteY5547" fmla="*/ 336934 h 9844033"/>
              <a:gd name="connsiteX5548" fmla="*/ 8348227 w 18732595"/>
              <a:gd name="connsiteY5548" fmla="*/ 362565 h 9844033"/>
              <a:gd name="connsiteX5549" fmla="*/ 8332777 w 18732595"/>
              <a:gd name="connsiteY5549" fmla="*/ 371153 h 9844033"/>
              <a:gd name="connsiteX5550" fmla="*/ 8327627 w 18732595"/>
              <a:gd name="connsiteY5550" fmla="*/ 360009 h 9844033"/>
              <a:gd name="connsiteX5551" fmla="*/ 8324194 w 18732595"/>
              <a:gd name="connsiteY5551" fmla="*/ 352339 h 9844033"/>
              <a:gd name="connsiteX5552" fmla="*/ 8299590 w 18732595"/>
              <a:gd name="connsiteY5552" fmla="*/ 335229 h 9844033"/>
              <a:gd name="connsiteX5553" fmla="*/ 8272125 w 18732595"/>
              <a:gd name="connsiteY5553" fmla="*/ 355748 h 9844033"/>
              <a:gd name="connsiteX5554" fmla="*/ 8278991 w 18732595"/>
              <a:gd name="connsiteY5554" fmla="*/ 433562 h 9844033"/>
              <a:gd name="connsiteX5555" fmla="*/ 8267928 w 18732595"/>
              <a:gd name="connsiteY5555" fmla="*/ 450672 h 9844033"/>
              <a:gd name="connsiteX5556" fmla="*/ 8309699 w 18732595"/>
              <a:gd name="connsiteY5556" fmla="*/ 448968 h 9844033"/>
              <a:gd name="connsiteX5557" fmla="*/ 8340597 w 18732595"/>
              <a:gd name="connsiteY5557" fmla="*/ 413896 h 9844033"/>
              <a:gd name="connsiteX5558" fmla="*/ 8360052 w 18732595"/>
              <a:gd name="connsiteY5558" fmla="*/ 422418 h 9844033"/>
              <a:gd name="connsiteX5559" fmla="*/ 8368635 w 18732595"/>
              <a:gd name="connsiteY5559" fmla="*/ 431005 h 9844033"/>
              <a:gd name="connsiteX5560" fmla="*/ 8377218 w 18732595"/>
              <a:gd name="connsiteY5560" fmla="*/ 439528 h 9844033"/>
              <a:gd name="connsiteX5561" fmla="*/ 8358526 w 18732595"/>
              <a:gd name="connsiteY5561" fmla="*/ 442084 h 9844033"/>
              <a:gd name="connsiteX5562" fmla="*/ 8335447 w 18732595"/>
              <a:gd name="connsiteY5562" fmla="*/ 448968 h 9844033"/>
              <a:gd name="connsiteX5563" fmla="*/ 8248283 w 18732595"/>
              <a:gd name="connsiteY5563" fmla="*/ 490006 h 9844033"/>
              <a:gd name="connsiteX5564" fmla="*/ 8219292 w 18732595"/>
              <a:gd name="connsiteY5564" fmla="*/ 490858 h 9844033"/>
              <a:gd name="connsiteX5565" fmla="*/ 8213188 w 18732595"/>
              <a:gd name="connsiteY5565" fmla="*/ 496824 h 9844033"/>
              <a:gd name="connsiteX5566" fmla="*/ 8185914 w 18732595"/>
              <a:gd name="connsiteY5566" fmla="*/ 533600 h 9844033"/>
              <a:gd name="connsiteX5567" fmla="*/ 8129648 w 18732595"/>
              <a:gd name="connsiteY5567" fmla="*/ 560084 h 9844033"/>
              <a:gd name="connsiteX5568" fmla="*/ 8119348 w 18732595"/>
              <a:gd name="connsiteY5568" fmla="*/ 576342 h 9844033"/>
              <a:gd name="connsiteX5569" fmla="*/ 8114961 w 18732595"/>
              <a:gd name="connsiteY5569" fmla="*/ 584013 h 9844033"/>
              <a:gd name="connsiteX5570" fmla="*/ 8076625 w 18732595"/>
              <a:gd name="connsiteY5570" fmla="*/ 608006 h 9844033"/>
              <a:gd name="connsiteX5571" fmla="*/ 8083491 w 18732595"/>
              <a:gd name="connsiteY5571" fmla="*/ 617380 h 9844033"/>
              <a:gd name="connsiteX5572" fmla="*/ 8112482 w 18732595"/>
              <a:gd name="connsiteY5572" fmla="*/ 669563 h 9844033"/>
              <a:gd name="connsiteX5573" fmla="*/ 8100466 w 18732595"/>
              <a:gd name="connsiteY5573" fmla="*/ 712305 h 9844033"/>
              <a:gd name="connsiteX5574" fmla="*/ 7992893 w 18732595"/>
              <a:gd name="connsiteY5574" fmla="*/ 702930 h 9844033"/>
              <a:gd name="connsiteX5575" fmla="*/ 7985264 w 18732595"/>
              <a:gd name="connsiteY5575" fmla="*/ 681559 h 9844033"/>
              <a:gd name="connsiteX5576" fmla="*/ 7957989 w 18732595"/>
              <a:gd name="connsiteY5576" fmla="*/ 666154 h 9844033"/>
              <a:gd name="connsiteX5577" fmla="*/ 7935674 w 18732595"/>
              <a:gd name="connsiteY5577" fmla="*/ 684902 h 9844033"/>
              <a:gd name="connsiteX5578" fmla="*/ 7918699 w 18732595"/>
              <a:gd name="connsiteY5578" fmla="*/ 705487 h 9844033"/>
              <a:gd name="connsiteX5579" fmla="*/ 8025317 w 18732595"/>
              <a:gd name="connsiteY5579" fmla="*/ 726858 h 9844033"/>
              <a:gd name="connsiteX5580" fmla="*/ 8074908 w 18732595"/>
              <a:gd name="connsiteY5580" fmla="*/ 732824 h 9844033"/>
              <a:gd name="connsiteX5581" fmla="*/ 8016925 w 18732595"/>
              <a:gd name="connsiteY5581" fmla="*/ 756751 h 9844033"/>
              <a:gd name="connsiteX5582" fmla="*/ 7951886 w 18732595"/>
              <a:gd name="connsiteY5582" fmla="*/ 781532 h 9844033"/>
              <a:gd name="connsiteX5583" fmla="*/ 7910116 w 18732595"/>
              <a:gd name="connsiteY5583" fmla="*/ 798641 h 9844033"/>
              <a:gd name="connsiteX5584" fmla="*/ 7623065 w 18732595"/>
              <a:gd name="connsiteY5584" fmla="*/ 863672 h 9844033"/>
              <a:gd name="connsiteX5585" fmla="*/ 7577861 w 18732595"/>
              <a:gd name="connsiteY5585" fmla="*/ 857641 h 9844033"/>
              <a:gd name="connsiteX5586" fmla="*/ 7561649 w 18732595"/>
              <a:gd name="connsiteY5586" fmla="*/ 860198 h 9844033"/>
              <a:gd name="connsiteX5587" fmla="*/ 7529224 w 18732595"/>
              <a:gd name="connsiteY5587" fmla="*/ 879012 h 9844033"/>
              <a:gd name="connsiteX5588" fmla="*/ 7463422 w 18732595"/>
              <a:gd name="connsiteY5588" fmla="*/ 921820 h 9844033"/>
              <a:gd name="connsiteX5589" fmla="*/ 7373778 w 18732595"/>
              <a:gd name="connsiteY5589" fmla="*/ 974855 h 9844033"/>
              <a:gd name="connsiteX5590" fmla="*/ 7316559 w 18732595"/>
              <a:gd name="connsiteY5590" fmla="*/ 997865 h 9844033"/>
              <a:gd name="connsiteX5591" fmla="*/ 7296913 w 18732595"/>
              <a:gd name="connsiteY5591" fmla="*/ 999635 h 9844033"/>
              <a:gd name="connsiteX5592" fmla="*/ 7288330 w 18732595"/>
              <a:gd name="connsiteY5592" fmla="*/ 1003044 h 9844033"/>
              <a:gd name="connsiteX5593" fmla="*/ 7275551 w 18732595"/>
              <a:gd name="connsiteY5593" fmla="*/ 1012418 h 9844033"/>
              <a:gd name="connsiteX5594" fmla="*/ 7262772 w 18732595"/>
              <a:gd name="connsiteY5594" fmla="*/ 1021006 h 9844033"/>
              <a:gd name="connsiteX5595" fmla="*/ 7203836 w 18732595"/>
              <a:gd name="connsiteY5595" fmla="*/ 1009009 h 9844033"/>
              <a:gd name="connsiteX5596" fmla="*/ 7197733 w 18732595"/>
              <a:gd name="connsiteY5596" fmla="*/ 1009862 h 9844033"/>
              <a:gd name="connsiteX5597" fmla="*/ 7164545 w 18732595"/>
              <a:gd name="connsiteY5597" fmla="*/ 1021006 h 9844033"/>
              <a:gd name="connsiteX5598" fmla="*/ 7129451 w 18732595"/>
              <a:gd name="connsiteY5598" fmla="*/ 1028676 h 9844033"/>
              <a:gd name="connsiteX5599" fmla="*/ 7073948 w 18732595"/>
              <a:gd name="connsiteY5599" fmla="*/ 1057717 h 9844033"/>
              <a:gd name="connsiteX5600" fmla="*/ 7072231 w 18732595"/>
              <a:gd name="connsiteY5600" fmla="*/ 1073123 h 9844033"/>
              <a:gd name="connsiteX5601" fmla="*/ 7058689 w 18732595"/>
              <a:gd name="connsiteY5601" fmla="*/ 1107343 h 9844033"/>
              <a:gd name="connsiteX5602" fmla="*/ 7040761 w 18732595"/>
              <a:gd name="connsiteY5602" fmla="*/ 1136384 h 9844033"/>
              <a:gd name="connsiteX5603" fmla="*/ 7026074 w 18732595"/>
              <a:gd name="connsiteY5603" fmla="*/ 1152642 h 9844033"/>
              <a:gd name="connsiteX5604" fmla="*/ 6987737 w 18732595"/>
              <a:gd name="connsiteY5604" fmla="*/ 1179192 h 9844033"/>
              <a:gd name="connsiteX5605" fmla="*/ 6943297 w 18732595"/>
              <a:gd name="connsiteY5605" fmla="*/ 1209085 h 9844033"/>
              <a:gd name="connsiteX5606" fmla="*/ 6916022 w 18732595"/>
              <a:gd name="connsiteY5606" fmla="*/ 1240749 h 9844033"/>
              <a:gd name="connsiteX5607" fmla="*/ 6881881 w 18732595"/>
              <a:gd name="connsiteY5607" fmla="*/ 1292931 h 9844033"/>
              <a:gd name="connsiteX5608" fmla="*/ 6848503 w 18732595"/>
              <a:gd name="connsiteY5608" fmla="*/ 1337378 h 9844033"/>
              <a:gd name="connsiteX5609" fmla="*/ 6833244 w 18732595"/>
              <a:gd name="connsiteY5609" fmla="*/ 1354488 h 9844033"/>
              <a:gd name="connsiteX5610" fmla="*/ 6814362 w 18732595"/>
              <a:gd name="connsiteY5610" fmla="*/ 1373237 h 9844033"/>
              <a:gd name="connsiteX5611" fmla="*/ 6739213 w 18732595"/>
              <a:gd name="connsiteY5611" fmla="*/ 1398934 h 9844033"/>
              <a:gd name="connsiteX5612" fmla="*/ 6705835 w 18732595"/>
              <a:gd name="connsiteY5612" fmla="*/ 1385233 h 9844033"/>
              <a:gd name="connsiteX5613" fmla="*/ 6690577 w 18732595"/>
              <a:gd name="connsiteY5613" fmla="*/ 1368123 h 9844033"/>
              <a:gd name="connsiteX5614" fmla="*/ 6594830 w 18732595"/>
              <a:gd name="connsiteY5614" fmla="*/ 1338230 h 9844033"/>
              <a:gd name="connsiteX5615" fmla="*/ 6562405 w 18732595"/>
              <a:gd name="connsiteY5615" fmla="*/ 1328790 h 9844033"/>
              <a:gd name="connsiteX5616" fmla="*/ 6549626 w 18732595"/>
              <a:gd name="connsiteY5616" fmla="*/ 1306566 h 9844033"/>
              <a:gd name="connsiteX5617" fmla="*/ 6527501 w 18732595"/>
              <a:gd name="connsiteY5617" fmla="*/ 1268085 h 9844033"/>
              <a:gd name="connsiteX5618" fmla="*/ 6510335 w 18732595"/>
              <a:gd name="connsiteY5618" fmla="*/ 1234717 h 9844033"/>
              <a:gd name="connsiteX5619" fmla="*/ 6508619 w 18732595"/>
              <a:gd name="connsiteY5619" fmla="*/ 1209085 h 9844033"/>
              <a:gd name="connsiteX5620" fmla="*/ 6503469 w 18732595"/>
              <a:gd name="connsiteY5620" fmla="*/ 1183453 h 9844033"/>
              <a:gd name="connsiteX5621" fmla="*/ 6486494 w 18732595"/>
              <a:gd name="connsiteY5621" fmla="*/ 1131271 h 9844033"/>
              <a:gd name="connsiteX5622" fmla="*/ 6483061 w 18732595"/>
              <a:gd name="connsiteY5622" fmla="*/ 1118487 h 9844033"/>
              <a:gd name="connsiteX5623" fmla="*/ 6481344 w 18732595"/>
              <a:gd name="connsiteY5623" fmla="*/ 1078302 h 9844033"/>
              <a:gd name="connsiteX5624" fmla="*/ 6484777 w 18732595"/>
              <a:gd name="connsiteY5624" fmla="*/ 1046638 h 9844033"/>
              <a:gd name="connsiteX5625" fmla="*/ 6482107 w 18732595"/>
              <a:gd name="connsiteY5625" fmla="*/ 1033789 h 9844033"/>
              <a:gd name="connsiteX5626" fmla="*/ 6472761 w 18732595"/>
              <a:gd name="connsiteY5626" fmla="*/ 1026972 h 9844033"/>
              <a:gd name="connsiteX5627" fmla="*/ 6461699 w 18732595"/>
              <a:gd name="connsiteY5627" fmla="*/ 1014188 h 9844033"/>
              <a:gd name="connsiteX5628" fmla="*/ 6459029 w 18732595"/>
              <a:gd name="connsiteY5628" fmla="*/ 990195 h 9844033"/>
              <a:gd name="connsiteX5629" fmla="*/ 6488211 w 18732595"/>
              <a:gd name="connsiteY5629" fmla="*/ 944044 h 9844033"/>
              <a:gd name="connsiteX5630" fmla="*/ 6492407 w 18732595"/>
              <a:gd name="connsiteY5630" fmla="*/ 936308 h 9844033"/>
              <a:gd name="connsiteX5631" fmla="*/ 6476957 w 18732595"/>
              <a:gd name="connsiteY5631" fmla="*/ 923525 h 9844033"/>
              <a:gd name="connsiteX5632" fmla="*/ 6524068 w 18732595"/>
              <a:gd name="connsiteY5632" fmla="*/ 867081 h 9844033"/>
              <a:gd name="connsiteX5633" fmla="*/ 6552106 w 18732595"/>
              <a:gd name="connsiteY5633" fmla="*/ 840532 h 9844033"/>
              <a:gd name="connsiteX5634" fmla="*/ 6615429 w 18732595"/>
              <a:gd name="connsiteY5634" fmla="*/ 818308 h 9844033"/>
              <a:gd name="connsiteX5635" fmla="*/ 6671695 w 18732595"/>
              <a:gd name="connsiteY5635" fmla="*/ 800346 h 9844033"/>
              <a:gd name="connsiteX5636" fmla="*/ 6669978 w 18732595"/>
              <a:gd name="connsiteY5636" fmla="*/ 738790 h 9844033"/>
              <a:gd name="connsiteX5637" fmla="*/ 6640987 w 18732595"/>
              <a:gd name="connsiteY5637" fmla="*/ 728563 h 9844033"/>
              <a:gd name="connsiteX5638" fmla="*/ 6625537 w 18732595"/>
              <a:gd name="connsiteY5638" fmla="*/ 724236 h 9844033"/>
              <a:gd name="connsiteX5639" fmla="*/ 6642703 w 18732595"/>
              <a:gd name="connsiteY5639" fmla="*/ 739642 h 9844033"/>
              <a:gd name="connsiteX5640" fmla="*/ 6612758 w 18732595"/>
              <a:gd name="connsiteY5640" fmla="*/ 779893 h 9844033"/>
              <a:gd name="connsiteX5641" fmla="*/ 6539327 w 18732595"/>
              <a:gd name="connsiteY5641" fmla="*/ 777271 h 9844033"/>
              <a:gd name="connsiteX5642" fmla="*/ 6512052 w 18732595"/>
              <a:gd name="connsiteY5642" fmla="*/ 761865 h 9844033"/>
              <a:gd name="connsiteX5643" fmla="*/ 6528264 w 18732595"/>
              <a:gd name="connsiteY5643" fmla="*/ 740560 h 9844033"/>
              <a:gd name="connsiteX5644" fmla="*/ 6540280 w 18732595"/>
              <a:gd name="connsiteY5644" fmla="*/ 711453 h 9844033"/>
              <a:gd name="connsiteX5645" fmla="*/ 6559926 w 18732595"/>
              <a:gd name="connsiteY5645" fmla="*/ 708896 h 9844033"/>
              <a:gd name="connsiteX5646" fmla="*/ 6572705 w 18732595"/>
              <a:gd name="connsiteY5646" fmla="*/ 708044 h 9844033"/>
              <a:gd name="connsiteX5647" fmla="*/ 6567555 w 18732595"/>
              <a:gd name="connsiteY5647" fmla="*/ 695195 h 9844033"/>
              <a:gd name="connsiteX5648" fmla="*/ 6677798 w 18732595"/>
              <a:gd name="connsiteY5648" fmla="*/ 696048 h 9844033"/>
              <a:gd name="connsiteX5649" fmla="*/ 6696490 w 18732595"/>
              <a:gd name="connsiteY5649" fmla="*/ 687526 h 9844033"/>
              <a:gd name="connsiteX5650" fmla="*/ 6675128 w 18732595"/>
              <a:gd name="connsiteY5650" fmla="*/ 670415 h 9844033"/>
              <a:gd name="connsiteX5651" fmla="*/ 6658153 w 18732595"/>
              <a:gd name="connsiteY5651" fmla="*/ 659270 h 9844033"/>
              <a:gd name="connsiteX5652" fmla="*/ 6652049 w 18732595"/>
              <a:gd name="connsiteY5652" fmla="*/ 649044 h 9844033"/>
              <a:gd name="connsiteX5653" fmla="*/ 6646137 w 18732595"/>
              <a:gd name="connsiteY5653" fmla="*/ 663597 h 9844033"/>
              <a:gd name="connsiteX5654" fmla="*/ 6631641 w 18732595"/>
              <a:gd name="connsiteY5654" fmla="*/ 678937 h 9844033"/>
              <a:gd name="connsiteX5655" fmla="*/ 6613712 w 18732595"/>
              <a:gd name="connsiteY5655" fmla="*/ 669563 h 9844033"/>
              <a:gd name="connsiteX5656" fmla="*/ 6627254 w 18732595"/>
              <a:gd name="connsiteY5656" fmla="*/ 665302 h 9844033"/>
              <a:gd name="connsiteX5657" fmla="*/ 6635074 w 18732595"/>
              <a:gd name="connsiteY5657" fmla="*/ 662679 h 9844033"/>
              <a:gd name="connsiteX5658" fmla="*/ 6599217 w 18732595"/>
              <a:gd name="connsiteY5658" fmla="*/ 659270 h 9844033"/>
              <a:gd name="connsiteX5659" fmla="*/ 6556493 w 18732595"/>
              <a:gd name="connsiteY5659" fmla="*/ 649044 h 9844033"/>
              <a:gd name="connsiteX5660" fmla="*/ 6568318 w 18732595"/>
              <a:gd name="connsiteY5660" fmla="*/ 612267 h 9844033"/>
              <a:gd name="connsiteX5661" fmla="*/ 6582051 w 18732595"/>
              <a:gd name="connsiteY5661" fmla="*/ 588339 h 9844033"/>
              <a:gd name="connsiteX5662" fmla="*/ 6590633 w 18732595"/>
              <a:gd name="connsiteY5662" fmla="*/ 567820 h 9844033"/>
              <a:gd name="connsiteX5663" fmla="*/ 6596546 w 18732595"/>
              <a:gd name="connsiteY5663" fmla="*/ 559232 h 9844033"/>
              <a:gd name="connsiteX5664" fmla="*/ 6599979 w 18732595"/>
              <a:gd name="connsiteY5664" fmla="*/ 534452 h 9844033"/>
              <a:gd name="connsiteX5665" fmla="*/ 6594830 w 18732595"/>
              <a:gd name="connsiteY5665" fmla="*/ 522456 h 9844033"/>
              <a:gd name="connsiteX5666" fmla="*/ 6575184 w 18732595"/>
              <a:gd name="connsiteY5666" fmla="*/ 527635 h 9844033"/>
              <a:gd name="connsiteX5667" fmla="*/ 6596546 w 18732595"/>
              <a:gd name="connsiteY5667" fmla="*/ 508821 h 9844033"/>
              <a:gd name="connsiteX5668" fmla="*/ 6603413 w 18732595"/>
              <a:gd name="connsiteY5668" fmla="*/ 494267 h 9844033"/>
              <a:gd name="connsiteX5669" fmla="*/ 6583767 w 18732595"/>
              <a:gd name="connsiteY5669" fmla="*/ 490858 h 9844033"/>
              <a:gd name="connsiteX5670" fmla="*/ 6598263 w 18732595"/>
              <a:gd name="connsiteY5670" fmla="*/ 481418 h 9844033"/>
              <a:gd name="connsiteX5671" fmla="*/ 6602650 w 18732595"/>
              <a:gd name="connsiteY5671" fmla="*/ 476305 h 9844033"/>
              <a:gd name="connsiteX5672" fmla="*/ 6602650 w 18732595"/>
              <a:gd name="connsiteY5672" fmla="*/ 460047 h 9844033"/>
              <a:gd name="connsiteX5673" fmla="*/ 6599217 w 18732595"/>
              <a:gd name="connsiteY5673" fmla="*/ 442937 h 9844033"/>
              <a:gd name="connsiteX5674" fmla="*/ 6585484 w 18732595"/>
              <a:gd name="connsiteY5674" fmla="*/ 413896 h 9844033"/>
              <a:gd name="connsiteX5675" fmla="*/ 6523115 w 18732595"/>
              <a:gd name="connsiteY5675" fmla="*/ 389050 h 9844033"/>
              <a:gd name="connsiteX5676" fmla="*/ 6315598 w 18732595"/>
              <a:gd name="connsiteY5676" fmla="*/ 383085 h 9844033"/>
              <a:gd name="connsiteX5677" fmla="*/ 6281457 w 18732595"/>
              <a:gd name="connsiteY5677" fmla="*/ 379676 h 9844033"/>
              <a:gd name="connsiteX5678" fmla="*/ 6260095 w 18732595"/>
              <a:gd name="connsiteY5678" fmla="*/ 381380 h 9844033"/>
              <a:gd name="connsiteX5679" fmla="*/ 6222521 w 18732595"/>
              <a:gd name="connsiteY5679" fmla="*/ 386493 h 9844033"/>
              <a:gd name="connsiteX5680" fmla="*/ 6113232 w 18732595"/>
              <a:gd name="connsiteY5680" fmla="*/ 322380 h 9844033"/>
              <a:gd name="connsiteX5681" fmla="*/ 6096066 w 18732595"/>
              <a:gd name="connsiteY5681" fmla="*/ 311301 h 9844033"/>
              <a:gd name="connsiteX5682" fmla="*/ 6079091 w 18732595"/>
              <a:gd name="connsiteY5682" fmla="*/ 303566 h 9844033"/>
              <a:gd name="connsiteX5683" fmla="*/ 6130207 w 18732595"/>
              <a:gd name="connsiteY5683" fmla="*/ 297600 h 9844033"/>
              <a:gd name="connsiteX5684" fmla="*/ 6172931 w 18732595"/>
              <a:gd name="connsiteY5684" fmla="*/ 292487 h 9844033"/>
              <a:gd name="connsiteX5685" fmla="*/ 6152523 w 18732595"/>
              <a:gd name="connsiteY5685" fmla="*/ 285603 h 9844033"/>
              <a:gd name="connsiteX5686" fmla="*/ 6114949 w 18732595"/>
              <a:gd name="connsiteY5686" fmla="*/ 275376 h 9844033"/>
              <a:gd name="connsiteX5687" fmla="*/ 6092633 w 18732595"/>
              <a:gd name="connsiteY5687" fmla="*/ 265937 h 9844033"/>
              <a:gd name="connsiteX5688" fmla="*/ 6115711 w 18732595"/>
              <a:gd name="connsiteY5688" fmla="*/ 254006 h 9844033"/>
              <a:gd name="connsiteX5689" fmla="*/ 6400093 w 18732595"/>
              <a:gd name="connsiteY5689" fmla="*/ 209492 h 9844033"/>
              <a:gd name="connsiteX5690" fmla="*/ 6519681 w 18732595"/>
              <a:gd name="connsiteY5690" fmla="*/ 174421 h 9844033"/>
              <a:gd name="connsiteX5691" fmla="*/ 6480391 w 18732595"/>
              <a:gd name="connsiteY5691" fmla="*/ 165898 h 9844033"/>
              <a:gd name="connsiteX5692" fmla="*/ 6444533 w 18732595"/>
              <a:gd name="connsiteY5692" fmla="*/ 155672 h 9844033"/>
              <a:gd name="connsiteX5693" fmla="*/ 6692293 w 18732595"/>
              <a:gd name="connsiteY5693" fmla="*/ 106046 h 9844033"/>
              <a:gd name="connsiteX5694" fmla="*/ 6754663 w 18732595"/>
              <a:gd name="connsiteY5694" fmla="*/ 92411 h 9844033"/>
              <a:gd name="connsiteX5695" fmla="*/ 6764771 w 18732595"/>
              <a:gd name="connsiteY5695" fmla="*/ 75301 h 9844033"/>
              <a:gd name="connsiteX5696" fmla="*/ 6623821 w 18732595"/>
              <a:gd name="connsiteY5696" fmla="*/ 99228 h 9844033"/>
              <a:gd name="connsiteX5697" fmla="*/ 6581288 w 18732595"/>
              <a:gd name="connsiteY5697" fmla="*/ 103489 h 9844033"/>
              <a:gd name="connsiteX5698" fmla="*/ 6559926 w 18732595"/>
              <a:gd name="connsiteY5698" fmla="*/ 104341 h 9844033"/>
              <a:gd name="connsiteX5699" fmla="*/ 6342110 w 18732595"/>
              <a:gd name="connsiteY5699" fmla="*/ 153967 h 9844033"/>
              <a:gd name="connsiteX5700" fmla="*/ 6302819 w 18732595"/>
              <a:gd name="connsiteY5700" fmla="*/ 169307 h 9844033"/>
              <a:gd name="connsiteX5701" fmla="*/ 6228434 w 18732595"/>
              <a:gd name="connsiteY5701" fmla="*/ 186417 h 9844033"/>
              <a:gd name="connsiteX5702" fmla="*/ 6091870 w 18732595"/>
              <a:gd name="connsiteY5702" fmla="*/ 222342 h 9844033"/>
              <a:gd name="connsiteX5703" fmla="*/ 6057729 w 18732595"/>
              <a:gd name="connsiteY5703" fmla="*/ 242861 h 9844033"/>
              <a:gd name="connsiteX5704" fmla="*/ 6036367 w 18732595"/>
              <a:gd name="connsiteY5704" fmla="*/ 252301 h 9844033"/>
              <a:gd name="connsiteX5705" fmla="*/ 6003943 w 18732595"/>
              <a:gd name="connsiteY5705" fmla="*/ 256562 h 9844033"/>
              <a:gd name="connsiteX5706" fmla="*/ 5989447 w 18732595"/>
              <a:gd name="connsiteY5706" fmla="*/ 259118 h 9844033"/>
              <a:gd name="connsiteX5707" fmla="*/ 5926124 w 18732595"/>
              <a:gd name="connsiteY5707" fmla="*/ 280490 h 9844033"/>
              <a:gd name="connsiteX5708" fmla="*/ 5857842 w 18732595"/>
              <a:gd name="connsiteY5708" fmla="*/ 297600 h 9844033"/>
              <a:gd name="connsiteX5709" fmla="*/ 5813402 w 18732595"/>
              <a:gd name="connsiteY5709" fmla="*/ 311301 h 9844033"/>
              <a:gd name="connsiteX5710" fmla="*/ 5789560 w 18732595"/>
              <a:gd name="connsiteY5710" fmla="*/ 319823 h 9844033"/>
              <a:gd name="connsiteX5711" fmla="*/ 5805773 w 18732595"/>
              <a:gd name="connsiteY5711" fmla="*/ 323232 h 9844033"/>
              <a:gd name="connsiteX5712" fmla="*/ 5827897 w 18732595"/>
              <a:gd name="connsiteY5712" fmla="*/ 330968 h 9844033"/>
              <a:gd name="connsiteX5713" fmla="*/ 5755419 w 18732595"/>
              <a:gd name="connsiteY5713" fmla="*/ 362565 h 9844033"/>
              <a:gd name="connsiteX5714" fmla="*/ 5731387 w 18732595"/>
              <a:gd name="connsiteY5714" fmla="*/ 379676 h 9844033"/>
              <a:gd name="connsiteX5715" fmla="*/ 5705066 w 18732595"/>
              <a:gd name="connsiteY5715" fmla="*/ 396785 h 9844033"/>
              <a:gd name="connsiteX5716" fmla="*/ 5702396 w 18732595"/>
              <a:gd name="connsiteY5716" fmla="*/ 379676 h 9844033"/>
              <a:gd name="connsiteX5717" fmla="*/ 5669971 w 18732595"/>
              <a:gd name="connsiteY5717" fmla="*/ 375415 h 9844033"/>
              <a:gd name="connsiteX5718" fmla="*/ 5635832 w 18732595"/>
              <a:gd name="connsiteY5718" fmla="*/ 372006 h 9844033"/>
              <a:gd name="connsiteX5719" fmla="*/ 5635832 w 18732595"/>
              <a:gd name="connsiteY5719" fmla="*/ 362565 h 9844033"/>
              <a:gd name="connsiteX5720" fmla="*/ 5567550 w 18732595"/>
              <a:gd name="connsiteY5720" fmla="*/ 363418 h 9844033"/>
              <a:gd name="connsiteX5721" fmla="*/ 5407717 w 18732595"/>
              <a:gd name="connsiteY5721" fmla="*/ 365974 h 9844033"/>
              <a:gd name="connsiteX5722" fmla="*/ 5293278 w 18732595"/>
              <a:gd name="connsiteY5722" fmla="*/ 372857 h 9844033"/>
              <a:gd name="connsiteX5723" fmla="*/ 5269436 w 18732595"/>
              <a:gd name="connsiteY5723" fmla="*/ 379676 h 9844033"/>
              <a:gd name="connsiteX5724" fmla="*/ 5310444 w 18732595"/>
              <a:gd name="connsiteY5724" fmla="*/ 401899 h 9844033"/>
              <a:gd name="connsiteX5725" fmla="*/ 5356600 w 18732595"/>
              <a:gd name="connsiteY5725" fmla="*/ 408717 h 9844033"/>
              <a:gd name="connsiteX5726" fmla="*/ 5431749 w 18732595"/>
              <a:gd name="connsiteY5726" fmla="*/ 401899 h 9844033"/>
              <a:gd name="connsiteX5727" fmla="*/ 5665775 w 18732595"/>
              <a:gd name="connsiteY5727" fmla="*/ 414747 h 9844033"/>
              <a:gd name="connsiteX5728" fmla="*/ 5614470 w 18732595"/>
              <a:gd name="connsiteY5728" fmla="*/ 456638 h 9844033"/>
              <a:gd name="connsiteX5729" fmla="*/ 5464936 w 18732595"/>
              <a:gd name="connsiteY5729" fmla="*/ 466012 h 9844033"/>
              <a:gd name="connsiteX5730" fmla="*/ 5447008 w 18732595"/>
              <a:gd name="connsiteY5730" fmla="*/ 466012 h 9844033"/>
              <a:gd name="connsiteX5731" fmla="*/ 5283932 w 18732595"/>
              <a:gd name="connsiteY5731" fmla="*/ 470340 h 9844033"/>
              <a:gd name="connsiteX5732" fmla="*/ 5083282 w 18732595"/>
              <a:gd name="connsiteY5732" fmla="*/ 457490 h 9844033"/>
              <a:gd name="connsiteX5733" fmla="*/ 5109794 w 18732595"/>
              <a:gd name="connsiteY5733" fmla="*/ 411339 h 9844033"/>
              <a:gd name="connsiteX5734" fmla="*/ 5134399 w 18732595"/>
              <a:gd name="connsiteY5734" fmla="*/ 400194 h 9844033"/>
              <a:gd name="connsiteX5735" fmla="*/ 5131156 w 18732595"/>
              <a:gd name="connsiteY5735" fmla="*/ 384789 h 9844033"/>
              <a:gd name="connsiteX5736" fmla="*/ 5050859 w 18732595"/>
              <a:gd name="connsiteY5736" fmla="*/ 383085 h 9844033"/>
              <a:gd name="connsiteX5737" fmla="*/ 5040559 w 18732595"/>
              <a:gd name="connsiteY5737" fmla="*/ 399342 h 9844033"/>
              <a:gd name="connsiteX5738" fmla="*/ 5041321 w 18732595"/>
              <a:gd name="connsiteY5738" fmla="*/ 412191 h 9844033"/>
              <a:gd name="connsiteX5739" fmla="*/ 5030259 w 18732595"/>
              <a:gd name="connsiteY5739" fmla="*/ 443789 h 9844033"/>
              <a:gd name="connsiteX5740" fmla="*/ 4964457 w 18732595"/>
              <a:gd name="connsiteY5740" fmla="*/ 463456 h 9844033"/>
              <a:gd name="connsiteX5741" fmla="*/ 4922686 w 18732595"/>
              <a:gd name="connsiteY5741" fmla="*/ 466012 h 9844033"/>
              <a:gd name="connsiteX5742" fmla="*/ 4909907 w 18732595"/>
              <a:gd name="connsiteY5742" fmla="*/ 473748 h 9844033"/>
              <a:gd name="connsiteX5743" fmla="*/ 4908191 w 18732595"/>
              <a:gd name="connsiteY5743" fmla="*/ 456638 h 9844033"/>
              <a:gd name="connsiteX5744" fmla="*/ 4903041 w 18732595"/>
              <a:gd name="connsiteY5744" fmla="*/ 444641 h 9844033"/>
              <a:gd name="connsiteX5745" fmla="*/ 4898845 w 18732595"/>
              <a:gd name="connsiteY5745" fmla="*/ 428384 h 9844033"/>
              <a:gd name="connsiteX5746" fmla="*/ 4893696 w 18732595"/>
              <a:gd name="connsiteY5746" fmla="*/ 418157 h 9844033"/>
              <a:gd name="connsiteX5747" fmla="*/ 4867183 w 18732595"/>
              <a:gd name="connsiteY5747" fmla="*/ 425040 h 9844033"/>
              <a:gd name="connsiteX5748" fmla="*/ 4793752 w 18732595"/>
              <a:gd name="connsiteY5748" fmla="*/ 441232 h 9844033"/>
              <a:gd name="connsiteX5749" fmla="*/ 4731383 w 18732595"/>
              <a:gd name="connsiteY5749" fmla="*/ 428384 h 9844033"/>
              <a:gd name="connsiteX5750" fmla="*/ 4697241 w 18732595"/>
              <a:gd name="connsiteY5750" fmla="*/ 413896 h 9844033"/>
              <a:gd name="connsiteX5751" fmla="*/ 4638306 w 18732595"/>
              <a:gd name="connsiteY5751" fmla="*/ 385641 h 9844033"/>
              <a:gd name="connsiteX5752" fmla="*/ 4634110 w 18732595"/>
              <a:gd name="connsiteY5752" fmla="*/ 379676 h 9844033"/>
              <a:gd name="connsiteX5753" fmla="*/ 4669967 w 18732595"/>
              <a:gd name="connsiteY5753" fmla="*/ 342898 h 9844033"/>
              <a:gd name="connsiteX5754" fmla="*/ 4722036 w 18732595"/>
              <a:gd name="connsiteY5754" fmla="*/ 371153 h 9844033"/>
              <a:gd name="connsiteX5755" fmla="*/ 4726232 w 18732595"/>
              <a:gd name="connsiteY5755" fmla="*/ 383936 h 9844033"/>
              <a:gd name="connsiteX5756" fmla="*/ 4734816 w 18732595"/>
              <a:gd name="connsiteY5756" fmla="*/ 376267 h 9844033"/>
              <a:gd name="connsiteX5757" fmla="*/ 4780973 w 18732595"/>
              <a:gd name="connsiteY5757" fmla="*/ 350634 h 9844033"/>
              <a:gd name="connsiteX5758" fmla="*/ 4884349 w 18732595"/>
              <a:gd name="connsiteY5758" fmla="*/ 345456 h 9844033"/>
              <a:gd name="connsiteX5759" fmla="*/ 4905520 w 18732595"/>
              <a:gd name="connsiteY5759" fmla="*/ 343751 h 9844033"/>
              <a:gd name="connsiteX5760" fmla="*/ 4936419 w 18732595"/>
              <a:gd name="connsiteY5760" fmla="*/ 346308 h 9844033"/>
              <a:gd name="connsiteX5761" fmla="*/ 4926119 w 18732595"/>
              <a:gd name="connsiteY5761" fmla="*/ 383085 h 9844033"/>
              <a:gd name="connsiteX5762" fmla="*/ 4901324 w 18732595"/>
              <a:gd name="connsiteY5762" fmla="*/ 405308 h 9844033"/>
              <a:gd name="connsiteX5763" fmla="*/ 4960260 w 18732595"/>
              <a:gd name="connsiteY5763" fmla="*/ 401047 h 9844033"/>
              <a:gd name="connsiteX5764" fmla="*/ 5022629 w 18732595"/>
              <a:gd name="connsiteY5764" fmla="*/ 393377 h 9844033"/>
              <a:gd name="connsiteX5765" fmla="*/ 5001268 w 18732595"/>
              <a:gd name="connsiteY5765" fmla="*/ 344604 h 9844033"/>
              <a:gd name="connsiteX5766" fmla="*/ 4999552 w 18732595"/>
              <a:gd name="connsiteY5766" fmla="*/ 339490 h 9844033"/>
              <a:gd name="connsiteX5767" fmla="*/ 5016718 w 18732595"/>
              <a:gd name="connsiteY5767" fmla="*/ 328411 h 9844033"/>
              <a:gd name="connsiteX5768" fmla="*/ 5107124 w 18732595"/>
              <a:gd name="connsiteY5768" fmla="*/ 320675 h 9844033"/>
              <a:gd name="connsiteX5769" fmla="*/ 5131919 w 18732595"/>
              <a:gd name="connsiteY5769" fmla="*/ 328411 h 9844033"/>
              <a:gd name="connsiteX5770" fmla="*/ 5158430 w 18732595"/>
              <a:gd name="connsiteY5770" fmla="*/ 337786 h 9844033"/>
              <a:gd name="connsiteX5771" fmla="*/ 5201918 w 18732595"/>
              <a:gd name="connsiteY5771" fmla="*/ 341194 h 9844033"/>
              <a:gd name="connsiteX5772" fmla="*/ 5255704 w 18732595"/>
              <a:gd name="connsiteY5772" fmla="*/ 349717 h 9844033"/>
              <a:gd name="connsiteX5773" fmla="*/ 5278020 w 18732595"/>
              <a:gd name="connsiteY5773" fmla="*/ 353191 h 9844033"/>
              <a:gd name="connsiteX5774" fmla="*/ 5274586 w 18732595"/>
              <a:gd name="connsiteY5774" fmla="*/ 348930 h 9844033"/>
              <a:gd name="connsiteX5775" fmla="*/ 5264287 w 18732595"/>
              <a:gd name="connsiteY5775" fmla="*/ 346308 h 9844033"/>
              <a:gd name="connsiteX5776" fmla="*/ 5303577 w 18732595"/>
              <a:gd name="connsiteY5776" fmla="*/ 330968 h 9844033"/>
              <a:gd name="connsiteX5777" fmla="*/ 5353931 w 18732595"/>
              <a:gd name="connsiteY5777" fmla="*/ 324084 h 9844033"/>
              <a:gd name="connsiteX5778" fmla="*/ 5419733 w 18732595"/>
              <a:gd name="connsiteY5778" fmla="*/ 317266 h 9844033"/>
              <a:gd name="connsiteX5779" fmla="*/ 5433466 w 18732595"/>
              <a:gd name="connsiteY5779" fmla="*/ 304418 h 9844033"/>
              <a:gd name="connsiteX5780" fmla="*/ 5441096 w 18732595"/>
              <a:gd name="connsiteY5780" fmla="*/ 282194 h 9844033"/>
              <a:gd name="connsiteX5781" fmla="*/ 5530739 w 18732595"/>
              <a:gd name="connsiteY5781" fmla="*/ 287308 h 9844033"/>
              <a:gd name="connsiteX5782" fmla="*/ 5551338 w 18732595"/>
              <a:gd name="connsiteY5782" fmla="*/ 290716 h 9844033"/>
              <a:gd name="connsiteX5783" fmla="*/ 5411151 w 18732595"/>
              <a:gd name="connsiteY5783" fmla="*/ 265085 h 9844033"/>
              <a:gd name="connsiteX5784" fmla="*/ 5281453 w 18732595"/>
              <a:gd name="connsiteY5784" fmla="*/ 242861 h 9844033"/>
              <a:gd name="connsiteX5785" fmla="*/ 5279736 w 18732595"/>
              <a:gd name="connsiteY5785" fmla="*/ 216376 h 9844033"/>
              <a:gd name="connsiteX5786" fmla="*/ 5268674 w 18732595"/>
              <a:gd name="connsiteY5786" fmla="*/ 207854 h 9844033"/>
              <a:gd name="connsiteX5787" fmla="*/ 5243879 w 18732595"/>
              <a:gd name="connsiteY5787" fmla="*/ 183860 h 9844033"/>
              <a:gd name="connsiteX5788" fmla="*/ 5281453 w 18732595"/>
              <a:gd name="connsiteY5788" fmla="*/ 147936 h 9844033"/>
              <a:gd name="connsiteX5789" fmla="*/ 5339435 w 18732595"/>
              <a:gd name="connsiteY5789" fmla="*/ 132531 h 9844033"/>
              <a:gd name="connsiteX5790" fmla="*/ 5358318 w 18732595"/>
              <a:gd name="connsiteY5790" fmla="*/ 123156 h 9844033"/>
              <a:gd name="connsiteX5791" fmla="*/ 5387309 w 18732595"/>
              <a:gd name="connsiteY5791" fmla="*/ 114634 h 9844033"/>
              <a:gd name="connsiteX5792" fmla="*/ 5422213 w 18732595"/>
              <a:gd name="connsiteY5792" fmla="*/ 106046 h 9844033"/>
              <a:gd name="connsiteX5793" fmla="*/ 5469323 w 18732595"/>
              <a:gd name="connsiteY5793" fmla="*/ 97524 h 9844033"/>
              <a:gd name="connsiteX5794" fmla="*/ 5527305 w 18732595"/>
              <a:gd name="connsiteY5794" fmla="*/ 114634 h 9844033"/>
              <a:gd name="connsiteX5795" fmla="*/ 5564118 w 18732595"/>
              <a:gd name="connsiteY5795" fmla="*/ 135087 h 9844033"/>
              <a:gd name="connsiteX5796" fmla="*/ 5582045 w 18732595"/>
              <a:gd name="connsiteY5796" fmla="*/ 149640 h 9844033"/>
              <a:gd name="connsiteX5797" fmla="*/ 5589675 w 18732595"/>
              <a:gd name="connsiteY5797" fmla="*/ 150558 h 9844033"/>
              <a:gd name="connsiteX5798" fmla="*/ 5618666 w 18732595"/>
              <a:gd name="connsiteY5798" fmla="*/ 139414 h 9844033"/>
              <a:gd name="connsiteX5799" fmla="*/ 5608558 w 18732595"/>
              <a:gd name="connsiteY5799" fmla="*/ 129974 h 9844033"/>
              <a:gd name="connsiteX5800" fmla="*/ 5580329 w 18732595"/>
              <a:gd name="connsiteY5800" fmla="*/ 109456 h 9844033"/>
              <a:gd name="connsiteX5801" fmla="*/ 5563163 w 18732595"/>
              <a:gd name="connsiteY5801" fmla="*/ 97524 h 9844033"/>
              <a:gd name="connsiteX5802" fmla="*/ 5546188 w 18732595"/>
              <a:gd name="connsiteY5802" fmla="*/ 89788 h 9844033"/>
              <a:gd name="connsiteX5803" fmla="*/ 5703349 w 18732595"/>
              <a:gd name="connsiteY5803" fmla="*/ 67565 h 9844033"/>
              <a:gd name="connsiteX5804" fmla="*/ 5816835 w 18732595"/>
              <a:gd name="connsiteY5804" fmla="*/ 54781 h 9844033"/>
              <a:gd name="connsiteX5805" fmla="*/ 5898849 w 18732595"/>
              <a:gd name="connsiteY5805" fmla="*/ 53077 h 9844033"/>
              <a:gd name="connsiteX5806" fmla="*/ 5968848 w 18732595"/>
              <a:gd name="connsiteY5806" fmla="*/ 48751 h 9844033"/>
              <a:gd name="connsiteX5807" fmla="*/ 6424125 w 18732595"/>
              <a:gd name="connsiteY5807" fmla="*/ 24822 h 9844033"/>
              <a:gd name="connsiteX5808" fmla="*/ 6726435 w 18732595"/>
              <a:gd name="connsiteY5808" fmla="*/ 35967 h 9844033"/>
              <a:gd name="connsiteX5809" fmla="*/ 6769159 w 18732595"/>
              <a:gd name="connsiteY5809" fmla="*/ 46194 h 9844033"/>
              <a:gd name="connsiteX5810" fmla="*/ 6791283 w 18732595"/>
              <a:gd name="connsiteY5810" fmla="*/ 66712 h 9844033"/>
              <a:gd name="connsiteX5811" fmla="*/ 6835724 w 18732595"/>
              <a:gd name="connsiteY5811" fmla="*/ 67565 h 9844033"/>
              <a:gd name="connsiteX5812" fmla="*/ 6986783 w 18732595"/>
              <a:gd name="connsiteY5812" fmla="*/ 57338 h 9844033"/>
              <a:gd name="connsiteX5813" fmla="*/ 7083484 w 18732595"/>
              <a:gd name="connsiteY5813" fmla="*/ 67565 h 9844033"/>
              <a:gd name="connsiteX5814" fmla="*/ 7094547 w 18732595"/>
              <a:gd name="connsiteY5814" fmla="*/ 68417 h 9844033"/>
              <a:gd name="connsiteX5815" fmla="*/ 7184191 w 18732595"/>
              <a:gd name="connsiteY5815" fmla="*/ 67565 h 9844033"/>
              <a:gd name="connsiteX5816" fmla="*/ 7197733 w 18732595"/>
              <a:gd name="connsiteY5816" fmla="*/ 59895 h 9844033"/>
              <a:gd name="connsiteX5817" fmla="*/ 7224244 w 18732595"/>
              <a:gd name="connsiteY5817" fmla="*/ 46194 h 9844033"/>
              <a:gd name="connsiteX5818" fmla="*/ 7249993 w 18732595"/>
              <a:gd name="connsiteY5818" fmla="*/ 37672 h 9844033"/>
              <a:gd name="connsiteX5819" fmla="*/ 7267922 w 18732595"/>
              <a:gd name="connsiteY5819" fmla="*/ 41080 h 9844033"/>
              <a:gd name="connsiteX5820" fmla="*/ 7295959 w 18732595"/>
              <a:gd name="connsiteY5820" fmla="*/ 48751 h 9844033"/>
              <a:gd name="connsiteX5821" fmla="*/ 7317321 w 18732595"/>
              <a:gd name="connsiteY5821" fmla="*/ 53863 h 9844033"/>
              <a:gd name="connsiteX5822" fmla="*/ 7337921 w 18732595"/>
              <a:gd name="connsiteY5822" fmla="*/ 63304 h 9844033"/>
              <a:gd name="connsiteX5823" fmla="*/ 7331054 w 18732595"/>
              <a:gd name="connsiteY5823" fmla="*/ 45342 h 9844033"/>
              <a:gd name="connsiteX5824" fmla="*/ 7309692 w 18732595"/>
              <a:gd name="connsiteY5824" fmla="*/ 27379 h 9844033"/>
              <a:gd name="connsiteX5825" fmla="*/ 7331054 w 18732595"/>
              <a:gd name="connsiteY5825" fmla="*/ 30002 h 9844033"/>
              <a:gd name="connsiteX5826" fmla="*/ 7377974 w 18732595"/>
              <a:gd name="connsiteY5826" fmla="*/ 26527 h 9844033"/>
              <a:gd name="connsiteX5827" fmla="*/ 7518925 w 18732595"/>
              <a:gd name="connsiteY5827" fmla="*/ 15448 h 9844033"/>
              <a:gd name="connsiteX5828" fmla="*/ 7749519 w 18732595"/>
              <a:gd name="connsiteY5828" fmla="*/ 4304 h 9844033"/>
              <a:gd name="connsiteX5829" fmla="*/ 7880346 w 18732595"/>
              <a:gd name="connsiteY5829" fmla="*/ 176 h 984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Lst>
            <a:rect l="l" t="t" r="r" b="b"/>
            <a:pathLst>
              <a:path w="18732595" h="9844033">
                <a:moveTo>
                  <a:pt x="5071745" y="9645449"/>
                </a:moveTo>
                <a:cubicBezTo>
                  <a:pt x="5068759" y="9645043"/>
                  <a:pt x="5062366" y="9648061"/>
                  <a:pt x="5053394" y="9654446"/>
                </a:cubicBezTo>
                <a:cubicBezTo>
                  <a:pt x="5038842" y="9664661"/>
                  <a:pt x="5038842" y="9666519"/>
                  <a:pt x="5050003" y="9666519"/>
                </a:cubicBezTo>
                <a:cubicBezTo>
                  <a:pt x="5057633" y="9666519"/>
                  <a:pt x="5066958" y="9662108"/>
                  <a:pt x="5069643" y="9657000"/>
                </a:cubicBezTo>
                <a:cubicBezTo>
                  <a:pt x="5074305" y="9649686"/>
                  <a:pt x="5074729" y="9645856"/>
                  <a:pt x="5071745" y="9645449"/>
                </a:cubicBezTo>
                <a:close/>
                <a:moveTo>
                  <a:pt x="5116551" y="9636569"/>
                </a:moveTo>
                <a:cubicBezTo>
                  <a:pt x="5103694" y="9628907"/>
                  <a:pt x="5106237" y="9660483"/>
                  <a:pt x="5119942" y="9687879"/>
                </a:cubicBezTo>
                <a:cubicBezTo>
                  <a:pt x="5127571" y="9702273"/>
                  <a:pt x="5133647" y="9706685"/>
                  <a:pt x="5135342" y="9699023"/>
                </a:cubicBezTo>
                <a:cubicBezTo>
                  <a:pt x="5138733" y="9690433"/>
                  <a:pt x="5143820" y="9692057"/>
                  <a:pt x="5155829" y="9704827"/>
                </a:cubicBezTo>
                <a:cubicBezTo>
                  <a:pt x="5164307" y="9714346"/>
                  <a:pt x="5169534" y="9718525"/>
                  <a:pt x="5165154" y="9714346"/>
                </a:cubicBezTo>
                <a:cubicBezTo>
                  <a:pt x="5161763" y="9709239"/>
                  <a:pt x="5167839" y="9700648"/>
                  <a:pt x="5178012" y="9694611"/>
                </a:cubicBezTo>
                <a:cubicBezTo>
                  <a:pt x="5196803" y="9684396"/>
                  <a:pt x="5196803" y="9683467"/>
                  <a:pt x="5172078" y="9685325"/>
                </a:cubicBezTo>
                <a:cubicBezTo>
                  <a:pt x="5139581" y="9686950"/>
                  <a:pt x="5125028" y="9678359"/>
                  <a:pt x="5125028" y="9657929"/>
                </a:cubicBezTo>
                <a:cubicBezTo>
                  <a:pt x="5125028" y="9649339"/>
                  <a:pt x="5121637" y="9639123"/>
                  <a:pt x="5116551" y="9636569"/>
                </a:cubicBezTo>
                <a:close/>
                <a:moveTo>
                  <a:pt x="5665544" y="9523359"/>
                </a:moveTo>
                <a:cubicBezTo>
                  <a:pt x="5672395" y="9525034"/>
                  <a:pt x="5696352" y="9528478"/>
                  <a:pt x="5717721" y="9528478"/>
                </a:cubicBezTo>
                <a:cubicBezTo>
                  <a:pt x="5739109" y="9529314"/>
                  <a:pt x="5763908" y="9535318"/>
                  <a:pt x="5771613" y="9542157"/>
                </a:cubicBezTo>
                <a:cubicBezTo>
                  <a:pt x="5784434" y="9553276"/>
                  <a:pt x="5781875" y="9556671"/>
                  <a:pt x="5745098" y="9578077"/>
                </a:cubicBezTo>
                <a:cubicBezTo>
                  <a:pt x="5722866" y="9591706"/>
                  <a:pt x="5697214" y="9602829"/>
                  <a:pt x="5687804" y="9602829"/>
                </a:cubicBezTo>
                <a:cubicBezTo>
                  <a:pt x="5671552" y="9602829"/>
                  <a:pt x="5671552" y="9596875"/>
                  <a:pt x="5686942" y="9555835"/>
                </a:cubicBezTo>
                <a:cubicBezTo>
                  <a:pt x="5690363" y="9546387"/>
                  <a:pt x="5680962" y="9552391"/>
                  <a:pt x="5666406" y="9570353"/>
                </a:cubicBezTo>
                <a:cubicBezTo>
                  <a:pt x="5639038" y="9601990"/>
                  <a:pt x="5638177" y="9602829"/>
                  <a:pt x="5613387" y="9589986"/>
                </a:cubicBezTo>
                <a:cubicBezTo>
                  <a:pt x="5588597" y="9576304"/>
                  <a:pt x="5577471" y="9554115"/>
                  <a:pt x="5601418" y="9563514"/>
                </a:cubicBezTo>
                <a:cubicBezTo>
                  <a:pt x="5616807" y="9569514"/>
                  <a:pt x="5618532" y="9550720"/>
                  <a:pt x="5603987" y="9535318"/>
                </a:cubicBezTo>
                <a:cubicBezTo>
                  <a:pt x="5594575" y="9525919"/>
                  <a:pt x="5595438" y="9524199"/>
                  <a:pt x="5605681" y="9527594"/>
                </a:cubicBezTo>
                <a:cubicBezTo>
                  <a:pt x="5612524" y="9530149"/>
                  <a:pt x="5626218" y="9529314"/>
                  <a:pt x="5635618" y="9525034"/>
                </a:cubicBezTo>
                <a:cubicBezTo>
                  <a:pt x="5645028" y="9521639"/>
                  <a:pt x="5658702" y="9520804"/>
                  <a:pt x="5665544" y="9523359"/>
                </a:cubicBezTo>
                <a:close/>
                <a:moveTo>
                  <a:pt x="4728004" y="9110937"/>
                </a:moveTo>
                <a:cubicBezTo>
                  <a:pt x="4721222" y="9110937"/>
                  <a:pt x="4715147" y="9114419"/>
                  <a:pt x="4715147" y="9119527"/>
                </a:cubicBezTo>
                <a:cubicBezTo>
                  <a:pt x="4715147" y="9123706"/>
                  <a:pt x="4721222" y="9125563"/>
                  <a:pt x="4728004" y="9123009"/>
                </a:cubicBezTo>
                <a:cubicBezTo>
                  <a:pt x="4734786" y="9119527"/>
                  <a:pt x="4740862" y="9116045"/>
                  <a:pt x="4740862" y="9114419"/>
                </a:cubicBezTo>
                <a:cubicBezTo>
                  <a:pt x="4740862" y="9112562"/>
                  <a:pt x="4734786" y="9110937"/>
                  <a:pt x="4728004" y="9110937"/>
                </a:cubicBezTo>
                <a:close/>
                <a:moveTo>
                  <a:pt x="4689574" y="9068217"/>
                </a:moveTo>
                <a:cubicBezTo>
                  <a:pt x="4685335" y="9068217"/>
                  <a:pt x="4686183" y="9077504"/>
                  <a:pt x="4691269" y="9089577"/>
                </a:cubicBezTo>
                <a:cubicBezTo>
                  <a:pt x="4702431" y="9114419"/>
                  <a:pt x="4710908" y="9111865"/>
                  <a:pt x="4702431" y="9086095"/>
                </a:cubicBezTo>
                <a:cubicBezTo>
                  <a:pt x="4699888" y="9075879"/>
                  <a:pt x="4693812" y="9068217"/>
                  <a:pt x="4689574" y="9068217"/>
                </a:cubicBezTo>
                <a:close/>
                <a:moveTo>
                  <a:pt x="4715147" y="9042679"/>
                </a:moveTo>
                <a:cubicBezTo>
                  <a:pt x="4704126" y="9042679"/>
                  <a:pt x="4696356" y="9058002"/>
                  <a:pt x="4705822" y="9063109"/>
                </a:cubicBezTo>
                <a:cubicBezTo>
                  <a:pt x="4710061" y="9065663"/>
                  <a:pt x="4715147" y="9062181"/>
                  <a:pt x="4718680" y="9055448"/>
                </a:cubicBezTo>
                <a:cubicBezTo>
                  <a:pt x="4721222" y="9048483"/>
                  <a:pt x="4719527" y="9042679"/>
                  <a:pt x="4715147" y="9042679"/>
                </a:cubicBezTo>
                <a:close/>
                <a:moveTo>
                  <a:pt x="5162611" y="8905931"/>
                </a:moveTo>
                <a:cubicBezTo>
                  <a:pt x="5155829" y="8905931"/>
                  <a:pt x="5150743" y="8909181"/>
                  <a:pt x="5150743" y="8914289"/>
                </a:cubicBezTo>
                <a:cubicBezTo>
                  <a:pt x="5150743" y="8918700"/>
                  <a:pt x="5158373" y="8922879"/>
                  <a:pt x="5168686" y="8922879"/>
                </a:cubicBezTo>
                <a:cubicBezTo>
                  <a:pt x="5178012" y="8922879"/>
                  <a:pt x="5183097" y="8918700"/>
                  <a:pt x="5180555" y="8914289"/>
                </a:cubicBezTo>
                <a:cubicBezTo>
                  <a:pt x="5178012" y="8909181"/>
                  <a:pt x="5169534" y="8905931"/>
                  <a:pt x="5162611" y="8905931"/>
                </a:cubicBezTo>
                <a:close/>
                <a:moveTo>
                  <a:pt x="17645055" y="8716297"/>
                </a:moveTo>
                <a:cubicBezTo>
                  <a:pt x="17645551" y="8717658"/>
                  <a:pt x="17645241" y="8720596"/>
                  <a:pt x="17644189" y="8725083"/>
                </a:cubicBezTo>
                <a:cubicBezTo>
                  <a:pt x="17642467" y="8731093"/>
                  <a:pt x="17645849" y="8737884"/>
                  <a:pt x="17650105" y="8739599"/>
                </a:cubicBezTo>
                <a:cubicBezTo>
                  <a:pt x="17655199" y="8742214"/>
                  <a:pt x="17666271" y="8750720"/>
                  <a:pt x="17675621" y="8760114"/>
                </a:cubicBezTo>
                <a:cubicBezTo>
                  <a:pt x="17693497" y="8776358"/>
                  <a:pt x="17696043" y="8776358"/>
                  <a:pt x="17770915" y="8755843"/>
                </a:cubicBezTo>
                <a:cubicBezTo>
                  <a:pt x="17827875" y="8739599"/>
                  <a:pt x="17838935" y="8749005"/>
                  <a:pt x="17812597" y="8790921"/>
                </a:cubicBezTo>
                <a:cubicBezTo>
                  <a:pt x="17801523" y="8807993"/>
                  <a:pt x="17790463" y="8830176"/>
                  <a:pt x="17787081" y="8840457"/>
                </a:cubicBezTo>
                <a:cubicBezTo>
                  <a:pt x="17783649" y="8852418"/>
                  <a:pt x="17774299" y="8860096"/>
                  <a:pt x="17764113" y="8860096"/>
                </a:cubicBezTo>
                <a:cubicBezTo>
                  <a:pt x="17754763" y="8860096"/>
                  <a:pt x="17747959" y="8866094"/>
                  <a:pt x="17747959" y="8873773"/>
                </a:cubicBezTo>
                <a:cubicBezTo>
                  <a:pt x="17747959" y="8881451"/>
                  <a:pt x="17737723" y="8898570"/>
                  <a:pt x="17724991" y="8911359"/>
                </a:cubicBezTo>
                <a:cubicBezTo>
                  <a:pt x="17707939" y="8930206"/>
                  <a:pt x="17699425" y="8933601"/>
                  <a:pt x="17690949" y="8926810"/>
                </a:cubicBezTo>
                <a:cubicBezTo>
                  <a:pt x="17684147" y="8920800"/>
                  <a:pt x="17679891" y="8920800"/>
                  <a:pt x="17679891" y="8926810"/>
                </a:cubicBezTo>
                <a:cubicBezTo>
                  <a:pt x="17679891" y="8941268"/>
                  <a:pt x="17623717" y="8962670"/>
                  <a:pt x="17597365" y="8957511"/>
                </a:cubicBezTo>
                <a:cubicBezTo>
                  <a:pt x="17575233" y="8953276"/>
                  <a:pt x="17572687" y="8948993"/>
                  <a:pt x="17571027" y="8919085"/>
                </a:cubicBezTo>
                <a:cubicBezTo>
                  <a:pt x="17569317" y="8901126"/>
                  <a:pt x="17572687" y="8878055"/>
                  <a:pt x="17577779" y="8867822"/>
                </a:cubicBezTo>
                <a:cubicBezTo>
                  <a:pt x="17582923" y="8858416"/>
                  <a:pt x="17588853" y="8834506"/>
                  <a:pt x="17591399" y="8815660"/>
                </a:cubicBezTo>
                <a:cubicBezTo>
                  <a:pt x="17593109" y="8796032"/>
                  <a:pt x="17605005" y="8765237"/>
                  <a:pt x="17616963" y="8747325"/>
                </a:cubicBezTo>
                <a:cubicBezTo>
                  <a:pt x="17634809" y="8722312"/>
                  <a:pt x="17643567" y="8712211"/>
                  <a:pt x="17645055" y="8716297"/>
                </a:cubicBezTo>
                <a:close/>
                <a:moveTo>
                  <a:pt x="17776761" y="8565607"/>
                </a:moveTo>
                <a:cubicBezTo>
                  <a:pt x="17766519" y="8565607"/>
                  <a:pt x="17754571" y="8581881"/>
                  <a:pt x="17760545" y="8587861"/>
                </a:cubicBezTo>
                <a:cubicBezTo>
                  <a:pt x="17762253" y="8589527"/>
                  <a:pt x="17769081" y="8586096"/>
                  <a:pt x="17775055" y="8578449"/>
                </a:cubicBezTo>
                <a:cubicBezTo>
                  <a:pt x="17781883" y="8570803"/>
                  <a:pt x="17781883" y="8565607"/>
                  <a:pt x="17776761" y="8565607"/>
                </a:cubicBezTo>
                <a:close/>
                <a:moveTo>
                  <a:pt x="5796294" y="8011148"/>
                </a:moveTo>
                <a:cubicBezTo>
                  <a:pt x="5793751" y="8007665"/>
                  <a:pt x="5791066" y="8012773"/>
                  <a:pt x="5791914" y="8022060"/>
                </a:cubicBezTo>
                <a:cubicBezTo>
                  <a:pt x="5791914" y="8031579"/>
                  <a:pt x="5794599" y="8034133"/>
                  <a:pt x="5797142" y="8027168"/>
                </a:cubicBezTo>
                <a:cubicBezTo>
                  <a:pt x="5799685" y="8021363"/>
                  <a:pt x="5798837" y="8013702"/>
                  <a:pt x="5796294" y="8011148"/>
                </a:cubicBezTo>
                <a:close/>
                <a:moveTo>
                  <a:pt x="16144017" y="7694396"/>
                </a:moveTo>
                <a:cubicBezTo>
                  <a:pt x="16139749" y="7694396"/>
                  <a:pt x="16138043" y="7700376"/>
                  <a:pt x="16140481" y="7707140"/>
                </a:cubicBezTo>
                <a:cubicBezTo>
                  <a:pt x="16144017" y="7714002"/>
                  <a:pt x="16147431" y="7719982"/>
                  <a:pt x="16149139" y="7719982"/>
                </a:cubicBezTo>
                <a:cubicBezTo>
                  <a:pt x="16150845" y="7719982"/>
                  <a:pt x="16152553" y="7714002"/>
                  <a:pt x="16152553" y="7707140"/>
                </a:cubicBezTo>
                <a:cubicBezTo>
                  <a:pt x="16152553" y="7700376"/>
                  <a:pt x="16149139" y="7694396"/>
                  <a:pt x="16144017" y="7694396"/>
                </a:cubicBezTo>
                <a:close/>
                <a:moveTo>
                  <a:pt x="6106283" y="7461602"/>
                </a:moveTo>
                <a:cubicBezTo>
                  <a:pt x="6101903" y="7461602"/>
                  <a:pt x="6100208" y="7464852"/>
                  <a:pt x="6102751" y="7469960"/>
                </a:cubicBezTo>
                <a:cubicBezTo>
                  <a:pt x="6105436" y="7474371"/>
                  <a:pt x="6109674" y="7478551"/>
                  <a:pt x="6112217" y="7478551"/>
                </a:cubicBezTo>
                <a:cubicBezTo>
                  <a:pt x="6113913" y="7478551"/>
                  <a:pt x="6115609" y="7474371"/>
                  <a:pt x="6115609" y="7469960"/>
                </a:cubicBezTo>
                <a:cubicBezTo>
                  <a:pt x="6115609" y="7464852"/>
                  <a:pt x="6111370" y="7461602"/>
                  <a:pt x="6106283" y="7461602"/>
                </a:cubicBezTo>
                <a:close/>
                <a:moveTo>
                  <a:pt x="4437054" y="6898213"/>
                </a:moveTo>
                <a:cubicBezTo>
                  <a:pt x="4430660" y="6897661"/>
                  <a:pt x="4427905" y="6903001"/>
                  <a:pt x="4430872" y="6914610"/>
                </a:cubicBezTo>
                <a:cubicBezTo>
                  <a:pt x="4433416" y="6923897"/>
                  <a:pt x="4440197" y="6931558"/>
                  <a:pt x="4446273" y="6931558"/>
                </a:cubicBezTo>
                <a:cubicBezTo>
                  <a:pt x="4452207" y="6931558"/>
                  <a:pt x="4459836" y="6938523"/>
                  <a:pt x="4462380" y="6946185"/>
                </a:cubicBezTo>
                <a:cubicBezTo>
                  <a:pt x="4467607" y="6958025"/>
                  <a:pt x="4470151" y="6958954"/>
                  <a:pt x="4476085" y="6948739"/>
                </a:cubicBezTo>
                <a:cubicBezTo>
                  <a:pt x="4481172" y="6941077"/>
                  <a:pt x="4476933" y="6930862"/>
                  <a:pt x="4465064" y="6917164"/>
                </a:cubicBezTo>
                <a:cubicBezTo>
                  <a:pt x="4453478" y="6905207"/>
                  <a:pt x="4443447" y="6898764"/>
                  <a:pt x="4437054" y="6898213"/>
                </a:cubicBezTo>
                <a:close/>
                <a:moveTo>
                  <a:pt x="12105381" y="6650079"/>
                </a:moveTo>
                <a:cubicBezTo>
                  <a:pt x="12110496" y="6650876"/>
                  <a:pt x="12143836" y="6722666"/>
                  <a:pt x="12155818" y="6760320"/>
                </a:cubicBezTo>
                <a:cubicBezTo>
                  <a:pt x="12160933" y="6776591"/>
                  <a:pt x="12165172" y="6806507"/>
                  <a:pt x="12165172" y="6826952"/>
                </a:cubicBezTo>
                <a:cubicBezTo>
                  <a:pt x="12165172" y="6847490"/>
                  <a:pt x="12169434" y="6872296"/>
                  <a:pt x="12173720" y="6881674"/>
                </a:cubicBezTo>
                <a:cubicBezTo>
                  <a:pt x="12180563" y="6893631"/>
                  <a:pt x="12178835" y="6904744"/>
                  <a:pt x="12168605" y="6925282"/>
                </a:cubicBezTo>
                <a:lnTo>
                  <a:pt x="12154066" y="6952620"/>
                </a:lnTo>
                <a:lnTo>
                  <a:pt x="12136993" y="6931284"/>
                </a:lnTo>
                <a:lnTo>
                  <a:pt x="12119944" y="6910699"/>
                </a:lnTo>
                <a:lnTo>
                  <a:pt x="12125935" y="6949197"/>
                </a:lnTo>
                <a:cubicBezTo>
                  <a:pt x="12136164" y="7014141"/>
                  <a:pt x="12135288" y="7021878"/>
                  <a:pt x="12125059" y="7020143"/>
                </a:cubicBezTo>
                <a:cubicBezTo>
                  <a:pt x="12113953" y="7017611"/>
                  <a:pt x="12111396" y="7026989"/>
                  <a:pt x="12101166" y="7088557"/>
                </a:cubicBezTo>
                <a:cubicBezTo>
                  <a:pt x="12098609" y="7106469"/>
                  <a:pt x="12081512" y="7158612"/>
                  <a:pt x="12063611" y="7203909"/>
                </a:cubicBezTo>
                <a:cubicBezTo>
                  <a:pt x="12045614" y="7250049"/>
                  <a:pt x="12026836" y="7305662"/>
                  <a:pt x="12020893" y="7328686"/>
                </a:cubicBezTo>
                <a:cubicBezTo>
                  <a:pt x="12015731" y="7351803"/>
                  <a:pt x="12003844" y="7384299"/>
                  <a:pt x="11995272" y="7401367"/>
                </a:cubicBezTo>
                <a:cubicBezTo>
                  <a:pt x="11987600" y="7418435"/>
                  <a:pt x="11975618" y="7453463"/>
                  <a:pt x="11968775" y="7479159"/>
                </a:cubicBezTo>
                <a:cubicBezTo>
                  <a:pt x="11962831" y="7504808"/>
                  <a:pt x="11952554" y="7533881"/>
                  <a:pt x="11946611" y="7543212"/>
                </a:cubicBezTo>
                <a:cubicBezTo>
                  <a:pt x="11939744" y="7552684"/>
                  <a:pt x="11934629" y="7566376"/>
                  <a:pt x="11934629" y="7574019"/>
                </a:cubicBezTo>
                <a:cubicBezTo>
                  <a:pt x="11934629" y="7598825"/>
                  <a:pt x="11901336" y="7632961"/>
                  <a:pt x="11875738" y="7632961"/>
                </a:cubicBezTo>
                <a:cubicBezTo>
                  <a:pt x="11862951" y="7632961"/>
                  <a:pt x="11844955" y="7638964"/>
                  <a:pt x="11835625" y="7645810"/>
                </a:cubicBezTo>
                <a:cubicBezTo>
                  <a:pt x="11816848" y="7659502"/>
                  <a:pt x="11772401" y="7662925"/>
                  <a:pt x="11772401" y="7650124"/>
                </a:cubicBezTo>
                <a:cubicBezTo>
                  <a:pt x="11772401" y="7645013"/>
                  <a:pt x="11765582" y="7641543"/>
                  <a:pt x="11757910" y="7641543"/>
                </a:cubicBezTo>
                <a:cubicBezTo>
                  <a:pt x="11738279" y="7641543"/>
                  <a:pt x="11712635" y="7616737"/>
                  <a:pt x="11712635" y="7597934"/>
                </a:cubicBezTo>
                <a:cubicBezTo>
                  <a:pt x="11712635" y="7589400"/>
                  <a:pt x="11708396" y="7580022"/>
                  <a:pt x="11703234" y="7576599"/>
                </a:cubicBezTo>
                <a:cubicBezTo>
                  <a:pt x="11697290" y="7573129"/>
                  <a:pt x="11695562" y="7556060"/>
                  <a:pt x="11698119" y="7533881"/>
                </a:cubicBezTo>
                <a:cubicBezTo>
                  <a:pt x="11700676" y="7511655"/>
                  <a:pt x="11697290" y="7487740"/>
                  <a:pt x="11690400" y="7474048"/>
                </a:cubicBezTo>
                <a:cubicBezTo>
                  <a:pt x="11669088" y="7433815"/>
                  <a:pt x="11680194" y="7356023"/>
                  <a:pt x="11710077" y="7334688"/>
                </a:cubicBezTo>
                <a:cubicBezTo>
                  <a:pt x="11713511" y="7332109"/>
                  <a:pt x="11728026" y="7307303"/>
                  <a:pt x="11741689" y="7280857"/>
                </a:cubicBezTo>
                <a:cubicBezTo>
                  <a:pt x="11766410" y="7232981"/>
                  <a:pt x="11766410" y="7231246"/>
                  <a:pt x="11756181" y="7173992"/>
                </a:cubicBezTo>
                <a:cubicBezTo>
                  <a:pt x="11739084" y="7075709"/>
                  <a:pt x="11739084" y="7055170"/>
                  <a:pt x="11756181" y="7029568"/>
                </a:cubicBezTo>
                <a:cubicBezTo>
                  <a:pt x="11764729" y="7015876"/>
                  <a:pt x="11772401" y="6994493"/>
                  <a:pt x="11772401" y="6980848"/>
                </a:cubicBezTo>
                <a:cubicBezTo>
                  <a:pt x="11772401" y="6962045"/>
                  <a:pt x="11776687" y="6957731"/>
                  <a:pt x="11792055" y="6957731"/>
                </a:cubicBezTo>
                <a:cubicBezTo>
                  <a:pt x="11803185" y="6957731"/>
                  <a:pt x="11815072" y="6954308"/>
                  <a:pt x="11820234" y="6950932"/>
                </a:cubicBezTo>
                <a:cubicBezTo>
                  <a:pt x="11824520" y="6947509"/>
                  <a:pt x="11843297" y="6938975"/>
                  <a:pt x="11862075" y="6932972"/>
                </a:cubicBezTo>
                <a:cubicBezTo>
                  <a:pt x="11908179" y="6917592"/>
                  <a:pt x="11968775" y="6874828"/>
                  <a:pt x="11968775" y="6857759"/>
                </a:cubicBezTo>
                <a:cubicBezTo>
                  <a:pt x="11968775" y="6850069"/>
                  <a:pt x="11973937" y="6846646"/>
                  <a:pt x="11981609" y="6850069"/>
                </a:cubicBezTo>
                <a:cubicBezTo>
                  <a:pt x="11990157" y="6852648"/>
                  <a:pt x="11994396" y="6849178"/>
                  <a:pt x="11994396" y="6838065"/>
                </a:cubicBezTo>
                <a:cubicBezTo>
                  <a:pt x="11994396" y="6829531"/>
                  <a:pt x="11998682" y="6819262"/>
                  <a:pt x="12002944" y="6816730"/>
                </a:cubicBezTo>
                <a:cubicBezTo>
                  <a:pt x="12008059" y="6813260"/>
                  <a:pt x="12011492" y="6804772"/>
                  <a:pt x="12010616" y="6797035"/>
                </a:cubicBezTo>
                <a:cubicBezTo>
                  <a:pt x="12008059" y="6765431"/>
                  <a:pt x="12011492" y="6760320"/>
                  <a:pt x="12031122" y="6764540"/>
                </a:cubicBezTo>
                <a:cubicBezTo>
                  <a:pt x="12041399" y="6767119"/>
                  <a:pt x="12044785" y="6767119"/>
                  <a:pt x="12039671" y="6764540"/>
                </a:cubicBezTo>
                <a:cubicBezTo>
                  <a:pt x="12033727" y="6762008"/>
                  <a:pt x="12028565" y="6754318"/>
                  <a:pt x="12028565" y="6747472"/>
                </a:cubicBezTo>
                <a:cubicBezTo>
                  <a:pt x="12028565" y="6737203"/>
                  <a:pt x="12031951" y="6737203"/>
                  <a:pt x="12045614" y="6745784"/>
                </a:cubicBezTo>
                <a:cubicBezTo>
                  <a:pt x="12066168" y="6758585"/>
                  <a:pt x="12071283" y="6753427"/>
                  <a:pt x="12073840" y="6717555"/>
                </a:cubicBezTo>
                <a:cubicBezTo>
                  <a:pt x="12075498" y="6701331"/>
                  <a:pt x="12081512" y="6679902"/>
                  <a:pt x="12088332" y="6668835"/>
                </a:cubicBezTo>
                <a:cubicBezTo>
                  <a:pt x="12095175" y="6658566"/>
                  <a:pt x="12102824" y="6650079"/>
                  <a:pt x="12105381" y="6650079"/>
                </a:cubicBezTo>
                <a:close/>
                <a:moveTo>
                  <a:pt x="18180991" y="6551137"/>
                </a:moveTo>
                <a:cubicBezTo>
                  <a:pt x="18192073" y="6546795"/>
                  <a:pt x="18201835" y="6555729"/>
                  <a:pt x="18206315" y="6576242"/>
                </a:cubicBezTo>
                <a:cubicBezTo>
                  <a:pt x="18209729" y="6590750"/>
                  <a:pt x="18209729" y="6604475"/>
                  <a:pt x="18207169" y="6607024"/>
                </a:cubicBezTo>
                <a:cubicBezTo>
                  <a:pt x="18197781" y="6617219"/>
                  <a:pt x="18219971" y="6642903"/>
                  <a:pt x="18234481" y="6638590"/>
                </a:cubicBezTo>
                <a:cubicBezTo>
                  <a:pt x="18243137" y="6635159"/>
                  <a:pt x="18245577" y="6636923"/>
                  <a:pt x="18240577" y="6641139"/>
                </a:cubicBezTo>
                <a:cubicBezTo>
                  <a:pt x="18228507" y="6651432"/>
                  <a:pt x="18225945" y="6669372"/>
                  <a:pt x="18234481" y="6681332"/>
                </a:cubicBezTo>
                <a:cubicBezTo>
                  <a:pt x="18238749" y="6686430"/>
                  <a:pt x="18241309" y="6697507"/>
                  <a:pt x="18240577" y="6705252"/>
                </a:cubicBezTo>
                <a:cubicBezTo>
                  <a:pt x="18238749" y="6713781"/>
                  <a:pt x="18241309" y="6723094"/>
                  <a:pt x="18246429" y="6725741"/>
                </a:cubicBezTo>
                <a:cubicBezTo>
                  <a:pt x="18251551" y="6729172"/>
                  <a:pt x="18254233" y="6719663"/>
                  <a:pt x="18252527" y="6702605"/>
                </a:cubicBezTo>
                <a:cubicBezTo>
                  <a:pt x="18249965" y="6660745"/>
                  <a:pt x="18252527" y="6643688"/>
                  <a:pt x="18260939" y="6643688"/>
                </a:cubicBezTo>
                <a:cubicBezTo>
                  <a:pt x="18267889" y="6643688"/>
                  <a:pt x="18267889" y="6659961"/>
                  <a:pt x="18261915" y="6677901"/>
                </a:cubicBezTo>
                <a:cubicBezTo>
                  <a:pt x="18260939" y="6680450"/>
                  <a:pt x="18260939" y="6696723"/>
                  <a:pt x="18261915" y="6713781"/>
                </a:cubicBezTo>
                <a:cubicBezTo>
                  <a:pt x="18262647" y="6737700"/>
                  <a:pt x="18260085" y="6745347"/>
                  <a:pt x="18251551" y="6741916"/>
                </a:cubicBezTo>
                <a:cubicBezTo>
                  <a:pt x="18243869" y="6738485"/>
                  <a:pt x="18239601" y="6748778"/>
                  <a:pt x="18238017" y="6780344"/>
                </a:cubicBezTo>
                <a:cubicBezTo>
                  <a:pt x="18236189" y="6814558"/>
                  <a:pt x="18238017" y="6823086"/>
                  <a:pt x="18248137" y="6823086"/>
                </a:cubicBezTo>
                <a:cubicBezTo>
                  <a:pt x="18255819" y="6823086"/>
                  <a:pt x="18261915" y="6818871"/>
                  <a:pt x="18261915" y="6814558"/>
                </a:cubicBezTo>
                <a:cubicBezTo>
                  <a:pt x="18261915" y="6809362"/>
                  <a:pt x="18264475" y="6806813"/>
                  <a:pt x="18268743" y="6806813"/>
                </a:cubicBezTo>
                <a:cubicBezTo>
                  <a:pt x="18272035" y="6807695"/>
                  <a:pt x="18282399" y="6807695"/>
                  <a:pt x="18291787" y="6806029"/>
                </a:cubicBezTo>
                <a:cubicBezTo>
                  <a:pt x="18308857" y="6805147"/>
                  <a:pt x="18308857" y="6805147"/>
                  <a:pt x="18291787" y="6797500"/>
                </a:cubicBezTo>
                <a:cubicBezTo>
                  <a:pt x="18279839" y="6792304"/>
                  <a:pt x="18278863" y="6789755"/>
                  <a:pt x="18288251" y="6789755"/>
                </a:cubicBezTo>
                <a:cubicBezTo>
                  <a:pt x="18295201" y="6788971"/>
                  <a:pt x="18305443" y="6793187"/>
                  <a:pt x="18311417" y="6799167"/>
                </a:cubicBezTo>
                <a:cubicBezTo>
                  <a:pt x="18319099" y="6806813"/>
                  <a:pt x="18317393" y="6811127"/>
                  <a:pt x="18307151" y="6818871"/>
                </a:cubicBezTo>
                <a:cubicBezTo>
                  <a:pt x="18294349" y="6828184"/>
                  <a:pt x="18295201" y="6830831"/>
                  <a:pt x="18315685" y="6844359"/>
                </a:cubicBezTo>
                <a:cubicBezTo>
                  <a:pt x="18329341" y="6852986"/>
                  <a:pt x="18336169" y="6863280"/>
                  <a:pt x="18332755" y="6869162"/>
                </a:cubicBezTo>
                <a:cubicBezTo>
                  <a:pt x="18319953" y="6888866"/>
                  <a:pt x="18321661" y="6980232"/>
                  <a:pt x="18334463" y="6993858"/>
                </a:cubicBezTo>
                <a:cubicBezTo>
                  <a:pt x="18347265" y="7008465"/>
                  <a:pt x="18354093" y="7078460"/>
                  <a:pt x="18343851" y="7094733"/>
                </a:cubicBezTo>
                <a:cubicBezTo>
                  <a:pt x="18341291" y="7099831"/>
                  <a:pt x="18342145" y="7105811"/>
                  <a:pt x="18345557" y="7108360"/>
                </a:cubicBezTo>
                <a:cubicBezTo>
                  <a:pt x="18349825" y="7110909"/>
                  <a:pt x="18351533" y="7122967"/>
                  <a:pt x="18348973" y="7134829"/>
                </a:cubicBezTo>
                <a:cubicBezTo>
                  <a:pt x="18344705" y="7157082"/>
                  <a:pt x="18360921" y="7185315"/>
                  <a:pt x="18373723" y="7176688"/>
                </a:cubicBezTo>
                <a:cubicBezTo>
                  <a:pt x="18377991" y="7174139"/>
                  <a:pt x="18381405" y="7176688"/>
                  <a:pt x="18381405" y="7181884"/>
                </a:cubicBezTo>
                <a:cubicBezTo>
                  <a:pt x="18381405" y="7187864"/>
                  <a:pt x="18387379" y="7190413"/>
                  <a:pt x="18393353" y="7187864"/>
                </a:cubicBezTo>
                <a:cubicBezTo>
                  <a:pt x="18401035" y="7184433"/>
                  <a:pt x="18407863" y="7188648"/>
                  <a:pt x="18410425" y="7197177"/>
                </a:cubicBezTo>
                <a:cubicBezTo>
                  <a:pt x="18416399" y="7215215"/>
                  <a:pt x="18469437" y="7251879"/>
                  <a:pt x="18483825" y="7248448"/>
                </a:cubicBezTo>
                <a:cubicBezTo>
                  <a:pt x="18489921" y="7246781"/>
                  <a:pt x="18495773" y="7254428"/>
                  <a:pt x="18497603" y="7264721"/>
                </a:cubicBezTo>
                <a:cubicBezTo>
                  <a:pt x="18500163" y="7277563"/>
                  <a:pt x="18496749" y="7284327"/>
                  <a:pt x="18488215" y="7284327"/>
                </a:cubicBezTo>
                <a:cubicBezTo>
                  <a:pt x="18471875" y="7284327"/>
                  <a:pt x="18471875" y="7288641"/>
                  <a:pt x="18489921" y="7315110"/>
                </a:cubicBezTo>
                <a:cubicBezTo>
                  <a:pt x="18498335" y="7328834"/>
                  <a:pt x="18503577" y="7350989"/>
                  <a:pt x="18501871" y="7372360"/>
                </a:cubicBezTo>
                <a:cubicBezTo>
                  <a:pt x="18500163" y="7402260"/>
                  <a:pt x="18501871" y="7405691"/>
                  <a:pt x="18512965" y="7396280"/>
                </a:cubicBezTo>
                <a:cubicBezTo>
                  <a:pt x="18524061" y="7386869"/>
                  <a:pt x="18527475" y="7386869"/>
                  <a:pt x="18531743" y="7397947"/>
                </a:cubicBezTo>
                <a:cubicBezTo>
                  <a:pt x="18534303" y="7405691"/>
                  <a:pt x="18542839" y="7409024"/>
                  <a:pt x="18553933" y="7405691"/>
                </a:cubicBezTo>
                <a:cubicBezTo>
                  <a:pt x="18571003" y="7401378"/>
                  <a:pt x="18571003" y="7403927"/>
                  <a:pt x="18565883" y="7450100"/>
                </a:cubicBezTo>
                <a:cubicBezTo>
                  <a:pt x="18560761" y="7487646"/>
                  <a:pt x="18561615" y="7497939"/>
                  <a:pt x="18571003" y="7496175"/>
                </a:cubicBezTo>
                <a:cubicBezTo>
                  <a:pt x="18576979" y="7494508"/>
                  <a:pt x="18582953" y="7502155"/>
                  <a:pt x="18584659" y="7512448"/>
                </a:cubicBezTo>
                <a:cubicBezTo>
                  <a:pt x="18586367" y="7523526"/>
                  <a:pt x="18593195" y="7532055"/>
                  <a:pt x="18600023" y="7532055"/>
                </a:cubicBezTo>
                <a:cubicBezTo>
                  <a:pt x="18606851" y="7532055"/>
                  <a:pt x="18614533" y="7543230"/>
                  <a:pt x="18617947" y="7557739"/>
                </a:cubicBezTo>
                <a:cubicBezTo>
                  <a:pt x="18620507" y="7571365"/>
                  <a:pt x="18625627" y="7583325"/>
                  <a:pt x="18629895" y="7583325"/>
                </a:cubicBezTo>
                <a:cubicBezTo>
                  <a:pt x="18634163" y="7583325"/>
                  <a:pt x="18637577" y="7590972"/>
                  <a:pt x="18637577" y="7599501"/>
                </a:cubicBezTo>
                <a:cubicBezTo>
                  <a:pt x="18637577" y="7632930"/>
                  <a:pt x="18670009" y="7626852"/>
                  <a:pt x="18682813" y="7591854"/>
                </a:cubicBezTo>
                <a:cubicBezTo>
                  <a:pt x="18686349" y="7582443"/>
                  <a:pt x="18688055" y="7583325"/>
                  <a:pt x="18688055" y="7595285"/>
                </a:cubicBezTo>
                <a:cubicBezTo>
                  <a:pt x="18688909" y="7603814"/>
                  <a:pt x="18681227" y="7623421"/>
                  <a:pt x="18671839" y="7638812"/>
                </a:cubicBezTo>
                <a:cubicBezTo>
                  <a:pt x="18662329" y="7655085"/>
                  <a:pt x="18654647" y="7670476"/>
                  <a:pt x="18655621" y="7674691"/>
                </a:cubicBezTo>
                <a:cubicBezTo>
                  <a:pt x="18656353" y="7678123"/>
                  <a:pt x="18654647" y="7687534"/>
                  <a:pt x="18652087" y="7694396"/>
                </a:cubicBezTo>
                <a:cubicBezTo>
                  <a:pt x="18644405" y="7714002"/>
                  <a:pt x="18629041" y="7774684"/>
                  <a:pt x="18629895" y="7784095"/>
                </a:cubicBezTo>
                <a:cubicBezTo>
                  <a:pt x="18629895" y="7788311"/>
                  <a:pt x="18634163" y="7783213"/>
                  <a:pt x="18638431" y="7772037"/>
                </a:cubicBezTo>
                <a:cubicBezTo>
                  <a:pt x="18652087" y="7737922"/>
                  <a:pt x="18656353" y="7758411"/>
                  <a:pt x="18642697" y="7793408"/>
                </a:cubicBezTo>
                <a:cubicBezTo>
                  <a:pt x="18635869" y="7812230"/>
                  <a:pt x="18628189" y="7838699"/>
                  <a:pt x="18625627" y="7853208"/>
                </a:cubicBezTo>
                <a:cubicBezTo>
                  <a:pt x="18622213" y="7878010"/>
                  <a:pt x="18594901" y="7928399"/>
                  <a:pt x="18546253" y="8002707"/>
                </a:cubicBezTo>
                <a:cubicBezTo>
                  <a:pt x="18535157" y="8018882"/>
                  <a:pt x="18526621" y="8036920"/>
                  <a:pt x="18526621" y="8042900"/>
                </a:cubicBezTo>
                <a:cubicBezTo>
                  <a:pt x="18526621" y="8053095"/>
                  <a:pt x="18512113" y="8073584"/>
                  <a:pt x="18473705" y="8115542"/>
                </a:cubicBezTo>
                <a:cubicBezTo>
                  <a:pt x="18460049" y="8129953"/>
                  <a:pt x="18449685" y="8145441"/>
                  <a:pt x="18449685" y="8150539"/>
                </a:cubicBezTo>
                <a:cubicBezTo>
                  <a:pt x="18449685" y="8155637"/>
                  <a:pt x="18435175" y="8167597"/>
                  <a:pt x="18418105" y="8177008"/>
                </a:cubicBezTo>
                <a:cubicBezTo>
                  <a:pt x="18378845" y="8197497"/>
                  <a:pt x="18337023" y="8237690"/>
                  <a:pt x="18284959" y="8302587"/>
                </a:cubicBezTo>
                <a:cubicBezTo>
                  <a:pt x="18263621" y="8329938"/>
                  <a:pt x="18227653" y="8368269"/>
                  <a:pt x="18206315" y="8387973"/>
                </a:cubicBezTo>
                <a:cubicBezTo>
                  <a:pt x="18184979" y="8407579"/>
                  <a:pt x="18167909" y="8428068"/>
                  <a:pt x="18167909" y="8433264"/>
                </a:cubicBezTo>
                <a:cubicBezTo>
                  <a:pt x="18167909" y="8439146"/>
                  <a:pt x="18158519" y="8453753"/>
                  <a:pt x="18146571" y="8466497"/>
                </a:cubicBezTo>
                <a:cubicBezTo>
                  <a:pt x="18134621" y="8479339"/>
                  <a:pt x="18125233" y="8493848"/>
                  <a:pt x="18125233" y="8499828"/>
                </a:cubicBezTo>
                <a:cubicBezTo>
                  <a:pt x="18124379" y="8529727"/>
                  <a:pt x="18074877" y="8557078"/>
                  <a:pt x="18020131" y="8557078"/>
                </a:cubicBezTo>
                <a:cubicBezTo>
                  <a:pt x="17975749" y="8557078"/>
                  <a:pt x="17885277" y="8601487"/>
                  <a:pt x="17835653" y="8645895"/>
                </a:cubicBezTo>
                <a:cubicBezTo>
                  <a:pt x="17821265" y="8659620"/>
                  <a:pt x="17817729" y="8659620"/>
                  <a:pt x="17817729" y="8649327"/>
                </a:cubicBezTo>
                <a:cubicBezTo>
                  <a:pt x="17817729" y="8642464"/>
                  <a:pt x="17803221" y="8629720"/>
                  <a:pt x="17786151" y="8620309"/>
                </a:cubicBezTo>
                <a:cubicBezTo>
                  <a:pt x="17768227" y="8611780"/>
                  <a:pt x="17752011" y="8601487"/>
                  <a:pt x="17749449" y="8598056"/>
                </a:cubicBezTo>
                <a:cubicBezTo>
                  <a:pt x="17746889" y="8594625"/>
                  <a:pt x="17726405" y="8601487"/>
                  <a:pt x="17704215" y="8613447"/>
                </a:cubicBezTo>
                <a:cubicBezTo>
                  <a:pt x="17670075" y="8631387"/>
                  <a:pt x="17660685" y="8633151"/>
                  <a:pt x="17644469" y="8624525"/>
                </a:cubicBezTo>
                <a:cubicBezTo>
                  <a:pt x="17634227" y="8618545"/>
                  <a:pt x="17623131" y="8610898"/>
                  <a:pt x="17620571" y="8605800"/>
                </a:cubicBezTo>
                <a:cubicBezTo>
                  <a:pt x="17617157" y="8601487"/>
                  <a:pt x="17599111" y="8597173"/>
                  <a:pt x="17579481" y="8597173"/>
                </a:cubicBezTo>
                <a:cubicBezTo>
                  <a:pt x="17559851" y="8597173"/>
                  <a:pt x="17544487" y="8593742"/>
                  <a:pt x="17544487" y="8589527"/>
                </a:cubicBezTo>
                <a:cubicBezTo>
                  <a:pt x="17544487" y="8585312"/>
                  <a:pt x="17535953" y="8579332"/>
                  <a:pt x="17526565" y="8575018"/>
                </a:cubicBezTo>
                <a:cubicBezTo>
                  <a:pt x="17516323" y="8571587"/>
                  <a:pt x="17503519" y="8555412"/>
                  <a:pt x="17497545" y="8539139"/>
                </a:cubicBezTo>
                <a:cubicBezTo>
                  <a:pt x="17489011" y="8514336"/>
                  <a:pt x="17490717" y="8505808"/>
                  <a:pt x="17505227" y="8479339"/>
                </a:cubicBezTo>
                <a:cubicBezTo>
                  <a:pt x="17520589" y="8451988"/>
                  <a:pt x="17520589" y="8446008"/>
                  <a:pt x="17510347" y="8421304"/>
                </a:cubicBezTo>
                <a:cubicBezTo>
                  <a:pt x="17500959" y="8397384"/>
                  <a:pt x="17495839" y="8393953"/>
                  <a:pt x="17476207" y="8398168"/>
                </a:cubicBezTo>
                <a:cubicBezTo>
                  <a:pt x="17441945" y="8405031"/>
                  <a:pt x="17439507" y="8395619"/>
                  <a:pt x="17467673" y="8367484"/>
                </a:cubicBezTo>
                <a:cubicBezTo>
                  <a:pt x="17491571" y="8343565"/>
                  <a:pt x="17502667" y="8300823"/>
                  <a:pt x="17485597" y="8300823"/>
                </a:cubicBezTo>
                <a:cubicBezTo>
                  <a:pt x="17481329" y="8300823"/>
                  <a:pt x="17470233" y="8314449"/>
                  <a:pt x="17459991" y="8330722"/>
                </a:cubicBezTo>
                <a:cubicBezTo>
                  <a:pt x="17450603" y="8346996"/>
                  <a:pt x="17436093" y="8360622"/>
                  <a:pt x="17427559" y="8360622"/>
                </a:cubicBezTo>
                <a:cubicBezTo>
                  <a:pt x="17419023" y="8360622"/>
                  <a:pt x="17402807" y="8363171"/>
                  <a:pt x="17390737" y="8366602"/>
                </a:cubicBezTo>
                <a:cubicBezTo>
                  <a:pt x="17371105" y="8371700"/>
                  <a:pt x="17370373" y="8370817"/>
                  <a:pt x="17382201" y="8357191"/>
                </a:cubicBezTo>
                <a:cubicBezTo>
                  <a:pt x="17389151" y="8348662"/>
                  <a:pt x="17402807" y="8338369"/>
                  <a:pt x="17413903" y="8334153"/>
                </a:cubicBezTo>
                <a:cubicBezTo>
                  <a:pt x="17424145" y="8330722"/>
                  <a:pt x="17438653" y="8313665"/>
                  <a:pt x="17445481" y="8297391"/>
                </a:cubicBezTo>
                <a:cubicBezTo>
                  <a:pt x="17452309" y="8281118"/>
                  <a:pt x="17467673" y="8261512"/>
                  <a:pt x="17479621" y="8253865"/>
                </a:cubicBezTo>
                <a:cubicBezTo>
                  <a:pt x="17491571" y="8245336"/>
                  <a:pt x="17501813" y="8232494"/>
                  <a:pt x="17501813" y="8223965"/>
                </a:cubicBezTo>
                <a:cubicBezTo>
                  <a:pt x="17501813" y="8215437"/>
                  <a:pt x="17506933" y="8206908"/>
                  <a:pt x="17512909" y="8204261"/>
                </a:cubicBezTo>
                <a:cubicBezTo>
                  <a:pt x="17518029" y="8202594"/>
                  <a:pt x="17520589" y="8198281"/>
                  <a:pt x="17518029" y="8194948"/>
                </a:cubicBezTo>
                <a:cubicBezTo>
                  <a:pt x="17514615" y="8191517"/>
                  <a:pt x="17494985" y="8206908"/>
                  <a:pt x="17473647" y="8228181"/>
                </a:cubicBezTo>
                <a:cubicBezTo>
                  <a:pt x="17452309" y="8249552"/>
                  <a:pt x="17429265" y="8266707"/>
                  <a:pt x="17422437" y="8266707"/>
                </a:cubicBezTo>
                <a:cubicBezTo>
                  <a:pt x="17404393" y="8266707"/>
                  <a:pt x="17349769" y="8321311"/>
                  <a:pt x="17346353" y="8342682"/>
                </a:cubicBezTo>
                <a:cubicBezTo>
                  <a:pt x="17343793" y="8361504"/>
                  <a:pt x="17343793" y="8361504"/>
                  <a:pt x="17316481" y="8337585"/>
                </a:cubicBezTo>
                <a:cubicBezTo>
                  <a:pt x="17292583" y="8316213"/>
                  <a:pt x="17290877" y="8311900"/>
                  <a:pt x="17302825" y="8304254"/>
                </a:cubicBezTo>
                <a:cubicBezTo>
                  <a:pt x="17320749" y="8293078"/>
                  <a:pt x="17311361" y="8215437"/>
                  <a:pt x="17291731" y="8215437"/>
                </a:cubicBezTo>
                <a:cubicBezTo>
                  <a:pt x="17277221" y="8215437"/>
                  <a:pt x="17275513" y="8188870"/>
                  <a:pt x="17290023" y="8174361"/>
                </a:cubicBezTo>
                <a:cubicBezTo>
                  <a:pt x="17297705" y="8166715"/>
                  <a:pt x="17297705" y="8164166"/>
                  <a:pt x="17290023" y="8164166"/>
                </a:cubicBezTo>
                <a:cubicBezTo>
                  <a:pt x="17284049" y="8164166"/>
                  <a:pt x="17265271" y="8154755"/>
                  <a:pt x="17247349" y="8144461"/>
                </a:cubicBezTo>
                <a:cubicBezTo>
                  <a:pt x="17230279" y="8133384"/>
                  <a:pt x="17210647" y="8125737"/>
                  <a:pt x="17204673" y="8128286"/>
                </a:cubicBezTo>
                <a:cubicBezTo>
                  <a:pt x="17198699" y="8129953"/>
                  <a:pt x="17184189" y="8123188"/>
                  <a:pt x="17172971" y="8112895"/>
                </a:cubicBezTo>
                <a:cubicBezTo>
                  <a:pt x="17153463" y="8094073"/>
                  <a:pt x="17147367" y="8093289"/>
                  <a:pt x="17073113" y="8099268"/>
                </a:cubicBezTo>
                <a:cubicBezTo>
                  <a:pt x="17029583" y="8102699"/>
                  <a:pt x="16990323" y="8108581"/>
                  <a:pt x="16985201" y="8112895"/>
                </a:cubicBezTo>
                <a:cubicBezTo>
                  <a:pt x="16966425" y="8129168"/>
                  <a:pt x="16848521" y="8155637"/>
                  <a:pt x="16820355" y="8150539"/>
                </a:cubicBezTo>
                <a:cubicBezTo>
                  <a:pt x="16800725" y="8147108"/>
                  <a:pt x="16787921" y="8148775"/>
                  <a:pt x="16777557" y="8158186"/>
                </a:cubicBezTo>
                <a:cubicBezTo>
                  <a:pt x="16769877" y="8165832"/>
                  <a:pt x="16752929" y="8174361"/>
                  <a:pt x="16739151" y="8177008"/>
                </a:cubicBezTo>
                <a:cubicBezTo>
                  <a:pt x="16726347" y="8180439"/>
                  <a:pt x="16713545" y="8186321"/>
                  <a:pt x="16710985" y="8190634"/>
                </a:cubicBezTo>
                <a:cubicBezTo>
                  <a:pt x="16708425" y="8194948"/>
                  <a:pt x="16699889" y="8198281"/>
                  <a:pt x="16692207" y="8198281"/>
                </a:cubicBezTo>
                <a:cubicBezTo>
                  <a:pt x="16684527" y="8198281"/>
                  <a:pt x="16660629" y="8215437"/>
                  <a:pt x="16640997" y="8235827"/>
                </a:cubicBezTo>
                <a:lnTo>
                  <a:pt x="16603443" y="8274354"/>
                </a:lnTo>
                <a:lnTo>
                  <a:pt x="16529921" y="8270138"/>
                </a:lnTo>
                <a:cubicBezTo>
                  <a:pt x="16429209" y="8264943"/>
                  <a:pt x="16367757" y="8273471"/>
                  <a:pt x="16346419" y="8294843"/>
                </a:cubicBezTo>
                <a:cubicBezTo>
                  <a:pt x="16337031" y="8304254"/>
                  <a:pt x="16323375" y="8312782"/>
                  <a:pt x="16315693" y="8313665"/>
                </a:cubicBezTo>
                <a:cubicBezTo>
                  <a:pt x="16290941" y="8317096"/>
                  <a:pt x="16263507" y="8328173"/>
                  <a:pt x="16263507" y="8335036"/>
                </a:cubicBezTo>
                <a:cubicBezTo>
                  <a:pt x="16263507" y="8348662"/>
                  <a:pt x="16218271" y="8359838"/>
                  <a:pt x="16179865" y="8355426"/>
                </a:cubicBezTo>
                <a:cubicBezTo>
                  <a:pt x="16130361" y="8349544"/>
                  <a:pt x="16102927" y="8336702"/>
                  <a:pt x="16096099" y="8316213"/>
                </a:cubicBezTo>
                <a:cubicBezTo>
                  <a:pt x="16093539" y="8307685"/>
                  <a:pt x="16084151" y="8300823"/>
                  <a:pt x="16074761" y="8300823"/>
                </a:cubicBezTo>
                <a:cubicBezTo>
                  <a:pt x="16055985" y="8300823"/>
                  <a:pt x="16055253" y="8293960"/>
                  <a:pt x="16067081" y="8263178"/>
                </a:cubicBezTo>
                <a:cubicBezTo>
                  <a:pt x="16072201" y="8249552"/>
                  <a:pt x="16081589" y="8241023"/>
                  <a:pt x="16091831" y="8241023"/>
                </a:cubicBezTo>
                <a:cubicBezTo>
                  <a:pt x="16112437" y="8241023"/>
                  <a:pt x="16135483" y="8210339"/>
                  <a:pt x="16135483" y="8184654"/>
                </a:cubicBezTo>
                <a:cubicBezTo>
                  <a:pt x="16135483" y="8174361"/>
                  <a:pt x="16140481" y="8164166"/>
                  <a:pt x="16146577" y="8161617"/>
                </a:cubicBezTo>
                <a:cubicBezTo>
                  <a:pt x="16153405" y="8159852"/>
                  <a:pt x="16157673" y="8129168"/>
                  <a:pt x="16159381" y="8056526"/>
                </a:cubicBezTo>
                <a:cubicBezTo>
                  <a:pt x="16160233" y="8001040"/>
                  <a:pt x="16161941" y="7942907"/>
                  <a:pt x="16161941" y="7929281"/>
                </a:cubicBezTo>
                <a:cubicBezTo>
                  <a:pt x="16162795" y="7914772"/>
                  <a:pt x="16160233" y="7891636"/>
                  <a:pt x="16156819" y="7878010"/>
                </a:cubicBezTo>
                <a:cubicBezTo>
                  <a:pt x="16154259" y="7863501"/>
                  <a:pt x="16149991" y="7832719"/>
                  <a:pt x="16148285" y="7808799"/>
                </a:cubicBezTo>
                <a:cubicBezTo>
                  <a:pt x="16146577" y="7784095"/>
                  <a:pt x="16139749" y="7753313"/>
                  <a:pt x="16132069" y="7738804"/>
                </a:cubicBezTo>
                <a:cubicBezTo>
                  <a:pt x="16125241" y="7725178"/>
                  <a:pt x="16116705" y="7696945"/>
                  <a:pt x="16114145" y="7676358"/>
                </a:cubicBezTo>
                <a:cubicBezTo>
                  <a:pt x="16109755" y="7643909"/>
                  <a:pt x="16110609" y="7641361"/>
                  <a:pt x="16119143" y="7660183"/>
                </a:cubicBezTo>
                <a:lnTo>
                  <a:pt x="16128655" y="7681554"/>
                </a:lnTo>
                <a:lnTo>
                  <a:pt x="16137189" y="7660183"/>
                </a:lnTo>
                <a:lnTo>
                  <a:pt x="16145725" y="7638812"/>
                </a:lnTo>
                <a:lnTo>
                  <a:pt x="16161087" y="7672143"/>
                </a:lnTo>
                <a:cubicBezTo>
                  <a:pt x="16183279" y="7719982"/>
                  <a:pt x="16187545" y="7687534"/>
                  <a:pt x="16167915" y="7623421"/>
                </a:cubicBezTo>
                <a:cubicBezTo>
                  <a:pt x="16148285" y="7558523"/>
                  <a:pt x="16148285" y="7550877"/>
                  <a:pt x="16173889" y="7513331"/>
                </a:cubicBezTo>
                <a:cubicBezTo>
                  <a:pt x="16185839" y="7496175"/>
                  <a:pt x="16195227" y="7470589"/>
                  <a:pt x="16195227" y="7456864"/>
                </a:cubicBezTo>
                <a:cubicBezTo>
                  <a:pt x="16195227" y="7433826"/>
                  <a:pt x="16203763" y="7410789"/>
                  <a:pt x="16225099" y="7378340"/>
                </a:cubicBezTo>
                <a:cubicBezTo>
                  <a:pt x="16231927" y="7368047"/>
                  <a:pt x="16234489" y="7370596"/>
                  <a:pt x="16238755" y="7391183"/>
                </a:cubicBezTo>
                <a:lnTo>
                  <a:pt x="16243877" y="7416671"/>
                </a:lnTo>
                <a:lnTo>
                  <a:pt x="16254119" y="7394516"/>
                </a:lnTo>
                <a:cubicBezTo>
                  <a:pt x="16260947" y="7381673"/>
                  <a:pt x="16279723" y="7365498"/>
                  <a:pt x="16296793" y="7356969"/>
                </a:cubicBezTo>
                <a:cubicBezTo>
                  <a:pt x="16313863" y="7349225"/>
                  <a:pt x="16340445" y="7332167"/>
                  <a:pt x="16354953" y="7317658"/>
                </a:cubicBezTo>
                <a:cubicBezTo>
                  <a:pt x="16370317" y="7304032"/>
                  <a:pt x="16388241" y="7292856"/>
                  <a:pt x="16395069" y="7292856"/>
                </a:cubicBezTo>
                <a:cubicBezTo>
                  <a:pt x="16401897" y="7292856"/>
                  <a:pt x="16409577" y="7289425"/>
                  <a:pt x="16412139" y="7285210"/>
                </a:cubicBezTo>
                <a:cubicBezTo>
                  <a:pt x="16415553" y="7280896"/>
                  <a:pt x="16431769" y="7279230"/>
                  <a:pt x="16450545" y="7280896"/>
                </a:cubicBezTo>
                <a:cubicBezTo>
                  <a:pt x="16472737" y="7283543"/>
                  <a:pt x="16486515" y="7280896"/>
                  <a:pt x="16494073" y="7271583"/>
                </a:cubicBezTo>
                <a:cubicBezTo>
                  <a:pt x="16500171" y="7264721"/>
                  <a:pt x="16514557" y="7258741"/>
                  <a:pt x="16526629" y="7258741"/>
                </a:cubicBezTo>
                <a:cubicBezTo>
                  <a:pt x="16538577" y="7258741"/>
                  <a:pt x="16555525" y="7251879"/>
                  <a:pt x="16564183" y="7244232"/>
                </a:cubicBezTo>
                <a:cubicBezTo>
                  <a:pt x="16573571" y="7235606"/>
                  <a:pt x="16596615" y="7229626"/>
                  <a:pt x="16620513" y="7228841"/>
                </a:cubicBezTo>
                <a:cubicBezTo>
                  <a:pt x="16668309" y="7227077"/>
                  <a:pt x="16709277" y="7207470"/>
                  <a:pt x="16730615" y="7176688"/>
                </a:cubicBezTo>
                <a:cubicBezTo>
                  <a:pt x="16739151" y="7163944"/>
                  <a:pt x="16758781" y="7140809"/>
                  <a:pt x="16774265" y="7123751"/>
                </a:cubicBezTo>
                <a:cubicBezTo>
                  <a:pt x="16793775" y="7101498"/>
                  <a:pt x="16801577" y="7086107"/>
                  <a:pt x="16801577" y="7063167"/>
                </a:cubicBezTo>
                <a:cubicBezTo>
                  <a:pt x="16801577" y="7040031"/>
                  <a:pt x="16808405" y="7025523"/>
                  <a:pt x="16833157" y="7000819"/>
                </a:cubicBezTo>
                <a:cubicBezTo>
                  <a:pt x="16850227" y="6982781"/>
                  <a:pt x="16867297" y="6968370"/>
                  <a:pt x="16870711" y="6968370"/>
                </a:cubicBezTo>
                <a:cubicBezTo>
                  <a:pt x="16873271" y="6968370"/>
                  <a:pt x="16879247" y="6984545"/>
                  <a:pt x="16882661" y="7004152"/>
                </a:cubicBezTo>
                <a:cubicBezTo>
                  <a:pt x="16886075" y="7024640"/>
                  <a:pt x="16891195" y="7034052"/>
                  <a:pt x="16892903" y="7025523"/>
                </a:cubicBezTo>
                <a:cubicBezTo>
                  <a:pt x="16895463" y="7017876"/>
                  <a:pt x="16900583" y="7011014"/>
                  <a:pt x="16904851" y="7011014"/>
                </a:cubicBezTo>
                <a:cubicBezTo>
                  <a:pt x="16909973" y="7011014"/>
                  <a:pt x="16909973" y="7004152"/>
                  <a:pt x="16903997" y="6994741"/>
                </a:cubicBezTo>
                <a:cubicBezTo>
                  <a:pt x="16898023" y="6982781"/>
                  <a:pt x="16898023" y="6976017"/>
                  <a:pt x="16903997" y="6972585"/>
                </a:cubicBezTo>
                <a:cubicBezTo>
                  <a:pt x="16909119" y="6969154"/>
                  <a:pt x="16910825" y="6963174"/>
                  <a:pt x="16907411" y="6958861"/>
                </a:cubicBezTo>
                <a:cubicBezTo>
                  <a:pt x="16903997" y="6952881"/>
                  <a:pt x="16913385" y="6952097"/>
                  <a:pt x="16933017" y="6955528"/>
                </a:cubicBezTo>
                <a:cubicBezTo>
                  <a:pt x="16950209" y="6958861"/>
                  <a:pt x="16963865" y="6958077"/>
                  <a:pt x="16964597" y="6954646"/>
                </a:cubicBezTo>
                <a:cubicBezTo>
                  <a:pt x="16964597" y="6950332"/>
                  <a:pt x="16966425" y="6936706"/>
                  <a:pt x="16967279" y="6923863"/>
                </a:cubicBezTo>
                <a:cubicBezTo>
                  <a:pt x="16968985" y="6901610"/>
                  <a:pt x="17009099" y="6854653"/>
                  <a:pt x="17018489" y="6864064"/>
                </a:cubicBezTo>
                <a:cubicBezTo>
                  <a:pt x="17021049" y="6866613"/>
                  <a:pt x="17023609" y="6858084"/>
                  <a:pt x="17023609" y="6845340"/>
                </a:cubicBezTo>
                <a:cubicBezTo>
                  <a:pt x="17023609" y="6825635"/>
                  <a:pt x="17026169" y="6823086"/>
                  <a:pt x="17040679" y="6827400"/>
                </a:cubicBezTo>
                <a:cubicBezTo>
                  <a:pt x="17053481" y="6831615"/>
                  <a:pt x="17057749" y="6829066"/>
                  <a:pt x="17057749" y="6817989"/>
                </a:cubicBezTo>
                <a:cubicBezTo>
                  <a:pt x="17057749" y="6804264"/>
                  <a:pt x="17058603" y="6804264"/>
                  <a:pt x="17070551" y="6819655"/>
                </a:cubicBezTo>
                <a:cubicBezTo>
                  <a:pt x="17082501" y="6835929"/>
                  <a:pt x="17082501" y="6835046"/>
                  <a:pt x="17083355" y="6816322"/>
                </a:cubicBezTo>
                <a:cubicBezTo>
                  <a:pt x="17083355" y="6806029"/>
                  <a:pt x="17079941" y="6797500"/>
                  <a:pt x="17074819" y="6797500"/>
                </a:cubicBezTo>
                <a:cubicBezTo>
                  <a:pt x="17070551" y="6797500"/>
                  <a:pt x="17066285" y="6793187"/>
                  <a:pt x="17066285" y="6788971"/>
                </a:cubicBezTo>
                <a:cubicBezTo>
                  <a:pt x="17066285" y="6780344"/>
                  <a:pt x="17115787" y="6784658"/>
                  <a:pt x="17125175" y="6793187"/>
                </a:cubicBezTo>
                <a:cubicBezTo>
                  <a:pt x="17126883" y="6795735"/>
                  <a:pt x="17132857" y="6790638"/>
                  <a:pt x="17138831" y="6782893"/>
                </a:cubicBezTo>
                <a:cubicBezTo>
                  <a:pt x="17148221" y="6770149"/>
                  <a:pt x="17151635" y="6771031"/>
                  <a:pt x="17176385" y="6788089"/>
                </a:cubicBezTo>
                <a:cubicBezTo>
                  <a:pt x="17191017" y="6798284"/>
                  <a:pt x="17202967" y="6811911"/>
                  <a:pt x="17202967" y="6818871"/>
                </a:cubicBezTo>
                <a:cubicBezTo>
                  <a:pt x="17202967" y="6824753"/>
                  <a:pt x="17208819" y="6832497"/>
                  <a:pt x="17216623" y="6835046"/>
                </a:cubicBezTo>
                <a:cubicBezTo>
                  <a:pt x="17225035" y="6838477"/>
                  <a:pt x="17228571" y="6845340"/>
                  <a:pt x="17225035" y="6853869"/>
                </a:cubicBezTo>
                <a:cubicBezTo>
                  <a:pt x="17220889" y="6865828"/>
                  <a:pt x="17221743" y="6866613"/>
                  <a:pt x="17231985" y="6858084"/>
                </a:cubicBezTo>
                <a:cubicBezTo>
                  <a:pt x="17237959" y="6852986"/>
                  <a:pt x="17257591" y="6850437"/>
                  <a:pt x="17274661" y="6852104"/>
                </a:cubicBezTo>
                <a:cubicBezTo>
                  <a:pt x="17306239" y="6856417"/>
                  <a:pt x="17324163" y="6843575"/>
                  <a:pt x="17304533" y="6830831"/>
                </a:cubicBezTo>
                <a:cubicBezTo>
                  <a:pt x="17295145" y="6825635"/>
                  <a:pt x="17296851" y="6819655"/>
                  <a:pt x="17312215" y="6803480"/>
                </a:cubicBezTo>
                <a:cubicBezTo>
                  <a:pt x="17322457" y="6792304"/>
                  <a:pt x="17330991" y="6779462"/>
                  <a:pt x="17330991" y="6773580"/>
                </a:cubicBezTo>
                <a:cubicBezTo>
                  <a:pt x="17330991" y="6768385"/>
                  <a:pt x="17338673" y="6759856"/>
                  <a:pt x="17348915" y="6754758"/>
                </a:cubicBezTo>
                <a:cubicBezTo>
                  <a:pt x="17358303" y="6748778"/>
                  <a:pt x="17364277" y="6740249"/>
                  <a:pt x="17361717" y="6733387"/>
                </a:cubicBezTo>
                <a:cubicBezTo>
                  <a:pt x="17357449" y="6720545"/>
                  <a:pt x="17399271" y="6669372"/>
                  <a:pt x="17414755" y="6669372"/>
                </a:cubicBezTo>
                <a:cubicBezTo>
                  <a:pt x="17420609" y="6669372"/>
                  <a:pt x="17424997" y="6665941"/>
                  <a:pt x="17424997" y="6661628"/>
                </a:cubicBezTo>
                <a:cubicBezTo>
                  <a:pt x="17424997" y="6657314"/>
                  <a:pt x="17444507" y="6655648"/>
                  <a:pt x="17470233" y="6658196"/>
                </a:cubicBezTo>
                <a:cubicBezTo>
                  <a:pt x="17503519" y="6661628"/>
                  <a:pt x="17518029" y="6659961"/>
                  <a:pt x="17525711" y="6649668"/>
                </a:cubicBezTo>
                <a:cubicBezTo>
                  <a:pt x="17538513" y="6634375"/>
                  <a:pt x="17529979" y="6607024"/>
                  <a:pt x="17513761" y="6613004"/>
                </a:cubicBezTo>
                <a:cubicBezTo>
                  <a:pt x="17497545" y="6618984"/>
                  <a:pt x="17479621" y="6594181"/>
                  <a:pt x="17491571" y="6582222"/>
                </a:cubicBezTo>
                <a:cubicBezTo>
                  <a:pt x="17497545" y="6576242"/>
                  <a:pt x="17501813" y="6574575"/>
                  <a:pt x="17501813" y="6577908"/>
                </a:cubicBezTo>
                <a:cubicBezTo>
                  <a:pt x="17501813" y="6580555"/>
                  <a:pt x="17511201" y="6579673"/>
                  <a:pt x="17523151" y="6575359"/>
                </a:cubicBezTo>
                <a:cubicBezTo>
                  <a:pt x="17541927" y="6568497"/>
                  <a:pt x="17544487" y="6569379"/>
                  <a:pt x="17544487" y="6584770"/>
                </a:cubicBezTo>
                <a:cubicBezTo>
                  <a:pt x="17544487" y="6594181"/>
                  <a:pt x="17547901" y="6600161"/>
                  <a:pt x="17552169" y="6596730"/>
                </a:cubicBezTo>
                <a:cubicBezTo>
                  <a:pt x="17557291" y="6594181"/>
                  <a:pt x="17564119" y="6599279"/>
                  <a:pt x="17569239" y="6607024"/>
                </a:cubicBezTo>
                <a:cubicBezTo>
                  <a:pt x="17576921" y="6620650"/>
                  <a:pt x="17579481" y="6620650"/>
                  <a:pt x="17587285" y="6609572"/>
                </a:cubicBezTo>
                <a:cubicBezTo>
                  <a:pt x="17593991" y="6598397"/>
                  <a:pt x="17595697" y="6599279"/>
                  <a:pt x="17595697" y="6612121"/>
                </a:cubicBezTo>
                <a:cubicBezTo>
                  <a:pt x="17595697" y="6620650"/>
                  <a:pt x="17600941" y="6626630"/>
                  <a:pt x="17606061" y="6624865"/>
                </a:cubicBezTo>
                <a:cubicBezTo>
                  <a:pt x="17611915" y="6622317"/>
                  <a:pt x="17622279" y="6625748"/>
                  <a:pt x="17628131" y="6632610"/>
                </a:cubicBezTo>
                <a:cubicBezTo>
                  <a:pt x="17634227" y="6638590"/>
                  <a:pt x="17647883" y="6643688"/>
                  <a:pt x="17658857" y="6643688"/>
                </a:cubicBezTo>
                <a:cubicBezTo>
                  <a:pt x="17669221" y="6643688"/>
                  <a:pt x="17682023" y="6648001"/>
                  <a:pt x="17687997" y="6653981"/>
                </a:cubicBezTo>
                <a:cubicBezTo>
                  <a:pt x="17695679" y="6661628"/>
                  <a:pt x="17704215" y="6659961"/>
                  <a:pt x="17723845" y="6645452"/>
                </a:cubicBezTo>
                <a:cubicBezTo>
                  <a:pt x="17752863" y="6623199"/>
                  <a:pt x="17758839" y="6622317"/>
                  <a:pt x="17752863" y="6638590"/>
                </a:cubicBezTo>
                <a:cubicBezTo>
                  <a:pt x="17749449" y="6648001"/>
                  <a:pt x="17752863" y="6649668"/>
                  <a:pt x="17765667" y="6646237"/>
                </a:cubicBezTo>
                <a:cubicBezTo>
                  <a:pt x="17775909" y="6643688"/>
                  <a:pt x="17783589" y="6638590"/>
                  <a:pt x="17783589" y="6634375"/>
                </a:cubicBezTo>
                <a:cubicBezTo>
                  <a:pt x="17783589" y="6630061"/>
                  <a:pt x="17787979" y="6626630"/>
                  <a:pt x="17792979" y="6626630"/>
                </a:cubicBezTo>
                <a:cubicBezTo>
                  <a:pt x="17798099" y="6626630"/>
                  <a:pt x="17800659" y="6631728"/>
                  <a:pt x="17798099" y="6636923"/>
                </a:cubicBezTo>
                <a:cubicBezTo>
                  <a:pt x="17796393" y="6642903"/>
                  <a:pt x="17799929" y="6652216"/>
                  <a:pt x="17806757" y="6656530"/>
                </a:cubicBezTo>
                <a:cubicBezTo>
                  <a:pt x="17816145" y="6664274"/>
                  <a:pt x="17815169" y="6671921"/>
                  <a:pt x="17798099" y="6703487"/>
                </a:cubicBezTo>
                <a:cubicBezTo>
                  <a:pt x="17786151" y="6724858"/>
                  <a:pt x="17772495" y="6741132"/>
                  <a:pt x="17767373" y="6739367"/>
                </a:cubicBezTo>
                <a:cubicBezTo>
                  <a:pt x="17762253" y="6738485"/>
                  <a:pt x="17757985" y="6747896"/>
                  <a:pt x="17757985" y="6759856"/>
                </a:cubicBezTo>
                <a:cubicBezTo>
                  <a:pt x="17757985" y="6779462"/>
                  <a:pt x="17759691" y="6781227"/>
                  <a:pt x="17770787" y="6771816"/>
                </a:cubicBezTo>
                <a:cubicBezTo>
                  <a:pt x="17778469" y="6765836"/>
                  <a:pt x="17786151" y="6762405"/>
                  <a:pt x="17788711" y="6765051"/>
                </a:cubicBezTo>
                <a:cubicBezTo>
                  <a:pt x="17797245" y="6773580"/>
                  <a:pt x="17800659" y="6813675"/>
                  <a:pt x="17793831" y="6817989"/>
                </a:cubicBezTo>
                <a:cubicBezTo>
                  <a:pt x="17781029" y="6825635"/>
                  <a:pt x="17750303" y="6812793"/>
                  <a:pt x="17754571" y="6801715"/>
                </a:cubicBezTo>
                <a:cubicBezTo>
                  <a:pt x="17757131" y="6795735"/>
                  <a:pt x="17755425" y="6788089"/>
                  <a:pt x="17750303" y="6784658"/>
                </a:cubicBezTo>
                <a:cubicBezTo>
                  <a:pt x="17745183" y="6782011"/>
                  <a:pt x="17737501" y="6788089"/>
                  <a:pt x="17733233" y="6799167"/>
                </a:cubicBezTo>
                <a:cubicBezTo>
                  <a:pt x="17728965" y="6810244"/>
                  <a:pt x="17717871" y="6826518"/>
                  <a:pt x="17708481" y="6836713"/>
                </a:cubicBezTo>
                <a:lnTo>
                  <a:pt x="17691411" y="6854653"/>
                </a:lnTo>
                <a:lnTo>
                  <a:pt x="17733233" y="6894846"/>
                </a:lnTo>
                <a:cubicBezTo>
                  <a:pt x="17759691" y="6919550"/>
                  <a:pt x="17775055" y="6929843"/>
                  <a:pt x="17775055" y="6921315"/>
                </a:cubicBezTo>
                <a:cubicBezTo>
                  <a:pt x="17775055" y="6900826"/>
                  <a:pt x="17789565" y="6906806"/>
                  <a:pt x="17795539" y="6929843"/>
                </a:cubicBezTo>
                <a:cubicBezTo>
                  <a:pt x="17798953" y="6941803"/>
                  <a:pt x="17805781" y="6951214"/>
                  <a:pt x="17812609" y="6951214"/>
                </a:cubicBezTo>
                <a:cubicBezTo>
                  <a:pt x="17818705" y="6951214"/>
                  <a:pt x="17828825" y="6960625"/>
                  <a:pt x="17834921" y="6972585"/>
                </a:cubicBezTo>
                <a:cubicBezTo>
                  <a:pt x="17840773" y="6984545"/>
                  <a:pt x="17853699" y="6993858"/>
                  <a:pt x="17862233" y="6993858"/>
                </a:cubicBezTo>
                <a:cubicBezTo>
                  <a:pt x="17870769" y="6993858"/>
                  <a:pt x="17892959" y="7009249"/>
                  <a:pt x="17911737" y="7028072"/>
                </a:cubicBezTo>
                <a:cubicBezTo>
                  <a:pt x="17933073" y="7049443"/>
                  <a:pt x="17952705" y="7062285"/>
                  <a:pt x="17966361" y="7062285"/>
                </a:cubicBezTo>
                <a:cubicBezTo>
                  <a:pt x="17987697" y="7062285"/>
                  <a:pt x="18014157" y="7042580"/>
                  <a:pt x="18014157" y="7025523"/>
                </a:cubicBezTo>
                <a:cubicBezTo>
                  <a:pt x="18014157" y="7020425"/>
                  <a:pt x="18021107" y="7008465"/>
                  <a:pt x="18030495" y="6999054"/>
                </a:cubicBezTo>
                <a:cubicBezTo>
                  <a:pt x="18052563" y="6974252"/>
                  <a:pt x="18081705" y="6880337"/>
                  <a:pt x="18086825" y="6815440"/>
                </a:cubicBezTo>
                <a:cubicBezTo>
                  <a:pt x="18089387" y="6785540"/>
                  <a:pt x="18095361" y="6756523"/>
                  <a:pt x="18099629" y="6750445"/>
                </a:cubicBezTo>
                <a:cubicBezTo>
                  <a:pt x="18104749" y="6744465"/>
                  <a:pt x="18109871" y="6724074"/>
                  <a:pt x="18111577" y="6705252"/>
                </a:cubicBezTo>
                <a:cubicBezTo>
                  <a:pt x="18113285" y="6686430"/>
                  <a:pt x="18121819" y="6658196"/>
                  <a:pt x="18131207" y="6642021"/>
                </a:cubicBezTo>
                <a:cubicBezTo>
                  <a:pt x="18141449" y="6626630"/>
                  <a:pt x="18151691" y="6604475"/>
                  <a:pt x="18155105" y="6592417"/>
                </a:cubicBezTo>
                <a:cubicBezTo>
                  <a:pt x="18158519" y="6580555"/>
                  <a:pt x="18165347" y="6565948"/>
                  <a:pt x="18169615" y="6559968"/>
                </a:cubicBezTo>
                <a:cubicBezTo>
                  <a:pt x="18173455" y="6555508"/>
                  <a:pt x="18177297" y="6552585"/>
                  <a:pt x="18180991" y="6551137"/>
                </a:cubicBezTo>
                <a:close/>
                <a:moveTo>
                  <a:pt x="11144789" y="6451431"/>
                </a:moveTo>
                <a:cubicBezTo>
                  <a:pt x="11143061" y="6452235"/>
                  <a:pt x="11141998" y="6454122"/>
                  <a:pt x="11141998" y="6457277"/>
                </a:cubicBezTo>
                <a:cubicBezTo>
                  <a:pt x="11141998" y="6461732"/>
                  <a:pt x="11146977" y="6473610"/>
                  <a:pt x="11152993" y="6485489"/>
                </a:cubicBezTo>
                <a:cubicBezTo>
                  <a:pt x="11162329" y="6504296"/>
                  <a:pt x="11164196" y="6533497"/>
                  <a:pt x="11158180" y="6635207"/>
                </a:cubicBezTo>
                <a:cubicBezTo>
                  <a:pt x="11156313" y="6662428"/>
                  <a:pt x="11169175" y="6728254"/>
                  <a:pt x="11177681" y="6739390"/>
                </a:cubicBezTo>
                <a:cubicBezTo>
                  <a:pt x="11182038" y="6745329"/>
                  <a:pt x="11183697" y="6757208"/>
                  <a:pt x="11180378" y="6767602"/>
                </a:cubicBezTo>
                <a:cubicBezTo>
                  <a:pt x="11177059" y="6777005"/>
                  <a:pt x="11178719" y="6784677"/>
                  <a:pt x="11183697" y="6784677"/>
                </a:cubicBezTo>
                <a:cubicBezTo>
                  <a:pt x="11188884" y="6784677"/>
                  <a:pt x="11193241" y="6780470"/>
                  <a:pt x="11193241" y="6775273"/>
                </a:cubicBezTo>
                <a:cubicBezTo>
                  <a:pt x="11193241" y="6771066"/>
                  <a:pt x="11197390" y="6769334"/>
                  <a:pt x="11201747" y="6771809"/>
                </a:cubicBezTo>
                <a:cubicBezTo>
                  <a:pt x="11206726" y="6774283"/>
                  <a:pt x="11210253" y="6773541"/>
                  <a:pt x="11210253" y="6768344"/>
                </a:cubicBezTo>
                <a:cubicBezTo>
                  <a:pt x="11210253" y="6764137"/>
                  <a:pt x="11205896" y="6758940"/>
                  <a:pt x="11200917" y="6757208"/>
                </a:cubicBezTo>
                <a:cubicBezTo>
                  <a:pt x="11188054" y="6753001"/>
                  <a:pt x="11181208" y="6634217"/>
                  <a:pt x="11193241" y="6626545"/>
                </a:cubicBezTo>
                <a:cubicBezTo>
                  <a:pt x="11205066" y="6619616"/>
                  <a:pt x="11204236" y="6585465"/>
                  <a:pt x="11191374" y="6572845"/>
                </a:cubicBezTo>
                <a:cubicBezTo>
                  <a:pt x="11186395" y="6567648"/>
                  <a:pt x="11180378" y="6545376"/>
                  <a:pt x="11179548" y="6524093"/>
                </a:cubicBezTo>
                <a:cubicBezTo>
                  <a:pt x="11177681" y="6503554"/>
                  <a:pt x="11172702" y="6477817"/>
                  <a:pt x="11167515" y="6468413"/>
                </a:cubicBezTo>
                <a:cubicBezTo>
                  <a:pt x="11161136" y="6456349"/>
                  <a:pt x="11149972" y="6449018"/>
                  <a:pt x="11144789" y="6451431"/>
                </a:cubicBezTo>
                <a:close/>
                <a:moveTo>
                  <a:pt x="16568379" y="6387049"/>
                </a:moveTo>
                <a:cubicBezTo>
                  <a:pt x="16561475" y="6384498"/>
                  <a:pt x="16555481" y="6386232"/>
                  <a:pt x="16555481" y="6390517"/>
                </a:cubicBezTo>
                <a:cubicBezTo>
                  <a:pt x="16555481" y="6395619"/>
                  <a:pt x="16561475" y="6399088"/>
                  <a:pt x="16568379" y="6399088"/>
                </a:cubicBezTo>
                <a:cubicBezTo>
                  <a:pt x="16575191" y="6399088"/>
                  <a:pt x="16581185" y="6397302"/>
                  <a:pt x="16581185" y="6395619"/>
                </a:cubicBezTo>
                <a:cubicBezTo>
                  <a:pt x="16581185" y="6393884"/>
                  <a:pt x="16575191" y="6390517"/>
                  <a:pt x="16568379" y="6387049"/>
                </a:cubicBezTo>
                <a:close/>
                <a:moveTo>
                  <a:pt x="17174423" y="6348821"/>
                </a:moveTo>
                <a:cubicBezTo>
                  <a:pt x="17180589" y="6349778"/>
                  <a:pt x="17186551" y="6352551"/>
                  <a:pt x="17189123" y="6356824"/>
                </a:cubicBezTo>
                <a:cubicBezTo>
                  <a:pt x="17195031" y="6367044"/>
                  <a:pt x="17140671" y="6401183"/>
                  <a:pt x="17093011" y="6416557"/>
                </a:cubicBezTo>
                <a:cubicBezTo>
                  <a:pt x="17071765" y="6423386"/>
                  <a:pt x="17042897" y="6442151"/>
                  <a:pt x="17025859" y="6460082"/>
                </a:cubicBezTo>
                <a:cubicBezTo>
                  <a:pt x="16995275" y="6491615"/>
                  <a:pt x="16939149" y="6517257"/>
                  <a:pt x="16921331" y="6506156"/>
                </a:cubicBezTo>
                <a:cubicBezTo>
                  <a:pt x="16914541" y="6501875"/>
                  <a:pt x="16914541" y="6496722"/>
                  <a:pt x="16923877" y="6486501"/>
                </a:cubicBezTo>
                <a:cubicBezTo>
                  <a:pt x="16930683" y="6477957"/>
                  <a:pt x="16939149" y="6463464"/>
                  <a:pt x="16941747" y="6453252"/>
                </a:cubicBezTo>
                <a:cubicBezTo>
                  <a:pt x="16946005" y="6441317"/>
                  <a:pt x="16962979" y="6427658"/>
                  <a:pt x="16987639" y="6416557"/>
                </a:cubicBezTo>
                <a:cubicBezTo>
                  <a:pt x="17009717" y="6406336"/>
                  <a:pt x="17033547" y="6391804"/>
                  <a:pt x="17040351" y="6382418"/>
                </a:cubicBezTo>
                <a:cubicBezTo>
                  <a:pt x="17048871" y="6371364"/>
                  <a:pt x="17068389" y="6364487"/>
                  <a:pt x="17104063" y="6361104"/>
                </a:cubicBezTo>
                <a:cubicBezTo>
                  <a:pt x="17132151" y="6357713"/>
                  <a:pt x="17156813" y="6353385"/>
                  <a:pt x="17158487" y="6351718"/>
                </a:cubicBezTo>
                <a:cubicBezTo>
                  <a:pt x="17161883" y="6348724"/>
                  <a:pt x="17168255" y="6347864"/>
                  <a:pt x="17174423" y="6348821"/>
                </a:cubicBezTo>
                <a:close/>
                <a:moveTo>
                  <a:pt x="10840221" y="6016369"/>
                </a:moveTo>
                <a:cubicBezTo>
                  <a:pt x="10838598" y="6020072"/>
                  <a:pt x="10838948" y="6036568"/>
                  <a:pt x="10840348" y="6071228"/>
                </a:cubicBezTo>
                <a:cubicBezTo>
                  <a:pt x="10842215" y="6108843"/>
                  <a:pt x="10844705" y="6150665"/>
                  <a:pt x="10846365" y="6165018"/>
                </a:cubicBezTo>
                <a:cubicBezTo>
                  <a:pt x="10848024" y="6178876"/>
                  <a:pt x="10849891" y="6197684"/>
                  <a:pt x="10849891" y="6205355"/>
                </a:cubicBezTo>
                <a:cubicBezTo>
                  <a:pt x="10850721" y="6213769"/>
                  <a:pt x="10863376" y="6233567"/>
                  <a:pt x="10877069" y="6248910"/>
                </a:cubicBezTo>
                <a:cubicBezTo>
                  <a:pt x="10891591" y="6264995"/>
                  <a:pt x="10902794" y="6283803"/>
                  <a:pt x="10902794" y="6290732"/>
                </a:cubicBezTo>
                <a:cubicBezTo>
                  <a:pt x="10902794" y="6296671"/>
                  <a:pt x="10908811" y="6310281"/>
                  <a:pt x="10915657" y="6320675"/>
                </a:cubicBezTo>
                <a:cubicBezTo>
                  <a:pt x="10922503" y="6330821"/>
                  <a:pt x="10926652" y="6344679"/>
                  <a:pt x="10924163" y="6350619"/>
                </a:cubicBezTo>
                <a:cubicBezTo>
                  <a:pt x="10920636" y="6358290"/>
                  <a:pt x="10927482" y="6366704"/>
                  <a:pt x="10941175" y="6372643"/>
                </a:cubicBezTo>
                <a:cubicBezTo>
                  <a:pt x="10967730" y="6384769"/>
                  <a:pt x="10967730" y="6383779"/>
                  <a:pt x="10941175" y="6331811"/>
                </a:cubicBezTo>
                <a:cubicBezTo>
                  <a:pt x="10929349" y="6308797"/>
                  <a:pt x="10919806" y="6282318"/>
                  <a:pt x="10919806" y="6272667"/>
                </a:cubicBezTo>
                <a:cubicBezTo>
                  <a:pt x="10919806" y="6245445"/>
                  <a:pt x="10909640" y="6228370"/>
                  <a:pt x="10889101" y="6219956"/>
                </a:cubicBezTo>
                <a:cubicBezTo>
                  <a:pt x="10867733" y="6212037"/>
                  <a:pt x="10860887" y="6182093"/>
                  <a:pt x="10878106" y="6176154"/>
                </a:cubicBezTo>
                <a:cubicBezTo>
                  <a:pt x="10885782" y="6173679"/>
                  <a:pt x="10885782" y="6168483"/>
                  <a:pt x="10878106" y="6154872"/>
                </a:cubicBezTo>
                <a:cubicBezTo>
                  <a:pt x="10872919" y="6144726"/>
                  <a:pt x="10871260" y="6130868"/>
                  <a:pt x="10873749" y="6124186"/>
                </a:cubicBezTo>
                <a:cubicBezTo>
                  <a:pt x="10876239" y="6117257"/>
                  <a:pt x="10874579" y="6108843"/>
                  <a:pt x="10869393" y="6105379"/>
                </a:cubicBezTo>
                <a:cubicBezTo>
                  <a:pt x="10864414" y="6102656"/>
                  <a:pt x="10860057" y="6089788"/>
                  <a:pt x="10860057" y="6077167"/>
                </a:cubicBezTo>
                <a:cubicBezTo>
                  <a:pt x="10859227" y="6064299"/>
                  <a:pt x="10854041" y="6042027"/>
                  <a:pt x="10848024" y="6028416"/>
                </a:cubicBezTo>
                <a:cubicBezTo>
                  <a:pt x="10845690" y="6022662"/>
                  <a:pt x="10843888" y="6018610"/>
                  <a:pt x="10842536" y="6016731"/>
                </a:cubicBezTo>
                <a:cubicBezTo>
                  <a:pt x="10841522" y="6015322"/>
                  <a:pt x="10840762" y="6015134"/>
                  <a:pt x="10840221" y="6016369"/>
                </a:cubicBezTo>
                <a:close/>
                <a:moveTo>
                  <a:pt x="17349121" y="5946315"/>
                </a:moveTo>
                <a:cubicBezTo>
                  <a:pt x="17402933" y="5951337"/>
                  <a:pt x="17438815" y="5973409"/>
                  <a:pt x="17438815" y="6006033"/>
                </a:cubicBezTo>
                <a:cubicBezTo>
                  <a:pt x="17438815" y="6029890"/>
                  <a:pt x="17433715" y="6030773"/>
                  <a:pt x="17397981" y="6008586"/>
                </a:cubicBezTo>
                <a:cubicBezTo>
                  <a:pt x="17381833" y="5998375"/>
                  <a:pt x="17362247" y="5993270"/>
                  <a:pt x="17352895" y="5995823"/>
                </a:cubicBezTo>
                <a:cubicBezTo>
                  <a:pt x="17344423" y="5998375"/>
                  <a:pt x="17329939" y="5996653"/>
                  <a:pt x="17319759" y="5991548"/>
                </a:cubicBezTo>
                <a:cubicBezTo>
                  <a:pt x="17306145" y="5984725"/>
                  <a:pt x="17302721" y="5984725"/>
                  <a:pt x="17302721" y="5994101"/>
                </a:cubicBezTo>
                <a:cubicBezTo>
                  <a:pt x="17302721" y="6000041"/>
                  <a:pt x="17289105" y="6009469"/>
                  <a:pt x="17272957" y="6014574"/>
                </a:cubicBezTo>
                <a:cubicBezTo>
                  <a:pt x="17244911" y="6023950"/>
                  <a:pt x="17243193" y="6023115"/>
                  <a:pt x="17243193" y="6003481"/>
                </a:cubicBezTo>
                <a:cubicBezTo>
                  <a:pt x="17243193" y="5988995"/>
                  <a:pt x="17239809" y="5984725"/>
                  <a:pt x="17230469" y="5988160"/>
                </a:cubicBezTo>
                <a:cubicBezTo>
                  <a:pt x="17212601" y="5995823"/>
                  <a:pt x="17214309" y="5980455"/>
                  <a:pt x="17234721" y="5963421"/>
                </a:cubicBezTo>
                <a:cubicBezTo>
                  <a:pt x="17245737" y="5953993"/>
                  <a:pt x="17251707" y="5952323"/>
                  <a:pt x="17251707" y="5959981"/>
                </a:cubicBezTo>
                <a:cubicBezTo>
                  <a:pt x="17251707" y="5967639"/>
                  <a:pt x="17253425" y="5967639"/>
                  <a:pt x="17258515" y="5959981"/>
                </a:cubicBezTo>
                <a:cubicBezTo>
                  <a:pt x="17261897" y="5954876"/>
                  <a:pt x="17276381" y="5948888"/>
                  <a:pt x="17289995" y="5947218"/>
                </a:cubicBezTo>
                <a:cubicBezTo>
                  <a:pt x="17311253" y="5944862"/>
                  <a:pt x="17331183" y="5944642"/>
                  <a:pt x="17349121" y="5946315"/>
                </a:cubicBezTo>
                <a:close/>
                <a:moveTo>
                  <a:pt x="17559255" y="5743626"/>
                </a:moveTo>
                <a:cubicBezTo>
                  <a:pt x="17572383" y="5743519"/>
                  <a:pt x="17585403" y="5748415"/>
                  <a:pt x="17604171" y="5758208"/>
                </a:cubicBezTo>
                <a:cubicBezTo>
                  <a:pt x="17621267" y="5767623"/>
                  <a:pt x="17640065" y="5772726"/>
                  <a:pt x="17646029" y="5771037"/>
                </a:cubicBezTo>
                <a:cubicBezTo>
                  <a:pt x="17660569" y="5765072"/>
                  <a:pt x="17667383" y="5777003"/>
                  <a:pt x="17671641" y="5816283"/>
                </a:cubicBezTo>
                <a:cubicBezTo>
                  <a:pt x="17673407" y="5834215"/>
                  <a:pt x="17676753" y="5856389"/>
                  <a:pt x="17680159" y="5865840"/>
                </a:cubicBezTo>
                <a:cubicBezTo>
                  <a:pt x="17685269" y="5879497"/>
                  <a:pt x="17684479" y="5880359"/>
                  <a:pt x="17676753" y="5870081"/>
                </a:cubicBezTo>
                <a:cubicBezTo>
                  <a:pt x="17669087" y="5858940"/>
                  <a:pt x="17667383" y="5860737"/>
                  <a:pt x="17667383" y="5876083"/>
                </a:cubicBezTo>
                <a:cubicBezTo>
                  <a:pt x="17667383" y="5897393"/>
                  <a:pt x="17681071" y="5909397"/>
                  <a:pt x="17687035" y="5894015"/>
                </a:cubicBezTo>
                <a:cubicBezTo>
                  <a:pt x="17688737" y="5888014"/>
                  <a:pt x="17695551" y="5900843"/>
                  <a:pt x="17701515" y="5923053"/>
                </a:cubicBezTo>
                <a:cubicBezTo>
                  <a:pt x="17710031" y="5956367"/>
                  <a:pt x="17716055" y="5964022"/>
                  <a:pt x="17730535" y="5964022"/>
                </a:cubicBezTo>
                <a:cubicBezTo>
                  <a:pt x="17740817" y="5964022"/>
                  <a:pt x="17754505" y="5956367"/>
                  <a:pt x="17761319" y="5946089"/>
                </a:cubicBezTo>
                <a:cubicBezTo>
                  <a:pt x="17768195" y="5936745"/>
                  <a:pt x="17780971" y="5920465"/>
                  <a:pt x="17789489" y="5911086"/>
                </a:cubicBezTo>
                <a:cubicBezTo>
                  <a:pt x="17797155" y="5900843"/>
                  <a:pt x="17804029" y="5889739"/>
                  <a:pt x="17804029" y="5885462"/>
                </a:cubicBezTo>
                <a:cubicBezTo>
                  <a:pt x="17804029" y="5882048"/>
                  <a:pt x="17814251" y="5878634"/>
                  <a:pt x="17826235" y="5878634"/>
                </a:cubicBezTo>
                <a:cubicBezTo>
                  <a:pt x="17839863" y="5878634"/>
                  <a:pt x="17850085" y="5872633"/>
                  <a:pt x="17852641" y="5863289"/>
                </a:cubicBezTo>
                <a:cubicBezTo>
                  <a:pt x="17854405" y="5854736"/>
                  <a:pt x="17868033" y="5842733"/>
                  <a:pt x="17882573" y="5836767"/>
                </a:cubicBezTo>
                <a:cubicBezTo>
                  <a:pt x="17906483" y="5825662"/>
                  <a:pt x="17912445" y="5827387"/>
                  <a:pt x="17966229" y="5855562"/>
                </a:cubicBezTo>
                <a:cubicBezTo>
                  <a:pt x="17997803" y="5872633"/>
                  <a:pt x="18039661" y="5888840"/>
                  <a:pt x="18059313" y="5892290"/>
                </a:cubicBezTo>
                <a:cubicBezTo>
                  <a:pt x="18078113" y="5895740"/>
                  <a:pt x="18094357" y="5901670"/>
                  <a:pt x="18094357" y="5905947"/>
                </a:cubicBezTo>
                <a:cubicBezTo>
                  <a:pt x="18094357" y="5910223"/>
                  <a:pt x="18099467" y="5912775"/>
                  <a:pt x="18105429" y="5910223"/>
                </a:cubicBezTo>
                <a:cubicBezTo>
                  <a:pt x="18110541" y="5908498"/>
                  <a:pt x="18131043" y="5915362"/>
                  <a:pt x="18149843" y="5926467"/>
                </a:cubicBezTo>
                <a:cubicBezTo>
                  <a:pt x="18168581" y="5936745"/>
                  <a:pt x="18205329" y="5952090"/>
                  <a:pt x="18232645" y="5959745"/>
                </a:cubicBezTo>
                <a:cubicBezTo>
                  <a:pt x="18259111" y="5967400"/>
                  <a:pt x="18285577" y="5978540"/>
                  <a:pt x="18290687" y="5985404"/>
                </a:cubicBezTo>
                <a:cubicBezTo>
                  <a:pt x="18296709" y="5992197"/>
                  <a:pt x="18308635" y="5998198"/>
                  <a:pt x="18318065" y="5998198"/>
                </a:cubicBezTo>
                <a:cubicBezTo>
                  <a:pt x="18327433" y="5998198"/>
                  <a:pt x="18340271" y="6004200"/>
                  <a:pt x="18347937" y="6010956"/>
                </a:cubicBezTo>
                <a:cubicBezTo>
                  <a:pt x="18354751" y="6017856"/>
                  <a:pt x="18364181" y="6022097"/>
                  <a:pt x="18368441" y="6019509"/>
                </a:cubicBezTo>
                <a:cubicBezTo>
                  <a:pt x="18372699" y="6016131"/>
                  <a:pt x="18376105" y="6018682"/>
                  <a:pt x="18376105" y="6023821"/>
                </a:cubicBezTo>
                <a:cubicBezTo>
                  <a:pt x="18376105" y="6028925"/>
                  <a:pt x="18383771" y="6040856"/>
                  <a:pt x="18393141" y="6051134"/>
                </a:cubicBezTo>
                <a:cubicBezTo>
                  <a:pt x="18406829" y="6065653"/>
                  <a:pt x="18412001" y="6067378"/>
                  <a:pt x="18423075" y="6057962"/>
                </a:cubicBezTo>
                <a:cubicBezTo>
                  <a:pt x="18433295" y="6049409"/>
                  <a:pt x="18435851" y="6049409"/>
                  <a:pt x="18435851" y="6061412"/>
                </a:cubicBezTo>
                <a:cubicBezTo>
                  <a:pt x="18435851" y="6069067"/>
                  <a:pt x="18432505" y="6075032"/>
                  <a:pt x="18428185" y="6075032"/>
                </a:cubicBezTo>
                <a:cubicBezTo>
                  <a:pt x="18423925" y="6075032"/>
                  <a:pt x="18418815" y="6084412"/>
                  <a:pt x="18417111" y="6096415"/>
                </a:cubicBezTo>
                <a:cubicBezTo>
                  <a:pt x="18413643" y="6114312"/>
                  <a:pt x="18416261" y="6118589"/>
                  <a:pt x="18435059" y="6122865"/>
                </a:cubicBezTo>
                <a:cubicBezTo>
                  <a:pt x="18446985" y="6126315"/>
                  <a:pt x="18463229" y="6133970"/>
                  <a:pt x="18471685" y="6140798"/>
                </a:cubicBezTo>
                <a:cubicBezTo>
                  <a:pt x="18479411" y="6147662"/>
                  <a:pt x="18491397" y="6154418"/>
                  <a:pt x="18499063" y="6155317"/>
                </a:cubicBezTo>
                <a:cubicBezTo>
                  <a:pt x="18518715" y="6157868"/>
                  <a:pt x="18546883" y="6186942"/>
                  <a:pt x="18546883" y="6204875"/>
                </a:cubicBezTo>
                <a:cubicBezTo>
                  <a:pt x="18546883" y="6216770"/>
                  <a:pt x="18540069" y="6220220"/>
                  <a:pt x="18517011" y="6220220"/>
                </a:cubicBezTo>
                <a:cubicBezTo>
                  <a:pt x="18492189" y="6220220"/>
                  <a:pt x="18487077" y="6223670"/>
                  <a:pt x="18487077" y="6238979"/>
                </a:cubicBezTo>
                <a:cubicBezTo>
                  <a:pt x="18487077" y="6248431"/>
                  <a:pt x="18501619" y="6270604"/>
                  <a:pt x="18519565" y="6287674"/>
                </a:cubicBezTo>
                <a:cubicBezTo>
                  <a:pt x="18536661" y="6304781"/>
                  <a:pt x="18556253" y="6334681"/>
                  <a:pt x="18563127" y="6354339"/>
                </a:cubicBezTo>
                <a:cubicBezTo>
                  <a:pt x="18574201" y="6387617"/>
                  <a:pt x="18576755" y="6390168"/>
                  <a:pt x="18599813" y="6385029"/>
                </a:cubicBezTo>
                <a:cubicBezTo>
                  <a:pt x="18622873" y="6380788"/>
                  <a:pt x="18624575" y="6381615"/>
                  <a:pt x="18622021" y="6400410"/>
                </a:cubicBezTo>
                <a:cubicBezTo>
                  <a:pt x="18620317" y="6417445"/>
                  <a:pt x="18623723" y="6421793"/>
                  <a:pt x="18643375" y="6423446"/>
                </a:cubicBezTo>
                <a:cubicBezTo>
                  <a:pt x="18664729" y="6425998"/>
                  <a:pt x="18677567" y="6442242"/>
                  <a:pt x="18657855" y="6442242"/>
                </a:cubicBezTo>
                <a:cubicBezTo>
                  <a:pt x="18636561" y="6442242"/>
                  <a:pt x="18652745" y="6457623"/>
                  <a:pt x="18683469" y="6467901"/>
                </a:cubicBezTo>
                <a:cubicBezTo>
                  <a:pt x="18707439" y="6475556"/>
                  <a:pt x="18715105" y="6481557"/>
                  <a:pt x="18707439" y="6486696"/>
                </a:cubicBezTo>
                <a:cubicBezTo>
                  <a:pt x="18698861" y="6491799"/>
                  <a:pt x="18698861" y="6493452"/>
                  <a:pt x="18709081" y="6494351"/>
                </a:cubicBezTo>
                <a:cubicBezTo>
                  <a:pt x="18715957" y="6495249"/>
                  <a:pt x="18725387" y="6495249"/>
                  <a:pt x="18728733" y="6494351"/>
                </a:cubicBezTo>
                <a:cubicBezTo>
                  <a:pt x="18733053" y="6493452"/>
                  <a:pt x="18733905" y="6496902"/>
                  <a:pt x="18730497" y="6502006"/>
                </a:cubicBezTo>
                <a:cubicBezTo>
                  <a:pt x="18722771" y="6514871"/>
                  <a:pt x="18660411" y="6512284"/>
                  <a:pt x="18638265" y="6498627"/>
                </a:cubicBezTo>
                <a:cubicBezTo>
                  <a:pt x="18627983" y="6491799"/>
                  <a:pt x="18608393" y="6486696"/>
                  <a:pt x="18593851" y="6486696"/>
                </a:cubicBezTo>
                <a:cubicBezTo>
                  <a:pt x="18580163" y="6487523"/>
                  <a:pt x="18550291" y="6483246"/>
                  <a:pt x="18528083" y="6477245"/>
                </a:cubicBezTo>
                <a:cubicBezTo>
                  <a:pt x="18498211" y="6468727"/>
                  <a:pt x="18487077" y="6461001"/>
                  <a:pt x="18483731" y="6445692"/>
                </a:cubicBezTo>
                <a:cubicBezTo>
                  <a:pt x="18480263" y="6434551"/>
                  <a:pt x="18472597" y="6425171"/>
                  <a:pt x="18464931" y="6425171"/>
                </a:cubicBezTo>
                <a:cubicBezTo>
                  <a:pt x="18458117" y="6425171"/>
                  <a:pt x="18453799" y="6421793"/>
                  <a:pt x="18456353" y="6417445"/>
                </a:cubicBezTo>
                <a:cubicBezTo>
                  <a:pt x="18458909" y="6413240"/>
                  <a:pt x="18455501" y="6405549"/>
                  <a:pt x="18448687" y="6399548"/>
                </a:cubicBezTo>
                <a:cubicBezTo>
                  <a:pt x="18441873" y="6393582"/>
                  <a:pt x="18435851" y="6381615"/>
                  <a:pt x="18435851" y="6373098"/>
                </a:cubicBezTo>
                <a:cubicBezTo>
                  <a:pt x="18435851" y="6363682"/>
                  <a:pt x="18433295" y="6356890"/>
                  <a:pt x="18429037" y="6356890"/>
                </a:cubicBezTo>
                <a:cubicBezTo>
                  <a:pt x="18425629" y="6356890"/>
                  <a:pt x="18418815" y="6348337"/>
                  <a:pt x="18414557" y="6338059"/>
                </a:cubicBezTo>
                <a:cubicBezTo>
                  <a:pt x="18409385" y="6326128"/>
                  <a:pt x="18393141" y="6314987"/>
                  <a:pt x="18374403" y="6309884"/>
                </a:cubicBezTo>
                <a:cubicBezTo>
                  <a:pt x="18357307" y="6305607"/>
                  <a:pt x="18340271" y="6298779"/>
                  <a:pt x="18336803" y="6295401"/>
                </a:cubicBezTo>
                <a:cubicBezTo>
                  <a:pt x="18317213" y="6274881"/>
                  <a:pt x="18254853" y="6319263"/>
                  <a:pt x="18254853" y="6353440"/>
                </a:cubicBezTo>
                <a:cubicBezTo>
                  <a:pt x="18254853" y="6364545"/>
                  <a:pt x="18251445" y="6371337"/>
                  <a:pt x="18247187" y="6368785"/>
                </a:cubicBezTo>
                <a:cubicBezTo>
                  <a:pt x="18242867" y="6366234"/>
                  <a:pt x="18239521" y="6370546"/>
                  <a:pt x="18239521" y="6377338"/>
                </a:cubicBezTo>
                <a:cubicBezTo>
                  <a:pt x="18239521" y="6385029"/>
                  <a:pt x="18236053" y="6390995"/>
                  <a:pt x="18230941" y="6390995"/>
                </a:cubicBezTo>
                <a:cubicBezTo>
                  <a:pt x="18226683" y="6390995"/>
                  <a:pt x="18222363" y="6398685"/>
                  <a:pt x="18222363" y="6407238"/>
                </a:cubicBezTo>
                <a:cubicBezTo>
                  <a:pt x="18222363" y="6430274"/>
                  <a:pt x="18213907" y="6450795"/>
                  <a:pt x="18203625" y="6450795"/>
                </a:cubicBezTo>
                <a:cubicBezTo>
                  <a:pt x="18199367" y="6450795"/>
                  <a:pt x="18198515" y="6447345"/>
                  <a:pt x="18201069" y="6442242"/>
                </a:cubicBezTo>
                <a:cubicBezTo>
                  <a:pt x="18203625" y="6438001"/>
                  <a:pt x="18207883" y="6425998"/>
                  <a:pt x="18209587" y="6416690"/>
                </a:cubicBezTo>
                <a:cubicBezTo>
                  <a:pt x="18212143" y="6402135"/>
                  <a:pt x="18210439" y="6401237"/>
                  <a:pt x="18197663" y="6408101"/>
                </a:cubicBezTo>
                <a:cubicBezTo>
                  <a:pt x="18189085" y="6412342"/>
                  <a:pt x="18179715" y="6414067"/>
                  <a:pt x="18177159" y="6410688"/>
                </a:cubicBezTo>
                <a:cubicBezTo>
                  <a:pt x="18173691" y="6408101"/>
                  <a:pt x="18150695" y="6405549"/>
                  <a:pt x="18124229" y="6406412"/>
                </a:cubicBezTo>
                <a:cubicBezTo>
                  <a:pt x="18078113" y="6406412"/>
                  <a:pt x="18077261" y="6405549"/>
                  <a:pt x="18045685" y="6364545"/>
                </a:cubicBezTo>
                <a:cubicBezTo>
                  <a:pt x="18016603" y="6326128"/>
                  <a:pt x="18011493" y="6323540"/>
                  <a:pt x="17984175" y="6326990"/>
                </a:cubicBezTo>
                <a:cubicBezTo>
                  <a:pt x="17967931" y="6328679"/>
                  <a:pt x="17952599" y="6333782"/>
                  <a:pt x="17949983" y="6337232"/>
                </a:cubicBezTo>
                <a:cubicBezTo>
                  <a:pt x="17940615" y="6349990"/>
                  <a:pt x="17863773" y="6349990"/>
                  <a:pt x="17863773" y="6338059"/>
                </a:cubicBezTo>
                <a:cubicBezTo>
                  <a:pt x="17863773" y="6317574"/>
                  <a:pt x="17906483" y="6262878"/>
                  <a:pt x="17922727" y="6262878"/>
                </a:cubicBezTo>
                <a:cubicBezTo>
                  <a:pt x="17934653" y="6262878"/>
                  <a:pt x="17937207" y="6256085"/>
                  <a:pt x="17937207" y="6233049"/>
                </a:cubicBezTo>
                <a:cubicBezTo>
                  <a:pt x="17936355" y="6216770"/>
                  <a:pt x="17933801" y="6203149"/>
                  <a:pt x="17930393" y="6203149"/>
                </a:cubicBezTo>
                <a:cubicBezTo>
                  <a:pt x="17926135" y="6203149"/>
                  <a:pt x="17923579" y="6196321"/>
                  <a:pt x="17923579" y="6187768"/>
                </a:cubicBezTo>
                <a:cubicBezTo>
                  <a:pt x="17923579" y="6179215"/>
                  <a:pt x="17918469" y="6165559"/>
                  <a:pt x="17911593" y="6156215"/>
                </a:cubicBezTo>
                <a:cubicBezTo>
                  <a:pt x="17905631" y="6146764"/>
                  <a:pt x="17900521" y="6134832"/>
                  <a:pt x="17901313" y="6130556"/>
                </a:cubicBezTo>
                <a:cubicBezTo>
                  <a:pt x="17902225" y="6119415"/>
                  <a:pt x="17775861" y="6058825"/>
                  <a:pt x="17742521" y="6054548"/>
                </a:cubicBezTo>
                <a:cubicBezTo>
                  <a:pt x="17728831" y="6053686"/>
                  <a:pt x="17710031" y="6045959"/>
                  <a:pt x="17701515" y="6038304"/>
                </a:cubicBezTo>
                <a:cubicBezTo>
                  <a:pt x="17692997" y="6031512"/>
                  <a:pt x="17671641" y="6018682"/>
                  <a:pt x="17654607" y="6010129"/>
                </a:cubicBezTo>
                <a:cubicBezTo>
                  <a:pt x="17628141" y="5998198"/>
                  <a:pt x="17622119" y="5997300"/>
                  <a:pt x="17616155" y="6007578"/>
                </a:cubicBezTo>
                <a:cubicBezTo>
                  <a:pt x="17611045" y="6014406"/>
                  <a:pt x="17612749" y="6021234"/>
                  <a:pt x="17618711" y="6025511"/>
                </a:cubicBezTo>
                <a:cubicBezTo>
                  <a:pt x="17623821" y="6028925"/>
                  <a:pt x="17625587" y="6034064"/>
                  <a:pt x="17622119" y="6037478"/>
                </a:cubicBezTo>
                <a:cubicBezTo>
                  <a:pt x="17619563" y="6040856"/>
                  <a:pt x="17611045" y="6038304"/>
                  <a:pt x="17604171" y="6033201"/>
                </a:cubicBezTo>
                <a:cubicBezTo>
                  <a:pt x="17597417" y="6027200"/>
                  <a:pt x="17587927" y="6024648"/>
                  <a:pt x="17582815" y="6027200"/>
                </a:cubicBezTo>
                <a:cubicBezTo>
                  <a:pt x="17573447" y="6033201"/>
                  <a:pt x="17561521" y="6002475"/>
                  <a:pt x="17569187" y="5989645"/>
                </a:cubicBezTo>
                <a:cubicBezTo>
                  <a:pt x="17571743" y="5985404"/>
                  <a:pt x="17570039" y="5981092"/>
                  <a:pt x="17565781" y="5981092"/>
                </a:cubicBezTo>
                <a:cubicBezTo>
                  <a:pt x="17560609" y="5981092"/>
                  <a:pt x="17556411" y="5975126"/>
                  <a:pt x="17556411" y="5968298"/>
                </a:cubicBezTo>
                <a:cubicBezTo>
                  <a:pt x="17556411" y="5960643"/>
                  <a:pt x="17546981" y="5951192"/>
                  <a:pt x="17535057" y="5946951"/>
                </a:cubicBezTo>
                <a:cubicBezTo>
                  <a:pt x="17523071" y="5942675"/>
                  <a:pt x="17513701" y="5934948"/>
                  <a:pt x="17513701" y="5930743"/>
                </a:cubicBezTo>
                <a:cubicBezTo>
                  <a:pt x="17513701" y="5919639"/>
                  <a:pt x="17539315" y="5911948"/>
                  <a:pt x="17556411" y="5917051"/>
                </a:cubicBezTo>
                <a:cubicBezTo>
                  <a:pt x="17564077" y="5919639"/>
                  <a:pt x="17576001" y="5916189"/>
                  <a:pt x="17582025" y="5908498"/>
                </a:cubicBezTo>
                <a:cubicBezTo>
                  <a:pt x="17587927" y="5900843"/>
                  <a:pt x="17599973" y="5897393"/>
                  <a:pt x="17611897" y="5900843"/>
                </a:cubicBezTo>
                <a:cubicBezTo>
                  <a:pt x="17622969" y="5903395"/>
                  <a:pt x="17634043" y="5901670"/>
                  <a:pt x="17637511" y="5895740"/>
                </a:cubicBezTo>
                <a:cubicBezTo>
                  <a:pt x="17641769" y="5888840"/>
                  <a:pt x="17628933" y="5888014"/>
                  <a:pt x="17593037" y="5890601"/>
                </a:cubicBezTo>
                <a:cubicBezTo>
                  <a:pt x="17542723" y="5894015"/>
                  <a:pt x="17513701" y="5882048"/>
                  <a:pt x="17513701" y="5857287"/>
                </a:cubicBezTo>
                <a:cubicBezTo>
                  <a:pt x="17513701" y="5845284"/>
                  <a:pt x="17494903" y="5835940"/>
                  <a:pt x="17470993" y="5835940"/>
                </a:cubicBezTo>
                <a:cubicBezTo>
                  <a:pt x="17457363" y="5835940"/>
                  <a:pt x="17419765" y="5795798"/>
                  <a:pt x="17419765" y="5781279"/>
                </a:cubicBezTo>
                <a:cubicBezTo>
                  <a:pt x="17419765" y="5772726"/>
                  <a:pt x="17452193" y="5775278"/>
                  <a:pt x="17458155" y="5784729"/>
                </a:cubicBezTo>
                <a:cubicBezTo>
                  <a:pt x="17461623" y="5789833"/>
                  <a:pt x="17466733" y="5789833"/>
                  <a:pt x="17473547" y="5783831"/>
                </a:cubicBezTo>
                <a:cubicBezTo>
                  <a:pt x="17479509" y="5779554"/>
                  <a:pt x="17497457" y="5768486"/>
                  <a:pt x="17513701" y="5759070"/>
                </a:cubicBezTo>
                <a:cubicBezTo>
                  <a:pt x="17532895" y="5748846"/>
                  <a:pt x="17546129" y="5743734"/>
                  <a:pt x="17559255" y="5743626"/>
                </a:cubicBezTo>
                <a:close/>
                <a:moveTo>
                  <a:pt x="11105712" y="5722160"/>
                </a:moveTo>
                <a:cubicBezTo>
                  <a:pt x="11100570" y="5721819"/>
                  <a:pt x="11096408" y="5722670"/>
                  <a:pt x="11094074" y="5725021"/>
                </a:cubicBezTo>
                <a:cubicBezTo>
                  <a:pt x="11089925" y="5728485"/>
                  <a:pt x="11071875" y="5736157"/>
                  <a:pt x="11054034" y="5742096"/>
                </a:cubicBezTo>
                <a:cubicBezTo>
                  <a:pt x="11018973" y="5753232"/>
                  <a:pt x="11018143" y="5755707"/>
                  <a:pt x="11009637" y="5847270"/>
                </a:cubicBezTo>
                <a:cubicBezTo>
                  <a:pt x="11004451" y="5908642"/>
                  <a:pt x="11008600" y="5927449"/>
                  <a:pt x="11024989" y="5913839"/>
                </a:cubicBezTo>
                <a:cubicBezTo>
                  <a:pt x="11030798" y="5909632"/>
                  <a:pt x="11050507" y="5908642"/>
                  <a:pt x="11073535" y="5913096"/>
                </a:cubicBezTo>
                <a:cubicBezTo>
                  <a:pt x="11118762" y="5921510"/>
                  <a:pt x="11131625" y="5916313"/>
                  <a:pt x="11110256" y="5899238"/>
                </a:cubicBezTo>
                <a:cubicBezTo>
                  <a:pt x="11095734" y="5888349"/>
                  <a:pt x="11095734" y="5886617"/>
                  <a:pt x="11110256" y="5875481"/>
                </a:cubicBezTo>
                <a:cubicBezTo>
                  <a:pt x="11117932" y="5869542"/>
                  <a:pt x="11124779" y="5859891"/>
                  <a:pt x="11124779" y="5853951"/>
                </a:cubicBezTo>
                <a:cubicBezTo>
                  <a:pt x="11124779" y="5849002"/>
                  <a:pt x="11127475" y="5844548"/>
                  <a:pt x="11131625" y="5844548"/>
                </a:cubicBezTo>
                <a:cubicBezTo>
                  <a:pt x="11140961" y="5844548"/>
                  <a:pt x="11159010" y="5800993"/>
                  <a:pt x="11153823" y="5791589"/>
                </a:cubicBezTo>
                <a:cubicBezTo>
                  <a:pt x="11151333" y="5787383"/>
                  <a:pt x="11152993" y="5779711"/>
                  <a:pt x="11157350" y="5773772"/>
                </a:cubicBezTo>
                <a:cubicBezTo>
                  <a:pt x="11163366" y="5766843"/>
                  <a:pt x="11162329" y="5758429"/>
                  <a:pt x="11155483" y="5749025"/>
                </a:cubicBezTo>
                <a:cubicBezTo>
                  <a:pt x="11145369" y="5734920"/>
                  <a:pt x="11121135" y="5723180"/>
                  <a:pt x="11105712" y="5722160"/>
                </a:cubicBezTo>
                <a:close/>
                <a:moveTo>
                  <a:pt x="17078293" y="5593622"/>
                </a:moveTo>
                <a:cubicBezTo>
                  <a:pt x="17085017" y="5590842"/>
                  <a:pt x="17088001" y="5595321"/>
                  <a:pt x="17091839" y="5605139"/>
                </a:cubicBezTo>
                <a:cubicBezTo>
                  <a:pt x="17095285" y="5613719"/>
                  <a:pt x="17088393" y="5630801"/>
                  <a:pt x="17075611" y="5647908"/>
                </a:cubicBezTo>
                <a:cubicBezTo>
                  <a:pt x="17063673" y="5663295"/>
                  <a:pt x="17054297" y="5679515"/>
                  <a:pt x="17054297" y="5684653"/>
                </a:cubicBezTo>
                <a:cubicBezTo>
                  <a:pt x="17054297" y="5704290"/>
                  <a:pt x="17028655" y="5705151"/>
                  <a:pt x="16883617" y="5695762"/>
                </a:cubicBezTo>
                <a:cubicBezTo>
                  <a:pt x="16775217" y="5688069"/>
                  <a:pt x="16767565" y="5690625"/>
                  <a:pt x="16759011" y="5734228"/>
                </a:cubicBezTo>
                <a:cubicBezTo>
                  <a:pt x="16754745" y="5754726"/>
                  <a:pt x="16758129" y="5764975"/>
                  <a:pt x="16771793" y="5778640"/>
                </a:cubicBezTo>
                <a:cubicBezTo>
                  <a:pt x="16782009" y="5788941"/>
                  <a:pt x="16789721" y="5800885"/>
                  <a:pt x="16789721" y="5805162"/>
                </a:cubicBezTo>
                <a:cubicBezTo>
                  <a:pt x="16789721" y="5823965"/>
                  <a:pt x="16816205" y="5823131"/>
                  <a:pt x="16831531" y="5804328"/>
                </a:cubicBezTo>
                <a:cubicBezTo>
                  <a:pt x="16842629" y="5790663"/>
                  <a:pt x="16857133" y="5783778"/>
                  <a:pt x="16878507" y="5782943"/>
                </a:cubicBezTo>
                <a:cubicBezTo>
                  <a:pt x="16895555" y="5782943"/>
                  <a:pt x="16918593" y="5776971"/>
                  <a:pt x="16929691" y="5770973"/>
                </a:cubicBezTo>
                <a:cubicBezTo>
                  <a:pt x="16956135" y="5757308"/>
                  <a:pt x="16977451" y="5764975"/>
                  <a:pt x="16977451" y="5788107"/>
                </a:cubicBezTo>
                <a:cubicBezTo>
                  <a:pt x="16977451" y="5801772"/>
                  <a:pt x="16973223" y="5804328"/>
                  <a:pt x="16957859" y="5800885"/>
                </a:cubicBezTo>
                <a:cubicBezTo>
                  <a:pt x="16943355" y="5796609"/>
                  <a:pt x="16933919" y="5801772"/>
                  <a:pt x="16919435" y="5821409"/>
                </a:cubicBezTo>
                <a:cubicBezTo>
                  <a:pt x="16909219" y="5835935"/>
                  <a:pt x="16894715" y="5847931"/>
                  <a:pt x="16888725" y="5847931"/>
                </a:cubicBezTo>
                <a:cubicBezTo>
                  <a:pt x="16882735" y="5847931"/>
                  <a:pt x="16872497" y="5853043"/>
                  <a:pt x="16867389" y="5859849"/>
                </a:cubicBezTo>
                <a:cubicBezTo>
                  <a:pt x="16859737" y="5869290"/>
                  <a:pt x="16863123" y="5881260"/>
                  <a:pt x="16884437" y="5915449"/>
                </a:cubicBezTo>
                <a:cubicBezTo>
                  <a:pt x="16898941" y="5940250"/>
                  <a:pt x="16909219" y="5966720"/>
                  <a:pt x="16906613" y="5975273"/>
                </a:cubicBezTo>
                <a:cubicBezTo>
                  <a:pt x="16901485" y="5995745"/>
                  <a:pt x="16921157" y="6020546"/>
                  <a:pt x="16939909" y="6017104"/>
                </a:cubicBezTo>
                <a:cubicBezTo>
                  <a:pt x="16952689" y="6015435"/>
                  <a:pt x="16955293" y="6020546"/>
                  <a:pt x="16956135" y="6047016"/>
                </a:cubicBezTo>
                <a:cubicBezTo>
                  <a:pt x="16956135" y="6065818"/>
                  <a:pt x="16952689" y="6082118"/>
                  <a:pt x="16949305" y="6084673"/>
                </a:cubicBezTo>
                <a:cubicBezTo>
                  <a:pt x="16945919" y="6086395"/>
                  <a:pt x="16945017" y="6095731"/>
                  <a:pt x="16947581" y="6103476"/>
                </a:cubicBezTo>
                <a:cubicBezTo>
                  <a:pt x="16950145" y="6112864"/>
                  <a:pt x="16945017" y="6124834"/>
                  <a:pt x="16934801" y="6134223"/>
                </a:cubicBezTo>
                <a:cubicBezTo>
                  <a:pt x="16918593" y="6148775"/>
                  <a:pt x="16916871" y="6148775"/>
                  <a:pt x="16901485" y="6135109"/>
                </a:cubicBezTo>
                <a:cubicBezTo>
                  <a:pt x="16883617" y="6118862"/>
                  <a:pt x="16886161" y="6092340"/>
                  <a:pt x="16907495" y="6067592"/>
                </a:cubicBezTo>
                <a:cubicBezTo>
                  <a:pt x="16916029" y="6058151"/>
                  <a:pt x="16916871" y="6053040"/>
                  <a:pt x="16910039" y="6053040"/>
                </a:cubicBezTo>
                <a:cubicBezTo>
                  <a:pt x="16904931" y="6053040"/>
                  <a:pt x="16893833" y="6060707"/>
                  <a:pt x="16886161" y="6070147"/>
                </a:cubicBezTo>
                <a:cubicBezTo>
                  <a:pt x="16877627" y="6079510"/>
                  <a:pt x="16866507" y="6087229"/>
                  <a:pt x="16861399" y="6087229"/>
                </a:cubicBezTo>
                <a:cubicBezTo>
                  <a:pt x="16845193" y="6087229"/>
                  <a:pt x="16834095" y="6066705"/>
                  <a:pt x="16840905" y="6048789"/>
                </a:cubicBezTo>
                <a:cubicBezTo>
                  <a:pt x="16845193" y="6035958"/>
                  <a:pt x="16840905" y="6026570"/>
                  <a:pt x="16822977" y="6009436"/>
                </a:cubicBezTo>
                <a:cubicBezTo>
                  <a:pt x="16800819" y="5989799"/>
                  <a:pt x="16799097" y="5985522"/>
                  <a:pt x="16808493" y="5960721"/>
                </a:cubicBezTo>
                <a:cubicBezTo>
                  <a:pt x="16820433" y="5930809"/>
                  <a:pt x="16815323" y="5920560"/>
                  <a:pt x="16792265" y="5928254"/>
                </a:cubicBezTo>
                <a:cubicBezTo>
                  <a:pt x="16776901" y="5933365"/>
                  <a:pt x="16771793" y="5971831"/>
                  <a:pt x="16770109" y="6106032"/>
                </a:cubicBezTo>
                <a:cubicBezTo>
                  <a:pt x="16769227" y="6134223"/>
                  <a:pt x="16766683" y="6136778"/>
                  <a:pt x="16739359" y="6141890"/>
                </a:cubicBezTo>
                <a:cubicBezTo>
                  <a:pt x="16698371" y="6148775"/>
                  <a:pt x="16691601" y="6139334"/>
                  <a:pt x="16703499" y="6089785"/>
                </a:cubicBezTo>
                <a:cubicBezTo>
                  <a:pt x="16709489" y="6066705"/>
                  <a:pt x="16712915" y="6033351"/>
                  <a:pt x="16711213" y="6015435"/>
                </a:cubicBezTo>
                <a:cubicBezTo>
                  <a:pt x="16709489" y="5987191"/>
                  <a:pt x="16706925" y="5983801"/>
                  <a:pt x="16689837" y="5987191"/>
                </a:cubicBezTo>
                <a:cubicBezTo>
                  <a:pt x="16676215" y="5989799"/>
                  <a:pt x="16670225" y="5986409"/>
                  <a:pt x="16669383" y="5976969"/>
                </a:cubicBezTo>
                <a:cubicBezTo>
                  <a:pt x="16669383" y="5969275"/>
                  <a:pt x="16666839" y="5953054"/>
                  <a:pt x="16665117" y="5939363"/>
                </a:cubicBezTo>
                <a:cubicBezTo>
                  <a:pt x="16662573" y="5926559"/>
                  <a:pt x="16665117" y="5916283"/>
                  <a:pt x="16669383" y="5916283"/>
                </a:cubicBezTo>
                <a:cubicBezTo>
                  <a:pt x="16682165" y="5916283"/>
                  <a:pt x="16704381" y="5865013"/>
                  <a:pt x="16704381" y="5835935"/>
                </a:cubicBezTo>
                <a:cubicBezTo>
                  <a:pt x="16704381" y="5821409"/>
                  <a:pt x="16710371" y="5799999"/>
                  <a:pt x="16718023" y="5789776"/>
                </a:cubicBezTo>
                <a:cubicBezTo>
                  <a:pt x="16725697" y="5777806"/>
                  <a:pt x="16729963" y="5759029"/>
                  <a:pt x="16728261" y="5744503"/>
                </a:cubicBezTo>
                <a:cubicBezTo>
                  <a:pt x="16725697" y="5730812"/>
                  <a:pt x="16727419" y="5719703"/>
                  <a:pt x="16731687" y="5719703"/>
                </a:cubicBezTo>
                <a:cubicBezTo>
                  <a:pt x="16735091" y="5719703"/>
                  <a:pt x="16738517" y="5712870"/>
                  <a:pt x="16738517" y="5704290"/>
                </a:cubicBezTo>
                <a:cubicBezTo>
                  <a:pt x="16738517" y="5682932"/>
                  <a:pt x="16769227" y="5647908"/>
                  <a:pt x="16781167" y="5655575"/>
                </a:cubicBezTo>
                <a:cubicBezTo>
                  <a:pt x="16785435" y="5658131"/>
                  <a:pt x="16792265" y="5653880"/>
                  <a:pt x="16795671" y="5645326"/>
                </a:cubicBezTo>
                <a:cubicBezTo>
                  <a:pt x="16799097" y="5636799"/>
                  <a:pt x="16805087" y="5627384"/>
                  <a:pt x="16809313" y="5624829"/>
                </a:cubicBezTo>
                <a:cubicBezTo>
                  <a:pt x="16818749" y="5617996"/>
                  <a:pt x="16849459" y="5625663"/>
                  <a:pt x="16849459" y="5634217"/>
                </a:cubicBezTo>
                <a:cubicBezTo>
                  <a:pt x="16849459" y="5637659"/>
                  <a:pt x="16879329" y="5643631"/>
                  <a:pt x="16916029" y="5646187"/>
                </a:cubicBezTo>
                <a:cubicBezTo>
                  <a:pt x="16951909" y="5649603"/>
                  <a:pt x="16987727" y="5653880"/>
                  <a:pt x="16995379" y="5656436"/>
                </a:cubicBezTo>
                <a:cubicBezTo>
                  <a:pt x="17003933" y="5658992"/>
                  <a:pt x="17022705" y="5646187"/>
                  <a:pt x="17042317" y="5625663"/>
                </a:cubicBezTo>
                <a:cubicBezTo>
                  <a:pt x="17061107" y="5606443"/>
                  <a:pt x="17071569" y="5596403"/>
                  <a:pt x="17078293" y="5593622"/>
                </a:cubicBezTo>
                <a:close/>
                <a:moveTo>
                  <a:pt x="17278099" y="5593180"/>
                </a:moveTo>
                <a:cubicBezTo>
                  <a:pt x="17282463" y="5595312"/>
                  <a:pt x="17284805" y="5606410"/>
                  <a:pt x="17284805" y="5626482"/>
                </a:cubicBezTo>
                <a:cubicBezTo>
                  <a:pt x="17284805" y="5659783"/>
                  <a:pt x="17284805" y="5660647"/>
                  <a:pt x="17303531" y="5647838"/>
                </a:cubicBezTo>
                <a:cubicBezTo>
                  <a:pt x="17313729" y="5640143"/>
                  <a:pt x="17325689" y="5634177"/>
                  <a:pt x="17329069" y="5634177"/>
                </a:cubicBezTo>
                <a:cubicBezTo>
                  <a:pt x="17342699" y="5634177"/>
                  <a:pt x="17335055" y="5676013"/>
                  <a:pt x="17319709" y="5687117"/>
                </a:cubicBezTo>
                <a:cubicBezTo>
                  <a:pt x="17303531" y="5698234"/>
                  <a:pt x="17303531" y="5699062"/>
                  <a:pt x="17323973" y="5718701"/>
                </a:cubicBezTo>
                <a:cubicBezTo>
                  <a:pt x="17349511" y="5743479"/>
                  <a:pt x="17345247" y="5750321"/>
                  <a:pt x="17311175" y="5738353"/>
                </a:cubicBezTo>
                <a:cubicBezTo>
                  <a:pt x="17277155" y="5726396"/>
                  <a:pt x="17270293" y="5745183"/>
                  <a:pt x="17292449" y="5789625"/>
                </a:cubicBezTo>
                <a:cubicBezTo>
                  <a:pt x="17307795" y="5822073"/>
                  <a:pt x="17302699" y="5845073"/>
                  <a:pt x="17285689" y="5816070"/>
                </a:cubicBezTo>
                <a:cubicBezTo>
                  <a:pt x="17277987" y="5803237"/>
                  <a:pt x="17277155" y="5803237"/>
                  <a:pt x="17276271" y="5814354"/>
                </a:cubicBezTo>
                <a:cubicBezTo>
                  <a:pt x="17276271" y="5833969"/>
                  <a:pt x="17226907" y="5825458"/>
                  <a:pt x="17220927" y="5804077"/>
                </a:cubicBezTo>
                <a:cubicBezTo>
                  <a:pt x="17213283" y="5781905"/>
                  <a:pt x="17221759" y="5771629"/>
                  <a:pt x="17242251" y="5776792"/>
                </a:cubicBezTo>
                <a:cubicBezTo>
                  <a:pt x="17256713" y="5780189"/>
                  <a:pt x="17259261" y="5777632"/>
                  <a:pt x="17258429" y="5757152"/>
                </a:cubicBezTo>
                <a:cubicBezTo>
                  <a:pt x="17258429" y="5736648"/>
                  <a:pt x="17256713" y="5734931"/>
                  <a:pt x="17251567" y="5748593"/>
                </a:cubicBezTo>
                <a:cubicBezTo>
                  <a:pt x="17245633" y="5764847"/>
                  <a:pt x="17244799" y="5764847"/>
                  <a:pt x="17240485" y="5746900"/>
                </a:cubicBezTo>
                <a:cubicBezTo>
                  <a:pt x="17237937" y="5737513"/>
                  <a:pt x="17239703" y="5727261"/>
                  <a:pt x="17245633" y="5724679"/>
                </a:cubicBezTo>
                <a:cubicBezTo>
                  <a:pt x="17251567" y="5722122"/>
                  <a:pt x="17250735" y="5717849"/>
                  <a:pt x="17242251" y="5711871"/>
                </a:cubicBezTo>
                <a:cubicBezTo>
                  <a:pt x="17235389" y="5706757"/>
                  <a:pt x="17233725" y="5702483"/>
                  <a:pt x="17237937" y="5702483"/>
                </a:cubicBezTo>
                <a:cubicBezTo>
                  <a:pt x="17243083" y="5702483"/>
                  <a:pt x="17246471" y="5687117"/>
                  <a:pt x="17246471" y="5669170"/>
                </a:cubicBezTo>
                <a:cubicBezTo>
                  <a:pt x="17247347" y="5650395"/>
                  <a:pt x="17252451" y="5625642"/>
                  <a:pt x="17259261" y="5613673"/>
                </a:cubicBezTo>
                <a:cubicBezTo>
                  <a:pt x="17267349" y="5597881"/>
                  <a:pt x="17273737" y="5591047"/>
                  <a:pt x="17278099" y="5593180"/>
                </a:cubicBezTo>
                <a:close/>
                <a:moveTo>
                  <a:pt x="13677191" y="5569392"/>
                </a:moveTo>
                <a:cubicBezTo>
                  <a:pt x="13672882" y="5569392"/>
                  <a:pt x="13668670" y="5572793"/>
                  <a:pt x="13668670" y="5577898"/>
                </a:cubicBezTo>
                <a:cubicBezTo>
                  <a:pt x="13668670" y="5582126"/>
                  <a:pt x="13672882" y="5586383"/>
                  <a:pt x="13677191" y="5586383"/>
                </a:cubicBezTo>
                <a:cubicBezTo>
                  <a:pt x="13682287" y="5586383"/>
                  <a:pt x="13685667" y="5582126"/>
                  <a:pt x="13685667" y="5577898"/>
                </a:cubicBezTo>
                <a:cubicBezTo>
                  <a:pt x="13685667" y="5572793"/>
                  <a:pt x="13682287" y="5569392"/>
                  <a:pt x="13677191" y="5569392"/>
                </a:cubicBezTo>
                <a:close/>
                <a:moveTo>
                  <a:pt x="13649958" y="5441992"/>
                </a:moveTo>
                <a:cubicBezTo>
                  <a:pt x="13654169" y="5441992"/>
                  <a:pt x="13655051" y="5453892"/>
                  <a:pt x="13653338" y="5468323"/>
                </a:cubicBezTo>
                <a:cubicBezTo>
                  <a:pt x="13650792" y="5486170"/>
                  <a:pt x="13652504" y="5493799"/>
                  <a:pt x="13658482" y="5489564"/>
                </a:cubicBezTo>
                <a:cubicBezTo>
                  <a:pt x="13668670" y="5483603"/>
                  <a:pt x="13682287" y="5537121"/>
                  <a:pt x="13673763" y="5550711"/>
                </a:cubicBezTo>
                <a:cubicBezTo>
                  <a:pt x="13671217" y="5554968"/>
                  <a:pt x="13677191" y="5560907"/>
                  <a:pt x="13687380" y="5563453"/>
                </a:cubicBezTo>
                <a:cubicBezTo>
                  <a:pt x="13702661" y="5567702"/>
                  <a:pt x="13703543" y="5570248"/>
                  <a:pt x="13694188" y="5581270"/>
                </a:cubicBezTo>
                <a:cubicBezTo>
                  <a:pt x="13679740" y="5599973"/>
                  <a:pt x="13660147" y="5598269"/>
                  <a:pt x="13660147" y="5578732"/>
                </a:cubicBezTo>
                <a:cubicBezTo>
                  <a:pt x="13660147" y="5569392"/>
                  <a:pt x="13657600" y="5554968"/>
                  <a:pt x="13655051" y="5546462"/>
                </a:cubicBezTo>
                <a:cubicBezTo>
                  <a:pt x="13650792" y="5533720"/>
                  <a:pt x="13651623" y="5533720"/>
                  <a:pt x="13659313" y="5543916"/>
                </a:cubicBezTo>
                <a:cubicBezTo>
                  <a:pt x="13665239" y="5551567"/>
                  <a:pt x="13668670" y="5552401"/>
                  <a:pt x="13668670" y="5546462"/>
                </a:cubicBezTo>
                <a:cubicBezTo>
                  <a:pt x="13668670" y="5541371"/>
                  <a:pt x="13664408" y="5533720"/>
                  <a:pt x="13659313" y="5531175"/>
                </a:cubicBezTo>
                <a:cubicBezTo>
                  <a:pt x="13654169" y="5527781"/>
                  <a:pt x="13652504" y="5520130"/>
                  <a:pt x="13655051" y="5513328"/>
                </a:cubicBezTo>
                <a:cubicBezTo>
                  <a:pt x="13657600" y="5507389"/>
                  <a:pt x="13655885" y="5499760"/>
                  <a:pt x="13651623" y="5497193"/>
                </a:cubicBezTo>
                <a:cubicBezTo>
                  <a:pt x="13646530" y="5493799"/>
                  <a:pt x="13643102" y="5481057"/>
                  <a:pt x="13643102" y="5466634"/>
                </a:cubicBezTo>
                <a:cubicBezTo>
                  <a:pt x="13643102" y="5453037"/>
                  <a:pt x="13646530" y="5441992"/>
                  <a:pt x="13649958" y="5441992"/>
                </a:cubicBezTo>
                <a:close/>
                <a:moveTo>
                  <a:pt x="15126595" y="5340711"/>
                </a:moveTo>
                <a:cubicBezTo>
                  <a:pt x="15134599" y="5341986"/>
                  <a:pt x="15144205" y="5347100"/>
                  <a:pt x="15154469" y="5356053"/>
                </a:cubicBezTo>
                <a:cubicBezTo>
                  <a:pt x="15167277" y="5367174"/>
                  <a:pt x="15186079" y="5372327"/>
                  <a:pt x="15215963" y="5372327"/>
                </a:cubicBezTo>
                <a:cubicBezTo>
                  <a:pt x="15250115" y="5372327"/>
                  <a:pt x="15261197" y="5375745"/>
                  <a:pt x="15274823" y="5391967"/>
                </a:cubicBezTo>
                <a:cubicBezTo>
                  <a:pt x="15284179" y="5403088"/>
                  <a:pt x="15295351" y="5416760"/>
                  <a:pt x="15300437" y="5422729"/>
                </a:cubicBezTo>
                <a:cubicBezTo>
                  <a:pt x="15304707" y="5428697"/>
                  <a:pt x="15308975" y="5438951"/>
                  <a:pt x="15308975" y="5446654"/>
                </a:cubicBezTo>
                <a:cubicBezTo>
                  <a:pt x="15308975" y="5453439"/>
                  <a:pt x="15312427" y="5459408"/>
                  <a:pt x="15316697" y="5459408"/>
                </a:cubicBezTo>
                <a:cubicBezTo>
                  <a:pt x="15320965" y="5459408"/>
                  <a:pt x="15330321" y="5464560"/>
                  <a:pt x="15336317" y="5470529"/>
                </a:cubicBezTo>
                <a:cubicBezTo>
                  <a:pt x="15342311" y="5476498"/>
                  <a:pt x="15361115" y="5491037"/>
                  <a:pt x="15377283" y="5502158"/>
                </a:cubicBezTo>
                <a:cubicBezTo>
                  <a:pt x="15415795" y="5528634"/>
                  <a:pt x="15428513" y="5541439"/>
                  <a:pt x="15428513" y="5552560"/>
                </a:cubicBezTo>
                <a:cubicBezTo>
                  <a:pt x="15428513" y="5557661"/>
                  <a:pt x="15431965" y="5561946"/>
                  <a:pt x="15436233" y="5561946"/>
                </a:cubicBezTo>
                <a:cubicBezTo>
                  <a:pt x="15440503" y="5561946"/>
                  <a:pt x="15447315" y="5569598"/>
                  <a:pt x="15449859" y="5579852"/>
                </a:cubicBezTo>
                <a:cubicBezTo>
                  <a:pt x="15454127" y="5592708"/>
                  <a:pt x="15460939" y="5596126"/>
                  <a:pt x="15473747" y="5592708"/>
                </a:cubicBezTo>
                <a:cubicBezTo>
                  <a:pt x="15484011" y="5590106"/>
                  <a:pt x="15496001" y="5591841"/>
                  <a:pt x="15500271" y="5595259"/>
                </a:cubicBezTo>
                <a:cubicBezTo>
                  <a:pt x="15505357" y="5599544"/>
                  <a:pt x="15517347" y="5604645"/>
                  <a:pt x="15526703" y="5606380"/>
                </a:cubicBezTo>
                <a:cubicBezTo>
                  <a:pt x="15536967" y="5608063"/>
                  <a:pt x="15543779" y="5615766"/>
                  <a:pt x="15543779" y="5626020"/>
                </a:cubicBezTo>
                <a:cubicBezTo>
                  <a:pt x="15543779" y="5635407"/>
                  <a:pt x="15549775" y="5643110"/>
                  <a:pt x="15556587" y="5643926"/>
                </a:cubicBezTo>
                <a:cubicBezTo>
                  <a:pt x="15586471" y="5645660"/>
                  <a:pt x="15590741" y="5648211"/>
                  <a:pt x="15590741" y="5659332"/>
                </a:cubicBezTo>
                <a:cubicBezTo>
                  <a:pt x="15590741" y="5666168"/>
                  <a:pt x="15600187" y="5673820"/>
                  <a:pt x="15612087" y="5676422"/>
                </a:cubicBezTo>
                <a:cubicBezTo>
                  <a:pt x="15624077" y="5679840"/>
                  <a:pt x="15633433" y="5687492"/>
                  <a:pt x="15633433" y="5694328"/>
                </a:cubicBezTo>
                <a:cubicBezTo>
                  <a:pt x="15633433" y="5702031"/>
                  <a:pt x="15638609" y="5704582"/>
                  <a:pt x="15647965" y="5701164"/>
                </a:cubicBezTo>
                <a:cubicBezTo>
                  <a:pt x="15658139" y="5696879"/>
                  <a:pt x="15660773" y="5699429"/>
                  <a:pt x="15656503" y="5709734"/>
                </a:cubicBezTo>
                <a:cubicBezTo>
                  <a:pt x="15653961" y="5716519"/>
                  <a:pt x="15657321" y="5727640"/>
                  <a:pt x="15664133" y="5733609"/>
                </a:cubicBezTo>
                <a:cubicBezTo>
                  <a:pt x="15678757" y="5745597"/>
                  <a:pt x="15676123" y="5776308"/>
                  <a:pt x="15659047" y="5796866"/>
                </a:cubicBezTo>
                <a:cubicBezTo>
                  <a:pt x="15647965" y="5809671"/>
                  <a:pt x="15648873" y="5813089"/>
                  <a:pt x="15663317" y="5823343"/>
                </a:cubicBezTo>
                <a:cubicBezTo>
                  <a:pt x="15671855" y="5830178"/>
                  <a:pt x="15688023" y="5835280"/>
                  <a:pt x="15699195" y="5835280"/>
                </a:cubicBezTo>
                <a:cubicBezTo>
                  <a:pt x="15715363" y="5835280"/>
                  <a:pt x="15718815" y="5839565"/>
                  <a:pt x="15718815" y="5860073"/>
                </a:cubicBezTo>
                <a:cubicBezTo>
                  <a:pt x="15718815" y="5873745"/>
                  <a:pt x="15724811" y="5890783"/>
                  <a:pt x="15731623" y="5898486"/>
                </a:cubicBezTo>
                <a:cubicBezTo>
                  <a:pt x="15738435" y="5905322"/>
                  <a:pt x="15744431" y="5914709"/>
                  <a:pt x="15744431" y="5919861"/>
                </a:cubicBezTo>
                <a:cubicBezTo>
                  <a:pt x="15744431" y="5924963"/>
                  <a:pt x="15746973" y="5929248"/>
                  <a:pt x="15751243" y="5929248"/>
                </a:cubicBezTo>
                <a:cubicBezTo>
                  <a:pt x="15754695" y="5929248"/>
                  <a:pt x="15765777" y="5931799"/>
                  <a:pt x="15776857" y="5934349"/>
                </a:cubicBezTo>
                <a:cubicBezTo>
                  <a:pt x="15788031" y="5937818"/>
                  <a:pt x="15795661" y="5936084"/>
                  <a:pt x="15795661" y="5930064"/>
                </a:cubicBezTo>
                <a:cubicBezTo>
                  <a:pt x="15795661" y="5924963"/>
                  <a:pt x="15788847" y="5920677"/>
                  <a:pt x="15780309" y="5920677"/>
                </a:cubicBezTo>
                <a:cubicBezTo>
                  <a:pt x="15753787" y="5920677"/>
                  <a:pt x="15752151" y="5910475"/>
                  <a:pt x="15775131" y="5889100"/>
                </a:cubicBezTo>
                <a:cubicBezTo>
                  <a:pt x="15803381" y="5863440"/>
                  <a:pt x="15819641" y="5864358"/>
                  <a:pt x="15826361" y="5892518"/>
                </a:cubicBezTo>
                <a:cubicBezTo>
                  <a:pt x="15834901" y="5934349"/>
                  <a:pt x="15838351" y="5939451"/>
                  <a:pt x="15855429" y="5943736"/>
                </a:cubicBezTo>
                <a:cubicBezTo>
                  <a:pt x="15864785" y="5946287"/>
                  <a:pt x="15869961" y="5951490"/>
                  <a:pt x="15867419" y="5955724"/>
                </a:cubicBezTo>
                <a:cubicBezTo>
                  <a:pt x="15864785" y="5959958"/>
                  <a:pt x="15865693" y="5967713"/>
                  <a:pt x="15869053" y="5972814"/>
                </a:cubicBezTo>
                <a:cubicBezTo>
                  <a:pt x="15872505" y="5979599"/>
                  <a:pt x="15876775" y="5978834"/>
                  <a:pt x="15881951" y="5971079"/>
                </a:cubicBezTo>
                <a:cubicBezTo>
                  <a:pt x="15887039" y="5962560"/>
                  <a:pt x="15889581" y="5962560"/>
                  <a:pt x="15889581" y="5969396"/>
                </a:cubicBezTo>
                <a:cubicBezTo>
                  <a:pt x="15889581" y="5986486"/>
                  <a:pt x="15857971" y="5999290"/>
                  <a:pt x="15839169" y="5989904"/>
                </a:cubicBezTo>
                <a:cubicBezTo>
                  <a:pt x="15818731" y="5978834"/>
                  <a:pt x="15812737" y="5995821"/>
                  <a:pt x="15808467" y="6082953"/>
                </a:cubicBezTo>
                <a:cubicBezTo>
                  <a:pt x="15805925" y="6118000"/>
                  <a:pt x="15802473" y="6159883"/>
                  <a:pt x="15799929" y="6175238"/>
                </a:cubicBezTo>
                <a:cubicBezTo>
                  <a:pt x="15796477" y="6192328"/>
                  <a:pt x="15798203" y="6202581"/>
                  <a:pt x="15802473" y="6199164"/>
                </a:cubicBezTo>
                <a:cubicBezTo>
                  <a:pt x="15806741" y="6196562"/>
                  <a:pt x="15822183" y="6198347"/>
                  <a:pt x="15836627" y="6201714"/>
                </a:cubicBezTo>
                <a:cubicBezTo>
                  <a:pt x="15853703" y="6206867"/>
                  <a:pt x="15863967" y="6206867"/>
                  <a:pt x="15865693" y="6200898"/>
                </a:cubicBezTo>
                <a:cubicBezTo>
                  <a:pt x="15868237" y="6194878"/>
                  <a:pt x="15879409" y="6196562"/>
                  <a:pt x="15895577" y="6205999"/>
                </a:cubicBezTo>
                <a:cubicBezTo>
                  <a:pt x="15910927" y="6213703"/>
                  <a:pt x="15931455" y="6220487"/>
                  <a:pt x="15942537" y="6222222"/>
                </a:cubicBezTo>
                <a:cubicBezTo>
                  <a:pt x="15953619" y="6223905"/>
                  <a:pt x="15965609" y="6233343"/>
                  <a:pt x="15970695" y="6243597"/>
                </a:cubicBezTo>
                <a:cubicBezTo>
                  <a:pt x="15976691" y="6258136"/>
                  <a:pt x="15986955" y="6262370"/>
                  <a:pt x="16013387" y="6263237"/>
                </a:cubicBezTo>
                <a:cubicBezTo>
                  <a:pt x="16032099" y="6264105"/>
                  <a:pt x="16057805" y="6265788"/>
                  <a:pt x="16070613" y="6266655"/>
                </a:cubicBezTo>
                <a:cubicBezTo>
                  <a:pt x="16087689" y="6269206"/>
                  <a:pt x="16097045" y="6264105"/>
                  <a:pt x="16108127" y="6247831"/>
                </a:cubicBezTo>
                <a:cubicBezTo>
                  <a:pt x="16121751" y="6226456"/>
                  <a:pt x="16122659" y="6225640"/>
                  <a:pt x="16133741" y="6240995"/>
                </a:cubicBezTo>
                <a:cubicBezTo>
                  <a:pt x="16140553" y="6249565"/>
                  <a:pt x="16148275" y="6254667"/>
                  <a:pt x="16150819" y="6251249"/>
                </a:cubicBezTo>
                <a:cubicBezTo>
                  <a:pt x="16154269" y="6248698"/>
                  <a:pt x="16167895" y="6252116"/>
                  <a:pt x="16181519" y="6258901"/>
                </a:cubicBezTo>
                <a:cubicBezTo>
                  <a:pt x="16198687" y="6267471"/>
                  <a:pt x="16226845" y="6271757"/>
                  <a:pt x="16267811" y="6270022"/>
                </a:cubicBezTo>
                <a:cubicBezTo>
                  <a:pt x="16304509" y="6269206"/>
                  <a:pt x="16329305" y="6271757"/>
                  <a:pt x="16330941" y="6276909"/>
                </a:cubicBezTo>
                <a:cubicBezTo>
                  <a:pt x="16335301" y="6288795"/>
                  <a:pt x="16288339" y="6305069"/>
                  <a:pt x="16264359" y="6300835"/>
                </a:cubicBezTo>
                <a:cubicBezTo>
                  <a:pt x="16251553" y="6298284"/>
                  <a:pt x="16248191" y="6300835"/>
                  <a:pt x="16249917" y="6311956"/>
                </a:cubicBezTo>
                <a:cubicBezTo>
                  <a:pt x="16252461" y="6323026"/>
                  <a:pt x="16262633" y="6326444"/>
                  <a:pt x="16290883" y="6327260"/>
                </a:cubicBezTo>
                <a:cubicBezTo>
                  <a:pt x="16348925" y="6328994"/>
                  <a:pt x="16350651" y="6329811"/>
                  <a:pt x="16350651" y="6342666"/>
                </a:cubicBezTo>
                <a:cubicBezTo>
                  <a:pt x="16350651" y="6357154"/>
                  <a:pt x="16371089" y="6366592"/>
                  <a:pt x="16389073" y="6359705"/>
                </a:cubicBezTo>
                <a:cubicBezTo>
                  <a:pt x="16404425" y="6353787"/>
                  <a:pt x="16441121" y="6377662"/>
                  <a:pt x="16428313" y="6386232"/>
                </a:cubicBezTo>
                <a:cubicBezTo>
                  <a:pt x="16415507" y="6393884"/>
                  <a:pt x="16416323" y="6407556"/>
                  <a:pt x="16430039" y="6407556"/>
                </a:cubicBezTo>
                <a:cubicBezTo>
                  <a:pt x="16435943" y="6407556"/>
                  <a:pt x="16444573" y="6399088"/>
                  <a:pt x="16448841" y="6388783"/>
                </a:cubicBezTo>
                <a:cubicBezTo>
                  <a:pt x="16459923" y="6363990"/>
                  <a:pt x="16473549" y="6360623"/>
                  <a:pt x="16492351" y="6379396"/>
                </a:cubicBezTo>
                <a:cubicBezTo>
                  <a:pt x="16502615" y="6389650"/>
                  <a:pt x="16508611" y="6391334"/>
                  <a:pt x="16510337" y="6384498"/>
                </a:cubicBezTo>
                <a:cubicBezTo>
                  <a:pt x="16512879" y="6378529"/>
                  <a:pt x="16518875" y="6375978"/>
                  <a:pt x="16524779" y="6378529"/>
                </a:cubicBezTo>
                <a:cubicBezTo>
                  <a:pt x="16531591" y="6381080"/>
                  <a:pt x="16538495" y="6376846"/>
                  <a:pt x="16541037" y="6370010"/>
                </a:cubicBezTo>
                <a:cubicBezTo>
                  <a:pt x="16546215" y="6356338"/>
                  <a:pt x="16582003" y="6351186"/>
                  <a:pt x="16593085" y="6362307"/>
                </a:cubicBezTo>
                <a:cubicBezTo>
                  <a:pt x="16603349" y="6372561"/>
                  <a:pt x="16634959" y="6374295"/>
                  <a:pt x="16641771" y="6363990"/>
                </a:cubicBezTo>
                <a:cubicBezTo>
                  <a:pt x="16646041" y="6357154"/>
                  <a:pt x="16648585" y="6357154"/>
                  <a:pt x="16652853" y="6363990"/>
                </a:cubicBezTo>
                <a:cubicBezTo>
                  <a:pt x="16656305" y="6369194"/>
                  <a:pt x="16654579" y="6373377"/>
                  <a:pt x="16649493" y="6373377"/>
                </a:cubicBezTo>
                <a:cubicBezTo>
                  <a:pt x="16644315" y="6373377"/>
                  <a:pt x="16642589" y="6377662"/>
                  <a:pt x="16645133" y="6381947"/>
                </a:cubicBezTo>
                <a:cubicBezTo>
                  <a:pt x="16648585" y="6387049"/>
                  <a:pt x="16658031" y="6388783"/>
                  <a:pt x="16667387" y="6386232"/>
                </a:cubicBezTo>
                <a:cubicBezTo>
                  <a:pt x="16677651" y="6382865"/>
                  <a:pt x="16683645" y="6384498"/>
                  <a:pt x="16683645" y="6392201"/>
                </a:cubicBezTo>
                <a:cubicBezTo>
                  <a:pt x="16683645" y="6400720"/>
                  <a:pt x="16686189" y="6399904"/>
                  <a:pt x="16692185" y="6390517"/>
                </a:cubicBezTo>
                <a:cubicBezTo>
                  <a:pt x="16697271" y="6381947"/>
                  <a:pt x="16712621" y="6378529"/>
                  <a:pt x="16740779" y="6378529"/>
                </a:cubicBezTo>
                <a:cubicBezTo>
                  <a:pt x="16792009" y="6380213"/>
                  <a:pt x="16841605" y="6387049"/>
                  <a:pt x="16852687" y="6393884"/>
                </a:cubicBezTo>
                <a:cubicBezTo>
                  <a:pt x="16857773" y="6396537"/>
                  <a:pt x="16869673" y="6388783"/>
                  <a:pt x="16879119" y="6375978"/>
                </a:cubicBezTo>
                <a:cubicBezTo>
                  <a:pt x="16890291" y="6360623"/>
                  <a:pt x="16898739" y="6355522"/>
                  <a:pt x="16903009" y="6361439"/>
                </a:cubicBezTo>
                <a:cubicBezTo>
                  <a:pt x="16907277" y="6365725"/>
                  <a:pt x="16929441" y="6369194"/>
                  <a:pt x="16952603" y="6367408"/>
                </a:cubicBezTo>
                <a:cubicBezTo>
                  <a:pt x="17031083" y="6362307"/>
                  <a:pt x="17053337" y="6364857"/>
                  <a:pt x="17039713" y="6378529"/>
                </a:cubicBezTo>
                <a:cubicBezTo>
                  <a:pt x="17030265" y="6388783"/>
                  <a:pt x="16975583" y="6396537"/>
                  <a:pt x="16964503" y="6389650"/>
                </a:cubicBezTo>
                <a:cubicBezTo>
                  <a:pt x="16958507" y="6386232"/>
                  <a:pt x="16948333" y="6387049"/>
                  <a:pt x="16943157" y="6391334"/>
                </a:cubicBezTo>
                <a:cubicBezTo>
                  <a:pt x="16937161" y="6396537"/>
                  <a:pt x="16927805" y="6399088"/>
                  <a:pt x="16920993" y="6398170"/>
                </a:cubicBezTo>
                <a:cubicBezTo>
                  <a:pt x="16914997" y="6397302"/>
                  <a:pt x="16888565" y="6402455"/>
                  <a:pt x="16862951" y="6410158"/>
                </a:cubicBezTo>
                <a:cubicBezTo>
                  <a:pt x="16810813" y="6425513"/>
                  <a:pt x="16691275" y="6424646"/>
                  <a:pt x="16671655" y="6408423"/>
                </a:cubicBezTo>
                <a:cubicBezTo>
                  <a:pt x="16663117" y="6401639"/>
                  <a:pt x="16658031" y="6401639"/>
                  <a:pt x="16650309" y="6410974"/>
                </a:cubicBezTo>
                <a:cubicBezTo>
                  <a:pt x="16638411" y="6424646"/>
                  <a:pt x="16608527" y="6426380"/>
                  <a:pt x="16591359" y="6413525"/>
                </a:cubicBezTo>
                <a:cubicBezTo>
                  <a:pt x="16585365" y="6408423"/>
                  <a:pt x="16578643" y="6407556"/>
                  <a:pt x="16575191" y="6410974"/>
                </a:cubicBezTo>
                <a:cubicBezTo>
                  <a:pt x="16572647" y="6413525"/>
                  <a:pt x="16575191" y="6416127"/>
                  <a:pt x="16582003" y="6416994"/>
                </a:cubicBezTo>
                <a:cubicBezTo>
                  <a:pt x="16588815" y="6416994"/>
                  <a:pt x="16575191" y="6422963"/>
                  <a:pt x="16552119" y="6428982"/>
                </a:cubicBezTo>
                <a:cubicBezTo>
                  <a:pt x="16526505" y="6436634"/>
                  <a:pt x="16504341" y="6437451"/>
                  <a:pt x="16492351" y="6433216"/>
                </a:cubicBezTo>
                <a:cubicBezTo>
                  <a:pt x="16482995" y="6428982"/>
                  <a:pt x="16459923" y="6423830"/>
                  <a:pt x="16442847" y="6420412"/>
                </a:cubicBezTo>
                <a:cubicBezTo>
                  <a:pt x="16424953" y="6417861"/>
                  <a:pt x="16410419" y="6410974"/>
                  <a:pt x="16410419" y="6405873"/>
                </a:cubicBezTo>
                <a:cubicBezTo>
                  <a:pt x="16410419" y="6399904"/>
                  <a:pt x="16404425" y="6403322"/>
                  <a:pt x="16397613" y="6412760"/>
                </a:cubicBezTo>
                <a:cubicBezTo>
                  <a:pt x="16385621" y="6428982"/>
                  <a:pt x="16385621" y="6428982"/>
                  <a:pt x="16384805" y="6410974"/>
                </a:cubicBezTo>
                <a:cubicBezTo>
                  <a:pt x="16384805" y="6399904"/>
                  <a:pt x="16377993" y="6390517"/>
                  <a:pt x="16367727" y="6387967"/>
                </a:cubicBezTo>
                <a:cubicBezTo>
                  <a:pt x="16353195" y="6384498"/>
                  <a:pt x="16350651" y="6386232"/>
                  <a:pt x="16354829" y="6399904"/>
                </a:cubicBezTo>
                <a:cubicBezTo>
                  <a:pt x="16360915" y="6419545"/>
                  <a:pt x="16351469" y="6420412"/>
                  <a:pt x="16313955" y="6405005"/>
                </a:cubicBezTo>
                <a:cubicBezTo>
                  <a:pt x="16298513" y="6398170"/>
                  <a:pt x="16281437" y="6394752"/>
                  <a:pt x="16276349" y="6396537"/>
                </a:cubicBezTo>
                <a:cubicBezTo>
                  <a:pt x="16270355" y="6399088"/>
                  <a:pt x="16265177" y="6395619"/>
                  <a:pt x="16265177" y="6390517"/>
                </a:cubicBezTo>
                <a:cubicBezTo>
                  <a:pt x="16265177" y="6384498"/>
                  <a:pt x="16259273" y="6381947"/>
                  <a:pt x="16252461" y="6385416"/>
                </a:cubicBezTo>
                <a:cubicBezTo>
                  <a:pt x="16230207" y="6393068"/>
                  <a:pt x="16102223" y="6373377"/>
                  <a:pt x="16069705" y="6356338"/>
                </a:cubicBezTo>
                <a:cubicBezTo>
                  <a:pt x="16038095" y="6340932"/>
                  <a:pt x="15971513" y="6330729"/>
                  <a:pt x="15961341" y="6340932"/>
                </a:cubicBezTo>
                <a:cubicBezTo>
                  <a:pt x="15956163" y="6346951"/>
                  <a:pt x="15940811" y="6343483"/>
                  <a:pt x="15910927" y="6329811"/>
                </a:cubicBezTo>
                <a:cubicBezTo>
                  <a:pt x="15901571" y="6325577"/>
                  <a:pt x="15879409" y="6319608"/>
                  <a:pt x="15861333" y="6316139"/>
                </a:cubicBezTo>
                <a:cubicBezTo>
                  <a:pt x="15843529" y="6311956"/>
                  <a:pt x="15830631" y="6306803"/>
                  <a:pt x="15831449" y="6304253"/>
                </a:cubicBezTo>
                <a:cubicBezTo>
                  <a:pt x="15838351" y="6289714"/>
                  <a:pt x="15807559" y="6270940"/>
                  <a:pt x="15778583" y="6270940"/>
                </a:cubicBezTo>
                <a:cubicBezTo>
                  <a:pt x="15754695" y="6270940"/>
                  <a:pt x="15746157" y="6267471"/>
                  <a:pt x="15747791" y="6258136"/>
                </a:cubicBezTo>
                <a:cubicBezTo>
                  <a:pt x="15750425" y="6242679"/>
                  <a:pt x="15761507" y="6230792"/>
                  <a:pt x="15761507" y="6243597"/>
                </a:cubicBezTo>
                <a:cubicBezTo>
                  <a:pt x="15761507" y="6261503"/>
                  <a:pt x="15775131" y="6254667"/>
                  <a:pt x="15786305" y="6230792"/>
                </a:cubicBezTo>
                <a:cubicBezTo>
                  <a:pt x="15794843" y="6212835"/>
                  <a:pt x="15793935" y="6205999"/>
                  <a:pt x="15783671" y="6195797"/>
                </a:cubicBezTo>
                <a:cubicBezTo>
                  <a:pt x="15774315" y="6185492"/>
                  <a:pt x="15765777" y="6185492"/>
                  <a:pt x="15744431" y="6192328"/>
                </a:cubicBezTo>
                <a:cubicBezTo>
                  <a:pt x="15717907" y="6201714"/>
                  <a:pt x="15716273" y="6200898"/>
                  <a:pt x="15641153" y="6126519"/>
                </a:cubicBezTo>
                <a:cubicBezTo>
                  <a:pt x="15599279" y="6085504"/>
                  <a:pt x="15565125" y="6048825"/>
                  <a:pt x="15565125" y="6045407"/>
                </a:cubicBezTo>
                <a:cubicBezTo>
                  <a:pt x="15565125" y="6041173"/>
                  <a:pt x="15554861" y="6027501"/>
                  <a:pt x="15542053" y="6014645"/>
                </a:cubicBezTo>
                <a:cubicBezTo>
                  <a:pt x="15503631" y="5976232"/>
                  <a:pt x="15478107" y="5938635"/>
                  <a:pt x="15476291" y="5918127"/>
                </a:cubicBezTo>
                <a:cubicBezTo>
                  <a:pt x="15471205" y="5875428"/>
                  <a:pt x="15408075" y="5761820"/>
                  <a:pt x="15384095" y="5754116"/>
                </a:cubicBezTo>
                <a:cubicBezTo>
                  <a:pt x="15370469" y="5749015"/>
                  <a:pt x="15337225" y="5662750"/>
                  <a:pt x="15341403" y="5644793"/>
                </a:cubicBezTo>
                <a:cubicBezTo>
                  <a:pt x="15342311" y="5641375"/>
                  <a:pt x="15326143" y="5626020"/>
                  <a:pt x="15304707" y="5611481"/>
                </a:cubicBezTo>
                <a:cubicBezTo>
                  <a:pt x="15283361" y="5596126"/>
                  <a:pt x="15266285" y="5579036"/>
                  <a:pt x="15266285" y="5573016"/>
                </a:cubicBezTo>
                <a:cubicBezTo>
                  <a:pt x="15266285" y="5561079"/>
                  <a:pt x="15246665" y="5534603"/>
                  <a:pt x="15217689" y="5507259"/>
                </a:cubicBezTo>
                <a:cubicBezTo>
                  <a:pt x="15117771" y="5413342"/>
                  <a:pt x="15091339" y="5375745"/>
                  <a:pt x="15108325" y="5348401"/>
                </a:cubicBezTo>
                <a:cubicBezTo>
                  <a:pt x="15112185" y="5341999"/>
                  <a:pt x="15118589" y="5339436"/>
                  <a:pt x="15126595" y="5340711"/>
                </a:cubicBezTo>
                <a:close/>
                <a:moveTo>
                  <a:pt x="16537159" y="5191875"/>
                </a:moveTo>
                <a:cubicBezTo>
                  <a:pt x="16541007" y="5194967"/>
                  <a:pt x="16542505" y="5200939"/>
                  <a:pt x="16539947" y="5208189"/>
                </a:cubicBezTo>
                <a:cubicBezTo>
                  <a:pt x="16537389" y="5215037"/>
                  <a:pt x="16545063" y="5228693"/>
                  <a:pt x="16556169" y="5238965"/>
                </a:cubicBezTo>
                <a:cubicBezTo>
                  <a:pt x="16568959" y="5250043"/>
                  <a:pt x="16576635" y="5265431"/>
                  <a:pt x="16575791" y="5275663"/>
                </a:cubicBezTo>
                <a:cubicBezTo>
                  <a:pt x="16574077" y="5286740"/>
                  <a:pt x="16577507" y="5291896"/>
                  <a:pt x="16585183" y="5290164"/>
                </a:cubicBezTo>
                <a:cubicBezTo>
                  <a:pt x="16592015" y="5288472"/>
                  <a:pt x="16599721" y="5291010"/>
                  <a:pt x="16602279" y="5294434"/>
                </a:cubicBezTo>
                <a:cubicBezTo>
                  <a:pt x="16609079" y="5302974"/>
                  <a:pt x="16636407" y="5320054"/>
                  <a:pt x="16661179" y="5331172"/>
                </a:cubicBezTo>
                <a:cubicBezTo>
                  <a:pt x="16671411" y="5335442"/>
                  <a:pt x="16679959" y="5343095"/>
                  <a:pt x="16679959" y="5347405"/>
                </a:cubicBezTo>
                <a:cubicBezTo>
                  <a:pt x="16679959" y="5359329"/>
                  <a:pt x="16650977" y="5373871"/>
                  <a:pt x="16629637" y="5373871"/>
                </a:cubicBezTo>
                <a:cubicBezTo>
                  <a:pt x="16604837" y="5373871"/>
                  <a:pt x="16607395" y="5388373"/>
                  <a:pt x="16633007" y="5394335"/>
                </a:cubicBezTo>
                <a:cubicBezTo>
                  <a:pt x="16659525" y="5401183"/>
                  <a:pt x="16654347" y="5412260"/>
                  <a:pt x="16623617" y="5419954"/>
                </a:cubicBezTo>
                <a:cubicBezTo>
                  <a:pt x="16592015" y="5428494"/>
                  <a:pt x="16575791" y="5445574"/>
                  <a:pt x="16587741" y="5457538"/>
                </a:cubicBezTo>
                <a:cubicBezTo>
                  <a:pt x="16594573" y="5464345"/>
                  <a:pt x="16594573" y="5472925"/>
                  <a:pt x="16587741" y="5489119"/>
                </a:cubicBezTo>
                <a:cubicBezTo>
                  <a:pt x="16578351" y="5508777"/>
                  <a:pt x="16580065" y="5515625"/>
                  <a:pt x="16595415" y="5536934"/>
                </a:cubicBezTo>
                <a:cubicBezTo>
                  <a:pt x="16606521" y="5553168"/>
                  <a:pt x="16610795" y="5567710"/>
                  <a:pt x="16607395" y="5579634"/>
                </a:cubicBezTo>
                <a:cubicBezTo>
                  <a:pt x="16602279" y="5594176"/>
                  <a:pt x="16609079" y="5604407"/>
                  <a:pt x="16638123" y="5629181"/>
                </a:cubicBezTo>
                <a:cubicBezTo>
                  <a:pt x="16679959" y="5665878"/>
                  <a:pt x="16677431" y="5682958"/>
                  <a:pt x="16631291" y="5679534"/>
                </a:cubicBezTo>
                <a:cubicBezTo>
                  <a:pt x="16588613" y="5676996"/>
                  <a:pt x="16574949" y="5698346"/>
                  <a:pt x="16580939" y="5755547"/>
                </a:cubicBezTo>
                <a:cubicBezTo>
                  <a:pt x="16584339" y="5782012"/>
                  <a:pt x="16582625" y="5800824"/>
                  <a:pt x="16578351" y="5800824"/>
                </a:cubicBezTo>
                <a:cubicBezTo>
                  <a:pt x="16573233" y="5800824"/>
                  <a:pt x="16557011" y="5813594"/>
                  <a:pt x="16540789" y="5828095"/>
                </a:cubicBezTo>
                <a:cubicBezTo>
                  <a:pt x="16510059" y="5857139"/>
                  <a:pt x="16495491" y="5891258"/>
                  <a:pt x="16511713" y="5897260"/>
                </a:cubicBezTo>
                <a:cubicBezTo>
                  <a:pt x="16517703" y="5898993"/>
                  <a:pt x="16515987" y="5910956"/>
                  <a:pt x="16505755" y="5931420"/>
                </a:cubicBezTo>
                <a:cubicBezTo>
                  <a:pt x="16498049" y="5949386"/>
                  <a:pt x="16492933" y="5970695"/>
                  <a:pt x="16496365" y="5979275"/>
                </a:cubicBezTo>
                <a:cubicBezTo>
                  <a:pt x="16498923" y="5987815"/>
                  <a:pt x="16497207" y="6005701"/>
                  <a:pt x="16492091" y="6019397"/>
                </a:cubicBezTo>
                <a:cubicBezTo>
                  <a:pt x="16482701" y="6044170"/>
                  <a:pt x="16481827" y="6044170"/>
                  <a:pt x="16472467" y="6025399"/>
                </a:cubicBezTo>
                <a:lnTo>
                  <a:pt x="16462203" y="6006587"/>
                </a:lnTo>
                <a:lnTo>
                  <a:pt x="16424579" y="6027050"/>
                </a:lnTo>
                <a:cubicBezTo>
                  <a:pt x="16377629" y="6054362"/>
                  <a:pt x="16372513" y="6053556"/>
                  <a:pt x="16372513" y="6023667"/>
                </a:cubicBezTo>
                <a:cubicBezTo>
                  <a:pt x="16372513" y="5997161"/>
                  <a:pt x="16358847" y="5986929"/>
                  <a:pt x="16330677" y="5994623"/>
                </a:cubicBezTo>
                <a:cubicBezTo>
                  <a:pt x="16320445" y="5997161"/>
                  <a:pt x="16312739" y="5995509"/>
                  <a:pt x="16312739" y="5989507"/>
                </a:cubicBezTo>
                <a:cubicBezTo>
                  <a:pt x="16312739" y="5984391"/>
                  <a:pt x="16306779" y="5980121"/>
                  <a:pt x="16299917" y="5980121"/>
                </a:cubicBezTo>
                <a:cubicBezTo>
                  <a:pt x="16293115" y="5980121"/>
                  <a:pt x="16287125" y="5975811"/>
                  <a:pt x="16287125" y="5971581"/>
                </a:cubicBezTo>
                <a:cubicBezTo>
                  <a:pt x="16287125" y="5966425"/>
                  <a:pt x="16278547" y="5969849"/>
                  <a:pt x="16268345" y="5980121"/>
                </a:cubicBezTo>
                <a:cubicBezTo>
                  <a:pt x="16258113" y="5989507"/>
                  <a:pt x="16243543" y="5995509"/>
                  <a:pt x="16234995" y="5992931"/>
                </a:cubicBezTo>
                <a:cubicBezTo>
                  <a:pt x="16226479" y="5990393"/>
                  <a:pt x="16217931" y="5992045"/>
                  <a:pt x="16214531" y="5997161"/>
                </a:cubicBezTo>
                <a:cubicBezTo>
                  <a:pt x="16206825" y="6010011"/>
                  <a:pt x="16193191" y="5998933"/>
                  <a:pt x="16193191" y="5979275"/>
                </a:cubicBezTo>
                <a:cubicBezTo>
                  <a:pt x="16193191" y="5965620"/>
                  <a:pt x="16187201" y="5963042"/>
                  <a:pt x="16157315" y="5963042"/>
                </a:cubicBezTo>
                <a:cubicBezTo>
                  <a:pt x="16092393" y="5963887"/>
                  <a:pt x="16093237" y="5964733"/>
                  <a:pt x="16086405" y="5922034"/>
                </a:cubicBezTo>
                <a:cubicBezTo>
                  <a:pt x="16083845" y="5899839"/>
                  <a:pt x="16081287" y="5869103"/>
                  <a:pt x="16081287" y="5852869"/>
                </a:cubicBezTo>
                <a:cubicBezTo>
                  <a:pt x="16082131" y="5828095"/>
                  <a:pt x="16079571" y="5824712"/>
                  <a:pt x="16065065" y="5828941"/>
                </a:cubicBezTo>
                <a:cubicBezTo>
                  <a:pt x="16043727" y="5834098"/>
                  <a:pt x="16032621" y="5816172"/>
                  <a:pt x="16020609" y="5755547"/>
                </a:cubicBezTo>
                <a:cubicBezTo>
                  <a:pt x="16006945" y="5682112"/>
                  <a:pt x="16006135" y="5650531"/>
                  <a:pt x="16020609" y="5622333"/>
                </a:cubicBezTo>
                <a:cubicBezTo>
                  <a:pt x="16036863" y="5589019"/>
                  <a:pt x="16060791" y="5573672"/>
                  <a:pt x="16068465" y="5592443"/>
                </a:cubicBezTo>
                <a:cubicBezTo>
                  <a:pt x="16071055" y="5599291"/>
                  <a:pt x="16080415" y="5604407"/>
                  <a:pt x="16088119" y="5603561"/>
                </a:cubicBezTo>
                <a:cubicBezTo>
                  <a:pt x="16096637" y="5601829"/>
                  <a:pt x="16112017" y="5605253"/>
                  <a:pt x="16122311" y="5611215"/>
                </a:cubicBezTo>
                <a:cubicBezTo>
                  <a:pt x="16138535" y="5620641"/>
                  <a:pt x="16142745" y="5618909"/>
                  <a:pt x="16150483" y="5605253"/>
                </a:cubicBezTo>
                <a:cubicBezTo>
                  <a:pt x="16155599" y="5595867"/>
                  <a:pt x="16158969" y="5584790"/>
                  <a:pt x="16158157" y="5581366"/>
                </a:cubicBezTo>
                <a:cubicBezTo>
                  <a:pt x="16154757" y="5559130"/>
                  <a:pt x="16159873" y="5527548"/>
                  <a:pt x="16166705" y="5531818"/>
                </a:cubicBezTo>
                <a:cubicBezTo>
                  <a:pt x="16170979" y="5534396"/>
                  <a:pt x="16176937" y="5532664"/>
                  <a:pt x="16180369" y="5528394"/>
                </a:cubicBezTo>
                <a:cubicBezTo>
                  <a:pt x="16182927" y="5523279"/>
                  <a:pt x="16202551" y="5517317"/>
                  <a:pt x="16223047" y="5513893"/>
                </a:cubicBezTo>
                <a:cubicBezTo>
                  <a:pt x="16255555" y="5509623"/>
                  <a:pt x="16267441" y="5501929"/>
                  <a:pt x="16295673" y="5467769"/>
                </a:cubicBezTo>
                <a:cubicBezTo>
                  <a:pt x="16314455" y="5445574"/>
                  <a:pt x="16329803" y="5419108"/>
                  <a:pt x="16329803" y="5408876"/>
                </a:cubicBezTo>
                <a:cubicBezTo>
                  <a:pt x="16329803" y="5396913"/>
                  <a:pt x="16334951" y="5390951"/>
                  <a:pt x="16346025" y="5390951"/>
                </a:cubicBezTo>
                <a:cubicBezTo>
                  <a:pt x="16355447" y="5390951"/>
                  <a:pt x="16368239" y="5384949"/>
                  <a:pt x="16375913" y="5378101"/>
                </a:cubicBezTo>
                <a:cubicBezTo>
                  <a:pt x="16382807" y="5371293"/>
                  <a:pt x="16399029" y="5365291"/>
                  <a:pt x="16411821" y="5365291"/>
                </a:cubicBezTo>
                <a:cubicBezTo>
                  <a:pt x="16430601" y="5365291"/>
                  <a:pt x="16432317" y="5363599"/>
                  <a:pt x="16424579" y="5353367"/>
                </a:cubicBezTo>
                <a:cubicBezTo>
                  <a:pt x="16416095" y="5343095"/>
                  <a:pt x="16418653" y="5338020"/>
                  <a:pt x="16435717" y="5326902"/>
                </a:cubicBezTo>
                <a:cubicBezTo>
                  <a:pt x="16446823" y="5319208"/>
                  <a:pt x="16460487" y="5301282"/>
                  <a:pt x="16465605" y="5287626"/>
                </a:cubicBezTo>
                <a:cubicBezTo>
                  <a:pt x="16469877" y="5273930"/>
                  <a:pt x="16477583" y="5262853"/>
                  <a:pt x="16480985" y="5262853"/>
                </a:cubicBezTo>
                <a:cubicBezTo>
                  <a:pt x="16485259" y="5262853"/>
                  <a:pt x="16493837" y="5248351"/>
                  <a:pt x="16499765" y="5230385"/>
                </a:cubicBezTo>
                <a:cubicBezTo>
                  <a:pt x="16506597" y="5213346"/>
                  <a:pt x="16515987" y="5196266"/>
                  <a:pt x="16520261" y="5192842"/>
                </a:cubicBezTo>
                <a:cubicBezTo>
                  <a:pt x="16527109" y="5188572"/>
                  <a:pt x="16533309" y="5188783"/>
                  <a:pt x="16537159" y="5191875"/>
                </a:cubicBezTo>
                <a:close/>
                <a:moveTo>
                  <a:pt x="14125053" y="4987967"/>
                </a:moveTo>
                <a:cubicBezTo>
                  <a:pt x="14137767" y="4987967"/>
                  <a:pt x="14181779" y="5031600"/>
                  <a:pt x="14181779" y="5044429"/>
                </a:cubicBezTo>
                <a:cubicBezTo>
                  <a:pt x="14181779" y="5049586"/>
                  <a:pt x="14186845" y="5058987"/>
                  <a:pt x="14193669" y="5064117"/>
                </a:cubicBezTo>
                <a:cubicBezTo>
                  <a:pt x="14215653" y="5082960"/>
                  <a:pt x="14249527" y="5164225"/>
                  <a:pt x="14249527" y="5199300"/>
                </a:cubicBezTo>
                <a:cubicBezTo>
                  <a:pt x="14249527" y="5236103"/>
                  <a:pt x="14238507" y="5250647"/>
                  <a:pt x="14194451" y="5272892"/>
                </a:cubicBezTo>
                <a:cubicBezTo>
                  <a:pt x="14167401" y="5286593"/>
                  <a:pt x="14134409" y="5279735"/>
                  <a:pt x="14126753" y="5260062"/>
                </a:cubicBezTo>
                <a:cubicBezTo>
                  <a:pt x="14114915" y="5228388"/>
                  <a:pt x="14099659" y="5111178"/>
                  <a:pt x="14106433" y="5103463"/>
                </a:cubicBezTo>
                <a:cubicBezTo>
                  <a:pt x="14116573" y="5093219"/>
                  <a:pt x="14116573" y="5056430"/>
                  <a:pt x="14105601" y="5056430"/>
                </a:cubicBezTo>
                <a:cubicBezTo>
                  <a:pt x="14101361" y="5056430"/>
                  <a:pt x="14097127" y="5052144"/>
                  <a:pt x="14097127" y="5047015"/>
                </a:cubicBezTo>
                <a:cubicBezTo>
                  <a:pt x="14097127" y="5041872"/>
                  <a:pt x="14103067" y="5039314"/>
                  <a:pt x="14109841" y="5042729"/>
                </a:cubicBezTo>
                <a:cubicBezTo>
                  <a:pt x="14118321" y="5045300"/>
                  <a:pt x="14122513" y="5041872"/>
                  <a:pt x="14122513" y="5031600"/>
                </a:cubicBezTo>
                <a:cubicBezTo>
                  <a:pt x="14122513" y="5022199"/>
                  <a:pt x="14118321" y="5013655"/>
                  <a:pt x="14112381" y="5011926"/>
                </a:cubicBezTo>
                <a:cubicBezTo>
                  <a:pt x="14107309" y="5010226"/>
                  <a:pt x="14105601" y="5003382"/>
                  <a:pt x="14108967" y="4998226"/>
                </a:cubicBezTo>
                <a:cubicBezTo>
                  <a:pt x="14112381" y="4992239"/>
                  <a:pt x="14119155" y="4987967"/>
                  <a:pt x="14125053" y="4987967"/>
                </a:cubicBezTo>
                <a:close/>
                <a:moveTo>
                  <a:pt x="16923047" y="4984018"/>
                </a:moveTo>
                <a:cubicBezTo>
                  <a:pt x="16920473" y="4980608"/>
                  <a:pt x="16917901" y="4985745"/>
                  <a:pt x="16918791" y="4995133"/>
                </a:cubicBezTo>
                <a:cubicBezTo>
                  <a:pt x="16918791" y="5004521"/>
                  <a:pt x="16921363" y="5007078"/>
                  <a:pt x="16923935" y="5000237"/>
                </a:cubicBezTo>
                <a:cubicBezTo>
                  <a:pt x="16926499" y="4994270"/>
                  <a:pt x="16925609" y="4986597"/>
                  <a:pt x="16923047" y="4984018"/>
                </a:cubicBezTo>
                <a:close/>
                <a:moveTo>
                  <a:pt x="15819021" y="4983490"/>
                </a:moveTo>
                <a:cubicBezTo>
                  <a:pt x="15817187" y="4983490"/>
                  <a:pt x="15819755" y="4991055"/>
                  <a:pt x="15824893" y="5000637"/>
                </a:cubicBezTo>
                <a:cubicBezTo>
                  <a:pt x="15830031" y="5009967"/>
                  <a:pt x="15838473" y="5017531"/>
                  <a:pt x="15843611" y="5017531"/>
                </a:cubicBezTo>
                <a:cubicBezTo>
                  <a:pt x="15848749" y="5017531"/>
                  <a:pt x="15846179" y="5009967"/>
                  <a:pt x="15837739" y="5000637"/>
                </a:cubicBezTo>
                <a:cubicBezTo>
                  <a:pt x="15829297" y="4991055"/>
                  <a:pt x="15820857" y="4983490"/>
                  <a:pt x="15819021" y="4983490"/>
                </a:cubicBezTo>
                <a:close/>
                <a:moveTo>
                  <a:pt x="4283083" y="4983189"/>
                </a:moveTo>
                <a:lnTo>
                  <a:pt x="4267824" y="5001066"/>
                </a:lnTo>
                <a:cubicBezTo>
                  <a:pt x="4254119" y="5017318"/>
                  <a:pt x="4253271" y="5023354"/>
                  <a:pt x="4262596" y="5052375"/>
                </a:cubicBezTo>
                <a:cubicBezTo>
                  <a:pt x="4268672" y="5071181"/>
                  <a:pt x="4276301" y="5085576"/>
                  <a:pt x="4279692" y="5085576"/>
                </a:cubicBezTo>
                <a:cubicBezTo>
                  <a:pt x="4291703" y="5085576"/>
                  <a:pt x="4305266" y="5063520"/>
                  <a:pt x="4305266" y="5042856"/>
                </a:cubicBezTo>
                <a:cubicBezTo>
                  <a:pt x="4304418" y="5031016"/>
                  <a:pt x="4300179" y="5012907"/>
                  <a:pt x="4294245" y="5002691"/>
                </a:cubicBezTo>
                <a:close/>
                <a:moveTo>
                  <a:pt x="16957387" y="4966936"/>
                </a:moveTo>
                <a:cubicBezTo>
                  <a:pt x="16954815" y="4963548"/>
                  <a:pt x="16952251" y="4968663"/>
                  <a:pt x="16953083" y="4978051"/>
                </a:cubicBezTo>
                <a:cubicBezTo>
                  <a:pt x="16953083" y="4987439"/>
                  <a:pt x="16955655" y="4989996"/>
                  <a:pt x="16958229" y="4983166"/>
                </a:cubicBezTo>
                <a:cubicBezTo>
                  <a:pt x="16960847" y="4977188"/>
                  <a:pt x="16960007" y="4969526"/>
                  <a:pt x="16957387" y="4966936"/>
                </a:cubicBezTo>
                <a:close/>
                <a:moveTo>
                  <a:pt x="16929189" y="4957768"/>
                </a:moveTo>
                <a:cubicBezTo>
                  <a:pt x="16927575" y="4956914"/>
                  <a:pt x="16926499" y="4957554"/>
                  <a:pt x="16926499" y="4960106"/>
                </a:cubicBezTo>
                <a:cubicBezTo>
                  <a:pt x="16926499" y="4964390"/>
                  <a:pt x="16930801" y="4974630"/>
                  <a:pt x="16935105" y="4981461"/>
                </a:cubicBezTo>
                <a:cubicBezTo>
                  <a:pt x="16939351" y="4988302"/>
                  <a:pt x="16943701" y="4989996"/>
                  <a:pt x="16943701" y="4985745"/>
                </a:cubicBezTo>
                <a:cubicBezTo>
                  <a:pt x="16943701" y="4980608"/>
                  <a:pt x="16939351" y="4971220"/>
                  <a:pt x="16935105" y="4964390"/>
                </a:cubicBezTo>
                <a:cubicBezTo>
                  <a:pt x="16932953" y="4960969"/>
                  <a:pt x="16930801" y="4958622"/>
                  <a:pt x="16929189" y="4957768"/>
                </a:cubicBezTo>
                <a:close/>
                <a:moveTo>
                  <a:pt x="15649283" y="4915533"/>
                </a:moveTo>
                <a:cubicBezTo>
                  <a:pt x="15647081" y="4916604"/>
                  <a:pt x="15645797" y="4921080"/>
                  <a:pt x="15645797" y="4928771"/>
                </a:cubicBezTo>
                <a:cubicBezTo>
                  <a:pt x="15645797" y="4935579"/>
                  <a:pt x="15649833" y="4939109"/>
                  <a:pt x="15654237" y="4936336"/>
                </a:cubicBezTo>
                <a:cubicBezTo>
                  <a:pt x="15659375" y="4933058"/>
                  <a:pt x="15660843" y="4927006"/>
                  <a:pt x="15658275" y="4922719"/>
                </a:cubicBezTo>
                <a:cubicBezTo>
                  <a:pt x="15654605" y="4916793"/>
                  <a:pt x="15651485" y="4914461"/>
                  <a:pt x="15649283" y="4915533"/>
                </a:cubicBezTo>
                <a:close/>
                <a:moveTo>
                  <a:pt x="16948837" y="4907198"/>
                </a:moveTo>
                <a:cubicBezTo>
                  <a:pt x="16946265" y="4903777"/>
                  <a:pt x="16943701" y="4908892"/>
                  <a:pt x="16944487" y="4918280"/>
                </a:cubicBezTo>
                <a:cubicBezTo>
                  <a:pt x="16944487" y="4927668"/>
                  <a:pt x="16947107" y="4930247"/>
                  <a:pt x="16949679" y="4923417"/>
                </a:cubicBezTo>
                <a:cubicBezTo>
                  <a:pt x="16952251" y="4917439"/>
                  <a:pt x="16951409" y="4909755"/>
                  <a:pt x="16948837" y="4907198"/>
                </a:cubicBezTo>
                <a:close/>
                <a:moveTo>
                  <a:pt x="16705961" y="4888080"/>
                </a:moveTo>
                <a:cubicBezTo>
                  <a:pt x="16715351" y="4887223"/>
                  <a:pt x="16722973" y="4890641"/>
                  <a:pt x="16722973" y="4894916"/>
                </a:cubicBezTo>
                <a:cubicBezTo>
                  <a:pt x="16722973" y="4900025"/>
                  <a:pt x="16719557" y="4900894"/>
                  <a:pt x="16714467" y="4898334"/>
                </a:cubicBezTo>
                <a:cubicBezTo>
                  <a:pt x="16709385" y="4894916"/>
                  <a:pt x="16705961" y="4902609"/>
                  <a:pt x="16705961" y="4915423"/>
                </a:cubicBezTo>
                <a:cubicBezTo>
                  <a:pt x="16705961" y="4931655"/>
                  <a:pt x="16711093" y="4940194"/>
                  <a:pt x="16722973" y="4942743"/>
                </a:cubicBezTo>
                <a:cubicBezTo>
                  <a:pt x="16744191" y="4948744"/>
                  <a:pt x="16740825" y="4965811"/>
                  <a:pt x="16717891" y="4970097"/>
                </a:cubicBezTo>
                <a:cubicBezTo>
                  <a:pt x="16700047" y="4973515"/>
                  <a:pt x="16663527" y="5009397"/>
                  <a:pt x="16663527" y="5023069"/>
                </a:cubicBezTo>
                <a:cubicBezTo>
                  <a:pt x="16663527" y="5028178"/>
                  <a:pt x="16644849" y="5051246"/>
                  <a:pt x="16621091" y="5075183"/>
                </a:cubicBezTo>
                <a:cubicBezTo>
                  <a:pt x="16598115" y="5099108"/>
                  <a:pt x="16578605" y="5123033"/>
                  <a:pt x="16578605" y="5127285"/>
                </a:cubicBezTo>
                <a:cubicBezTo>
                  <a:pt x="16578605" y="5134121"/>
                  <a:pt x="16576065" y="5134121"/>
                  <a:pt x="16569267" y="5127285"/>
                </a:cubicBezTo>
                <a:cubicBezTo>
                  <a:pt x="16564187" y="5122175"/>
                  <a:pt x="16562479" y="5109361"/>
                  <a:pt x="16565843" y="5098250"/>
                </a:cubicBezTo>
                <a:cubicBezTo>
                  <a:pt x="16572691" y="5076897"/>
                  <a:pt x="16638885" y="5008529"/>
                  <a:pt x="16649107" y="5011946"/>
                </a:cubicBezTo>
                <a:cubicBezTo>
                  <a:pt x="16653355" y="5012815"/>
                  <a:pt x="16654189" y="5010255"/>
                  <a:pt x="16650815" y="5005111"/>
                </a:cubicBezTo>
                <a:cubicBezTo>
                  <a:pt x="16648273" y="5000858"/>
                  <a:pt x="16652481" y="4986330"/>
                  <a:pt x="16661869" y="4972647"/>
                </a:cubicBezTo>
                <a:cubicBezTo>
                  <a:pt x="16671157" y="4959844"/>
                  <a:pt x="16680537" y="4935907"/>
                  <a:pt x="16683911" y="4919675"/>
                </a:cubicBezTo>
                <a:cubicBezTo>
                  <a:pt x="16687285" y="4897476"/>
                  <a:pt x="16694133" y="4888937"/>
                  <a:pt x="16705961" y="4888080"/>
                </a:cubicBezTo>
                <a:close/>
                <a:moveTo>
                  <a:pt x="3361956" y="4863752"/>
                </a:moveTo>
                <a:cubicBezTo>
                  <a:pt x="3359300" y="4864167"/>
                  <a:pt x="3358874" y="4868040"/>
                  <a:pt x="3358874" y="4875788"/>
                </a:cubicBezTo>
                <a:cubicBezTo>
                  <a:pt x="3358874" y="4884422"/>
                  <a:pt x="3364825" y="4894604"/>
                  <a:pt x="3373325" y="4897261"/>
                </a:cubicBezTo>
                <a:cubicBezTo>
                  <a:pt x="3386076" y="4902352"/>
                  <a:pt x="3386076" y="4903237"/>
                  <a:pt x="3372475" y="4913420"/>
                </a:cubicBezTo>
                <a:cubicBezTo>
                  <a:pt x="3360575" y="4922053"/>
                  <a:pt x="3363124" y="4923603"/>
                  <a:pt x="3387775" y="4925374"/>
                </a:cubicBezTo>
                <a:cubicBezTo>
                  <a:pt x="3416110" y="4926259"/>
                  <a:pt x="3416959" y="4925374"/>
                  <a:pt x="3408460" y="4905672"/>
                </a:cubicBezTo>
                <a:cubicBezTo>
                  <a:pt x="3403360" y="4894604"/>
                  <a:pt x="3389759" y="4879109"/>
                  <a:pt x="3378425" y="4872468"/>
                </a:cubicBezTo>
                <a:cubicBezTo>
                  <a:pt x="3369500" y="4866380"/>
                  <a:pt x="3364613" y="4863336"/>
                  <a:pt x="3361956" y="4863752"/>
                </a:cubicBezTo>
                <a:close/>
                <a:moveTo>
                  <a:pt x="4305213" y="4839186"/>
                </a:moveTo>
                <a:cubicBezTo>
                  <a:pt x="4315332" y="4842378"/>
                  <a:pt x="4322361" y="4848995"/>
                  <a:pt x="4322361" y="4857585"/>
                </a:cubicBezTo>
                <a:cubicBezTo>
                  <a:pt x="4321514" y="4874534"/>
                  <a:pt x="4300179" y="4897751"/>
                  <a:pt x="4284779" y="4897751"/>
                </a:cubicBezTo>
                <a:cubicBezTo>
                  <a:pt x="4277149" y="4897751"/>
                  <a:pt x="4271216" y="4904484"/>
                  <a:pt x="4271216" y="4914699"/>
                </a:cubicBezTo>
                <a:cubicBezTo>
                  <a:pt x="4271216" y="4924218"/>
                  <a:pt x="4274606" y="4931880"/>
                  <a:pt x="4279692" y="4931880"/>
                </a:cubicBezTo>
                <a:cubicBezTo>
                  <a:pt x="4283931" y="4931880"/>
                  <a:pt x="4284779" y="4938612"/>
                  <a:pt x="4282236" y="4946274"/>
                </a:cubicBezTo>
                <a:cubicBezTo>
                  <a:pt x="4277149" y="4958347"/>
                  <a:pt x="4280540" y="4958347"/>
                  <a:pt x="4301875" y="4943024"/>
                </a:cubicBezTo>
                <a:cubicBezTo>
                  <a:pt x="4315580" y="4933505"/>
                  <a:pt x="4336915" y="4923289"/>
                  <a:pt x="4350620" y="4919807"/>
                </a:cubicBezTo>
                <a:cubicBezTo>
                  <a:pt x="4370259" y="4915628"/>
                  <a:pt x="4373650" y="4909591"/>
                  <a:pt x="4373650" y="4885678"/>
                </a:cubicBezTo>
                <a:cubicBezTo>
                  <a:pt x="4373650" y="4868497"/>
                  <a:pt x="4378736" y="4854799"/>
                  <a:pt x="4385660" y="4852245"/>
                </a:cubicBezTo>
                <a:cubicBezTo>
                  <a:pt x="4401767" y="4846441"/>
                  <a:pt x="4407842" y="4853174"/>
                  <a:pt x="4407842" y="4878016"/>
                </a:cubicBezTo>
                <a:cubicBezTo>
                  <a:pt x="4407842" y="4892643"/>
                  <a:pt x="4412929" y="4897751"/>
                  <a:pt x="4427481" y="4897751"/>
                </a:cubicBezTo>
                <a:cubicBezTo>
                  <a:pt x="4460685" y="4897751"/>
                  <a:pt x="4501658" y="4929326"/>
                  <a:pt x="4501658" y="4954168"/>
                </a:cubicBezTo>
                <a:lnTo>
                  <a:pt x="4501658" y="4976224"/>
                </a:lnTo>
                <a:lnTo>
                  <a:pt x="4574281" y="4970188"/>
                </a:lnTo>
                <a:cubicBezTo>
                  <a:pt x="4636591" y="4965080"/>
                  <a:pt x="4646904" y="4966009"/>
                  <a:pt x="4646904" y="4977153"/>
                </a:cubicBezTo>
                <a:cubicBezTo>
                  <a:pt x="4646904" y="4997584"/>
                  <a:pt x="4703279" y="5012907"/>
                  <a:pt x="4728852" y="4999441"/>
                </a:cubicBezTo>
                <a:cubicBezTo>
                  <a:pt x="4740014" y="4993405"/>
                  <a:pt x="4749339" y="4983886"/>
                  <a:pt x="4749339" y="4977153"/>
                </a:cubicBezTo>
                <a:cubicBezTo>
                  <a:pt x="4749339" y="4971116"/>
                  <a:pt x="4751882" y="4966009"/>
                  <a:pt x="4756121" y="4966009"/>
                </a:cubicBezTo>
                <a:cubicBezTo>
                  <a:pt x="4759653" y="4966009"/>
                  <a:pt x="4798932" y="4963455"/>
                  <a:pt x="4843297" y="4960901"/>
                </a:cubicBezTo>
                <a:cubicBezTo>
                  <a:pt x="4917615" y="4957418"/>
                  <a:pt x="4922701" y="4957418"/>
                  <a:pt x="4908149" y="4970188"/>
                </a:cubicBezTo>
                <a:cubicBezTo>
                  <a:pt x="4898824" y="4977153"/>
                  <a:pt x="4885966" y="4983189"/>
                  <a:pt x="4879184" y="4983189"/>
                </a:cubicBezTo>
                <a:cubicBezTo>
                  <a:pt x="4871413" y="4983189"/>
                  <a:pt x="4868870" y="4988297"/>
                  <a:pt x="4872261" y="4996887"/>
                </a:cubicBezTo>
                <a:cubicBezTo>
                  <a:pt x="4874945" y="5004549"/>
                  <a:pt x="4877489" y="5014764"/>
                  <a:pt x="4877489" y="5019872"/>
                </a:cubicBezTo>
                <a:cubicBezTo>
                  <a:pt x="4877489" y="5025908"/>
                  <a:pt x="4880880" y="5024980"/>
                  <a:pt x="4885966" y="5017318"/>
                </a:cubicBezTo>
                <a:cubicBezTo>
                  <a:pt x="4891900" y="5007103"/>
                  <a:pt x="4896280" y="5007103"/>
                  <a:pt x="4904758" y="5015693"/>
                </a:cubicBezTo>
                <a:cubicBezTo>
                  <a:pt x="4909844" y="5020801"/>
                  <a:pt x="4921854" y="5025908"/>
                  <a:pt x="4930331" y="5025908"/>
                </a:cubicBezTo>
                <a:cubicBezTo>
                  <a:pt x="4938950" y="5025908"/>
                  <a:pt x="4945732" y="5028462"/>
                  <a:pt x="4945732" y="5032641"/>
                </a:cubicBezTo>
                <a:cubicBezTo>
                  <a:pt x="4945732" y="5036124"/>
                  <a:pt x="4954351" y="5042856"/>
                  <a:pt x="4965371" y="5047268"/>
                </a:cubicBezTo>
                <a:cubicBezTo>
                  <a:pt x="4985010" y="5056555"/>
                  <a:pt x="4990097" y="5074664"/>
                  <a:pt x="4977380" y="5091612"/>
                </a:cubicBezTo>
                <a:cubicBezTo>
                  <a:pt x="4966219" y="5106239"/>
                  <a:pt x="4979077" y="5122491"/>
                  <a:pt x="4997867" y="5117383"/>
                </a:cubicBezTo>
                <a:cubicBezTo>
                  <a:pt x="5014964" y="5112972"/>
                  <a:pt x="5084902" y="5153137"/>
                  <a:pt x="5108921" y="5182158"/>
                </a:cubicBezTo>
                <a:cubicBezTo>
                  <a:pt x="5117399" y="5192606"/>
                  <a:pt x="5124180" y="5209554"/>
                  <a:pt x="5125028" y="5219770"/>
                </a:cubicBezTo>
                <a:cubicBezTo>
                  <a:pt x="5125028" y="5230914"/>
                  <a:pt x="5128560" y="5239504"/>
                  <a:pt x="5132799" y="5239504"/>
                </a:cubicBezTo>
                <a:cubicBezTo>
                  <a:pt x="5137038" y="5239504"/>
                  <a:pt x="5157525" y="5254828"/>
                  <a:pt x="5178012" y="5272937"/>
                </a:cubicBezTo>
                <a:cubicBezTo>
                  <a:pt x="5214747" y="5307066"/>
                  <a:pt x="5277903" y="5331908"/>
                  <a:pt x="5287370" y="5316353"/>
                </a:cubicBezTo>
                <a:cubicBezTo>
                  <a:pt x="5295000" y="5304512"/>
                  <a:pt x="5394044" y="5313102"/>
                  <a:pt x="5424844" y="5328425"/>
                </a:cubicBezTo>
                <a:cubicBezTo>
                  <a:pt x="5440104" y="5336087"/>
                  <a:pt x="5456352" y="5342123"/>
                  <a:pt x="5462428" y="5342123"/>
                </a:cubicBezTo>
                <a:cubicBezTo>
                  <a:pt x="5468362" y="5342123"/>
                  <a:pt x="5493935" y="5363483"/>
                  <a:pt x="5520498" y="5389022"/>
                </a:cubicBezTo>
                <a:cubicBezTo>
                  <a:pt x="5547767" y="5414793"/>
                  <a:pt x="5569101" y="5432670"/>
                  <a:pt x="5569101" y="5429187"/>
                </a:cubicBezTo>
                <a:cubicBezTo>
                  <a:pt x="5569949" y="5411310"/>
                  <a:pt x="5603294" y="5469353"/>
                  <a:pt x="5603294" y="5489087"/>
                </a:cubicBezTo>
                <a:cubicBezTo>
                  <a:pt x="5603294" y="5524145"/>
                  <a:pt x="5622933" y="5589849"/>
                  <a:pt x="5633106" y="5590777"/>
                </a:cubicBezTo>
                <a:cubicBezTo>
                  <a:pt x="5637486" y="5590777"/>
                  <a:pt x="5651049" y="5602618"/>
                  <a:pt x="5662210" y="5616316"/>
                </a:cubicBezTo>
                <a:cubicBezTo>
                  <a:pt x="5676763" y="5635122"/>
                  <a:pt x="5680154" y="5647891"/>
                  <a:pt x="5676763" y="5665072"/>
                </a:cubicBezTo>
                <a:cubicBezTo>
                  <a:pt x="5664753" y="5714756"/>
                  <a:pt x="5664753" y="5726597"/>
                  <a:pt x="5676763" y="5726597"/>
                </a:cubicBezTo>
                <a:cubicBezTo>
                  <a:pt x="5683545" y="5726597"/>
                  <a:pt x="5692870" y="5734258"/>
                  <a:pt x="5698945" y="5743777"/>
                </a:cubicBezTo>
                <a:cubicBezTo>
                  <a:pt x="5705727" y="5753993"/>
                  <a:pt x="5722823" y="5763512"/>
                  <a:pt x="5742463" y="5766762"/>
                </a:cubicBezTo>
                <a:cubicBezTo>
                  <a:pt x="5777503" y="5771870"/>
                  <a:pt x="5778350" y="5775352"/>
                  <a:pt x="5761254" y="5824805"/>
                </a:cubicBezTo>
                <a:cubicBezTo>
                  <a:pt x="5748397" y="5861720"/>
                  <a:pt x="5750940" y="5879597"/>
                  <a:pt x="5764645" y="5843610"/>
                </a:cubicBezTo>
                <a:cubicBezTo>
                  <a:pt x="5774959" y="5816446"/>
                  <a:pt x="5804771" y="5795783"/>
                  <a:pt x="5827801" y="5799266"/>
                </a:cubicBezTo>
                <a:cubicBezTo>
                  <a:pt x="5865385" y="5805302"/>
                  <a:pt x="5886719" y="5812035"/>
                  <a:pt x="5898729" y="5821554"/>
                </a:cubicBezTo>
                <a:cubicBezTo>
                  <a:pt x="5905511" y="5826662"/>
                  <a:pt x="5910597" y="5828287"/>
                  <a:pt x="5910597" y="5824108"/>
                </a:cubicBezTo>
                <a:cubicBezTo>
                  <a:pt x="5910597" y="5819697"/>
                  <a:pt x="5914129" y="5819697"/>
                  <a:pt x="5917521" y="5824805"/>
                </a:cubicBezTo>
                <a:cubicBezTo>
                  <a:pt x="5926845" y="5838503"/>
                  <a:pt x="5987459" y="5864273"/>
                  <a:pt x="5987459" y="5854754"/>
                </a:cubicBezTo>
                <a:cubicBezTo>
                  <a:pt x="5987459" y="5849647"/>
                  <a:pt x="5991839" y="5846164"/>
                  <a:pt x="5996077" y="5846164"/>
                </a:cubicBezTo>
                <a:cubicBezTo>
                  <a:pt x="6001164" y="5846164"/>
                  <a:pt x="6004555" y="5850575"/>
                  <a:pt x="6004555" y="5855683"/>
                </a:cubicBezTo>
                <a:cubicBezTo>
                  <a:pt x="6004555" y="5860791"/>
                  <a:pt x="6010630" y="5870310"/>
                  <a:pt x="6017412" y="5877971"/>
                </a:cubicBezTo>
                <a:cubicBezTo>
                  <a:pt x="6025042" y="5884704"/>
                  <a:pt x="6029422" y="5894920"/>
                  <a:pt x="6027726" y="5900956"/>
                </a:cubicBezTo>
                <a:cubicBezTo>
                  <a:pt x="6023346" y="5913029"/>
                  <a:pt x="6038747" y="5927424"/>
                  <a:pt x="6063473" y="5936014"/>
                </a:cubicBezTo>
                <a:cubicBezTo>
                  <a:pt x="6077178" y="5940193"/>
                  <a:pt x="6081417" y="5939497"/>
                  <a:pt x="6077178" y="5932531"/>
                </a:cubicBezTo>
                <a:cubicBezTo>
                  <a:pt x="6069548" y="5918833"/>
                  <a:pt x="6119847" y="5928352"/>
                  <a:pt x="6145562" y="5945533"/>
                </a:cubicBezTo>
                <a:cubicBezTo>
                  <a:pt x="6156583" y="5953195"/>
                  <a:pt x="6170287" y="5956445"/>
                  <a:pt x="6174526" y="5953195"/>
                </a:cubicBezTo>
                <a:cubicBezTo>
                  <a:pt x="6179613" y="5950641"/>
                  <a:pt x="6193318" y="5953195"/>
                  <a:pt x="6206175" y="5959927"/>
                </a:cubicBezTo>
                <a:cubicBezTo>
                  <a:pt x="6223130" y="5968518"/>
                  <a:pt x="6238531" y="5970143"/>
                  <a:pt x="6265941" y="5964339"/>
                </a:cubicBezTo>
                <a:cubicBezTo>
                  <a:pt x="6300133" y="5956445"/>
                  <a:pt x="6307762" y="5958302"/>
                  <a:pt x="6350432" y="5983144"/>
                </a:cubicBezTo>
                <a:cubicBezTo>
                  <a:pt x="6376853" y="5997539"/>
                  <a:pt x="6418675" y="6030043"/>
                  <a:pt x="6444389" y="6053956"/>
                </a:cubicBezTo>
                <a:cubicBezTo>
                  <a:pt x="6513480" y="6120589"/>
                  <a:pt x="6514328" y="6121518"/>
                  <a:pt x="6569007" y="6127554"/>
                </a:cubicBezTo>
                <a:cubicBezTo>
                  <a:pt x="6596417" y="6130804"/>
                  <a:pt x="6621143" y="6135912"/>
                  <a:pt x="6624534" y="6139395"/>
                </a:cubicBezTo>
                <a:cubicBezTo>
                  <a:pt x="6627077" y="6141949"/>
                  <a:pt x="6639087" y="6177935"/>
                  <a:pt x="6650955" y="6218797"/>
                </a:cubicBezTo>
                <a:cubicBezTo>
                  <a:pt x="6672289" y="6294020"/>
                  <a:pt x="6673279" y="6355545"/>
                  <a:pt x="6653639" y="6406854"/>
                </a:cubicBezTo>
                <a:cubicBezTo>
                  <a:pt x="6643325" y="6433322"/>
                  <a:pt x="6575930" y="6527351"/>
                  <a:pt x="6549367" y="6552193"/>
                </a:cubicBezTo>
                <a:cubicBezTo>
                  <a:pt x="6528881" y="6570999"/>
                  <a:pt x="6522099" y="6582143"/>
                  <a:pt x="6492145" y="6649704"/>
                </a:cubicBezTo>
                <a:cubicBezTo>
                  <a:pt x="6473354" y="6691495"/>
                  <a:pt x="6454562" y="6717962"/>
                  <a:pt x="6445237" y="6717962"/>
                </a:cubicBezTo>
                <a:cubicBezTo>
                  <a:pt x="6423903" y="6717962"/>
                  <a:pt x="6417827" y="6743733"/>
                  <a:pt x="6421359" y="6824760"/>
                </a:cubicBezTo>
                <a:cubicBezTo>
                  <a:pt x="6423055" y="6871891"/>
                  <a:pt x="6424750" y="6921343"/>
                  <a:pt x="6424750" y="6935969"/>
                </a:cubicBezTo>
                <a:cubicBezTo>
                  <a:pt x="6427293" y="7006085"/>
                  <a:pt x="6416979" y="7075968"/>
                  <a:pt x="6402568" y="7090595"/>
                </a:cubicBezTo>
                <a:cubicBezTo>
                  <a:pt x="6389710" y="7102435"/>
                  <a:pt x="6388015" y="7114508"/>
                  <a:pt x="6392253" y="7147941"/>
                </a:cubicBezTo>
                <a:cubicBezTo>
                  <a:pt x="6394797" y="7176033"/>
                  <a:pt x="6393101" y="7198321"/>
                  <a:pt x="6385472" y="7212948"/>
                </a:cubicBezTo>
                <a:cubicBezTo>
                  <a:pt x="6336727" y="7307673"/>
                  <a:pt x="6321467" y="7347839"/>
                  <a:pt x="6325706" y="7365019"/>
                </a:cubicBezTo>
                <a:cubicBezTo>
                  <a:pt x="6329945" y="7380343"/>
                  <a:pt x="6325706" y="7387075"/>
                  <a:pt x="6304371" y="7399148"/>
                </a:cubicBezTo>
                <a:cubicBezTo>
                  <a:pt x="6288123" y="7408435"/>
                  <a:pt x="6275266" y="7423991"/>
                  <a:pt x="6271875" y="7436760"/>
                </a:cubicBezTo>
                <a:cubicBezTo>
                  <a:pt x="6267636" y="7458119"/>
                  <a:pt x="6264245" y="7459745"/>
                  <a:pt x="6220587" y="7460673"/>
                </a:cubicBezTo>
                <a:cubicBezTo>
                  <a:pt x="6175374" y="7460673"/>
                  <a:pt x="6068700" y="7490623"/>
                  <a:pt x="6059234" y="7505018"/>
                </a:cubicBezTo>
                <a:cubicBezTo>
                  <a:pt x="6056691" y="7509429"/>
                  <a:pt x="6059234" y="7512679"/>
                  <a:pt x="6063473" y="7512679"/>
                </a:cubicBezTo>
                <a:cubicBezTo>
                  <a:pt x="6068700" y="7512679"/>
                  <a:pt x="6072939" y="7517091"/>
                  <a:pt x="6072939" y="7521270"/>
                </a:cubicBezTo>
                <a:cubicBezTo>
                  <a:pt x="6072939" y="7527306"/>
                  <a:pt x="6061777" y="7528235"/>
                  <a:pt x="6042985" y="7524752"/>
                </a:cubicBezTo>
                <a:cubicBezTo>
                  <a:pt x="6024194" y="7521270"/>
                  <a:pt x="6013173" y="7523127"/>
                  <a:pt x="6013173" y="7528235"/>
                </a:cubicBezTo>
                <a:cubicBezTo>
                  <a:pt x="6013173" y="7533343"/>
                  <a:pt x="6002012" y="7539379"/>
                  <a:pt x="5987459" y="7542629"/>
                </a:cubicBezTo>
                <a:cubicBezTo>
                  <a:pt x="5973895" y="7546112"/>
                  <a:pt x="5961885" y="7551219"/>
                  <a:pt x="5961885" y="7555631"/>
                </a:cubicBezTo>
                <a:cubicBezTo>
                  <a:pt x="5961885" y="7563989"/>
                  <a:pt x="5891099" y="7636658"/>
                  <a:pt x="5884176" y="7635033"/>
                </a:cubicBezTo>
                <a:cubicBezTo>
                  <a:pt x="5874851" y="7632479"/>
                  <a:pt x="5878242" y="7729062"/>
                  <a:pt x="5889263" y="7759708"/>
                </a:cubicBezTo>
                <a:cubicBezTo>
                  <a:pt x="5904663" y="7804981"/>
                  <a:pt x="5893643" y="7861399"/>
                  <a:pt x="5860298" y="7896456"/>
                </a:cubicBezTo>
                <a:cubicBezTo>
                  <a:pt x="5836420" y="7922227"/>
                  <a:pt x="5831193" y="7934068"/>
                  <a:pt x="5809010" y="8014399"/>
                </a:cubicBezTo>
                <a:cubicBezTo>
                  <a:pt x="5802228" y="8038312"/>
                  <a:pt x="5795446" y="8048759"/>
                  <a:pt x="5787675" y="8045973"/>
                </a:cubicBezTo>
                <a:cubicBezTo>
                  <a:pt x="5781741" y="8043420"/>
                  <a:pt x="5778350" y="8033204"/>
                  <a:pt x="5780046" y="8022060"/>
                </a:cubicBezTo>
                <a:cubicBezTo>
                  <a:pt x="5782589" y="8008362"/>
                  <a:pt x="5780046" y="8002558"/>
                  <a:pt x="5770579" y="8002558"/>
                </a:cubicBezTo>
                <a:cubicBezTo>
                  <a:pt x="5762102" y="8002558"/>
                  <a:pt x="5757015" y="8010219"/>
                  <a:pt x="5757015" y="8021363"/>
                </a:cubicBezTo>
                <a:cubicBezTo>
                  <a:pt x="5757015" y="8030650"/>
                  <a:pt x="5747549" y="8052010"/>
                  <a:pt x="5735681" y="8068262"/>
                </a:cubicBezTo>
                <a:cubicBezTo>
                  <a:pt x="5723671" y="8083817"/>
                  <a:pt x="5716041" y="8099141"/>
                  <a:pt x="5718585" y="8100765"/>
                </a:cubicBezTo>
                <a:cubicBezTo>
                  <a:pt x="5726214" y="8108427"/>
                  <a:pt x="5749245" y="8093104"/>
                  <a:pt x="5756168" y="8075923"/>
                </a:cubicBezTo>
                <a:cubicBezTo>
                  <a:pt x="5762102" y="8058975"/>
                  <a:pt x="5762949" y="8058975"/>
                  <a:pt x="5768036" y="8071744"/>
                </a:cubicBezTo>
                <a:cubicBezTo>
                  <a:pt x="5772275" y="8082889"/>
                  <a:pt x="5765493" y="8094729"/>
                  <a:pt x="5744158" y="8113535"/>
                </a:cubicBezTo>
                <a:cubicBezTo>
                  <a:pt x="5725367" y="8130715"/>
                  <a:pt x="5712509" y="8150218"/>
                  <a:pt x="5709118" y="8169952"/>
                </a:cubicBezTo>
                <a:cubicBezTo>
                  <a:pt x="5703184" y="8201527"/>
                  <a:pt x="5681002" y="8247729"/>
                  <a:pt x="5670687" y="8247729"/>
                </a:cubicBezTo>
                <a:cubicBezTo>
                  <a:pt x="5667297" y="8247729"/>
                  <a:pt x="5663058" y="8259802"/>
                  <a:pt x="5659667" y="8274197"/>
                </a:cubicBezTo>
                <a:cubicBezTo>
                  <a:pt x="5650202" y="8322023"/>
                  <a:pt x="5618694" y="8340829"/>
                  <a:pt x="5547767" y="8337579"/>
                </a:cubicBezTo>
                <a:cubicBezTo>
                  <a:pt x="5489696" y="8335721"/>
                  <a:pt x="5449570" y="8326435"/>
                  <a:pt x="5449570" y="8315291"/>
                </a:cubicBezTo>
                <a:cubicBezTo>
                  <a:pt x="5449570" y="8311111"/>
                  <a:pt x="5437561" y="8307629"/>
                  <a:pt x="5422302" y="8307629"/>
                </a:cubicBezTo>
                <a:cubicBezTo>
                  <a:pt x="5407749" y="8307629"/>
                  <a:pt x="5388109" y="8300664"/>
                  <a:pt x="5378643" y="8292306"/>
                </a:cubicBezTo>
                <a:cubicBezTo>
                  <a:pt x="5362536" y="8278608"/>
                  <a:pt x="5362536" y="8278608"/>
                  <a:pt x="5365079" y="8294859"/>
                </a:cubicBezTo>
                <a:cubicBezTo>
                  <a:pt x="5366775" y="8304147"/>
                  <a:pt x="5381186" y="8317845"/>
                  <a:pt x="5396587" y="8326435"/>
                </a:cubicBezTo>
                <a:cubicBezTo>
                  <a:pt x="5437561" y="8346866"/>
                  <a:pt x="5458048" y="8367297"/>
                  <a:pt x="5458048" y="8389585"/>
                </a:cubicBezTo>
                <a:cubicBezTo>
                  <a:pt x="5458048" y="8420463"/>
                  <a:pt x="5467514" y="8435787"/>
                  <a:pt x="5484610" y="8435787"/>
                </a:cubicBezTo>
                <a:cubicBezTo>
                  <a:pt x="5516966" y="8435787"/>
                  <a:pt x="5521346" y="8509385"/>
                  <a:pt x="5491392" y="8542585"/>
                </a:cubicBezTo>
                <a:cubicBezTo>
                  <a:pt x="5487153" y="8546764"/>
                  <a:pt x="5483763" y="8557211"/>
                  <a:pt x="5483763" y="8565570"/>
                </a:cubicBezTo>
                <a:cubicBezTo>
                  <a:pt x="5483763" y="8598073"/>
                  <a:pt x="5365927" y="8640793"/>
                  <a:pt x="5274512" y="8640793"/>
                </a:cubicBezTo>
                <a:cubicBezTo>
                  <a:pt x="5246396" y="8640793"/>
                  <a:pt x="5236930" y="8643347"/>
                  <a:pt x="5241168" y="8651240"/>
                </a:cubicBezTo>
                <a:cubicBezTo>
                  <a:pt x="5245548" y="8657973"/>
                  <a:pt x="5242864" y="8658902"/>
                  <a:pt x="5231843" y="8654491"/>
                </a:cubicBezTo>
                <a:cubicBezTo>
                  <a:pt x="5216443" y="8648687"/>
                  <a:pt x="5216443" y="8649383"/>
                  <a:pt x="5230995" y="8665635"/>
                </a:cubicBezTo>
                <a:cubicBezTo>
                  <a:pt x="5242016" y="8677708"/>
                  <a:pt x="5244559" y="8689548"/>
                  <a:pt x="5240320" y="8711837"/>
                </a:cubicBezTo>
                <a:cubicBezTo>
                  <a:pt x="5236930" y="8729714"/>
                  <a:pt x="5237777" y="8743412"/>
                  <a:pt x="5243711" y="8746894"/>
                </a:cubicBezTo>
                <a:cubicBezTo>
                  <a:pt x="5260807" y="8758039"/>
                  <a:pt x="5254025" y="8783577"/>
                  <a:pt x="5231843" y="8792864"/>
                </a:cubicBezTo>
                <a:cubicBezTo>
                  <a:pt x="5201890" y="8806562"/>
                  <a:pt x="5174621" y="8805865"/>
                  <a:pt x="5134495" y="8789613"/>
                </a:cubicBezTo>
                <a:cubicBezTo>
                  <a:pt x="5115703" y="8781952"/>
                  <a:pt x="5096912" y="8777541"/>
                  <a:pt x="5092673" y="8779398"/>
                </a:cubicBezTo>
                <a:cubicBezTo>
                  <a:pt x="5088293" y="8780095"/>
                  <a:pt x="5094368" y="8802383"/>
                  <a:pt x="5106237" y="8828154"/>
                </a:cubicBezTo>
                <a:lnTo>
                  <a:pt x="5126723" y="8873427"/>
                </a:lnTo>
                <a:lnTo>
                  <a:pt x="5164307" y="8868319"/>
                </a:lnTo>
                <a:cubicBezTo>
                  <a:pt x="5195108" y="8863908"/>
                  <a:pt x="5202737" y="8866462"/>
                  <a:pt x="5210508" y="8880160"/>
                </a:cubicBezTo>
                <a:cubicBezTo>
                  <a:pt x="5222377" y="8903377"/>
                  <a:pt x="5220681" y="8922879"/>
                  <a:pt x="5207117" y="8922879"/>
                </a:cubicBezTo>
                <a:cubicBezTo>
                  <a:pt x="5200194" y="8922879"/>
                  <a:pt x="5183097" y="8934023"/>
                  <a:pt x="5168686" y="8947721"/>
                </a:cubicBezTo>
                <a:lnTo>
                  <a:pt x="5142972" y="8971635"/>
                </a:lnTo>
                <a:lnTo>
                  <a:pt x="5156677" y="9008317"/>
                </a:lnTo>
                <a:cubicBezTo>
                  <a:pt x="5167839" y="9036643"/>
                  <a:pt x="5168686" y="9045233"/>
                  <a:pt x="5160068" y="9051037"/>
                </a:cubicBezTo>
                <a:cubicBezTo>
                  <a:pt x="5152438" y="9055448"/>
                  <a:pt x="5151591" y="9058699"/>
                  <a:pt x="5158373" y="9063109"/>
                </a:cubicBezTo>
                <a:cubicBezTo>
                  <a:pt x="5172925" y="9072397"/>
                  <a:pt x="5160916" y="9085166"/>
                  <a:pt x="5139581" y="9085166"/>
                </a:cubicBezTo>
                <a:cubicBezTo>
                  <a:pt x="5096912" y="9085166"/>
                  <a:pt x="5063567" y="9136707"/>
                  <a:pt x="5083206" y="9171533"/>
                </a:cubicBezTo>
                <a:cubicBezTo>
                  <a:pt x="5094368" y="9192893"/>
                  <a:pt x="5148199" y="9221914"/>
                  <a:pt x="5175468" y="9221914"/>
                </a:cubicBezTo>
                <a:cubicBezTo>
                  <a:pt x="5201890" y="9221914"/>
                  <a:pt x="5217290" y="9234915"/>
                  <a:pt x="5221529" y="9261383"/>
                </a:cubicBezTo>
                <a:cubicBezTo>
                  <a:pt x="5222377" y="9269973"/>
                  <a:pt x="5226757" y="9281813"/>
                  <a:pt x="5230148" y="9286921"/>
                </a:cubicBezTo>
                <a:cubicBezTo>
                  <a:pt x="5233538" y="9292958"/>
                  <a:pt x="5224072" y="9307585"/>
                  <a:pt x="5207965" y="9321979"/>
                </a:cubicBezTo>
                <a:cubicBezTo>
                  <a:pt x="5161763" y="9363073"/>
                  <a:pt x="5157525" y="9370735"/>
                  <a:pt x="5167839" y="9397202"/>
                </a:cubicBezTo>
                <a:cubicBezTo>
                  <a:pt x="5179707" y="9428777"/>
                  <a:pt x="5172078" y="9450137"/>
                  <a:pt x="5146363" y="9456173"/>
                </a:cubicBezTo>
                <a:cubicBezTo>
                  <a:pt x="5131951" y="9459655"/>
                  <a:pt x="5125028" y="9467317"/>
                  <a:pt x="5125028" y="9479390"/>
                </a:cubicBezTo>
                <a:cubicBezTo>
                  <a:pt x="5125028" y="9502375"/>
                  <a:pt x="5169534" y="9565525"/>
                  <a:pt x="5197651" y="9584331"/>
                </a:cubicBezTo>
                <a:cubicBezTo>
                  <a:pt x="5209660" y="9592921"/>
                  <a:pt x="5218986" y="9603137"/>
                  <a:pt x="5217290" y="9608245"/>
                </a:cubicBezTo>
                <a:cubicBezTo>
                  <a:pt x="5215595" y="9613352"/>
                  <a:pt x="5233538" y="9637265"/>
                  <a:pt x="5258264" y="9662108"/>
                </a:cubicBezTo>
                <a:cubicBezTo>
                  <a:pt x="5308705" y="9711792"/>
                  <a:pt x="5400826" y="9760548"/>
                  <a:pt x="5445331" y="9760548"/>
                </a:cubicBezTo>
                <a:cubicBezTo>
                  <a:pt x="5469209" y="9760548"/>
                  <a:pt x="5475144" y="9763798"/>
                  <a:pt x="5475144" y="9777497"/>
                </a:cubicBezTo>
                <a:cubicBezTo>
                  <a:pt x="5475144" y="9787711"/>
                  <a:pt x="5469209" y="9794677"/>
                  <a:pt x="5461580" y="9794677"/>
                </a:cubicBezTo>
                <a:cubicBezTo>
                  <a:pt x="5449570" y="9794677"/>
                  <a:pt x="5449570" y="9792123"/>
                  <a:pt x="5458048" y="9781907"/>
                </a:cubicBezTo>
                <a:cubicBezTo>
                  <a:pt x="5464123" y="9774246"/>
                  <a:pt x="5464971" y="9768906"/>
                  <a:pt x="5459743" y="9768906"/>
                </a:cubicBezTo>
                <a:cubicBezTo>
                  <a:pt x="5455505" y="9768906"/>
                  <a:pt x="5449570" y="9774943"/>
                  <a:pt x="5446179" y="9781907"/>
                </a:cubicBezTo>
                <a:cubicBezTo>
                  <a:pt x="5443636" y="9788641"/>
                  <a:pt x="5435865" y="9794677"/>
                  <a:pt x="5429083" y="9794677"/>
                </a:cubicBezTo>
                <a:cubicBezTo>
                  <a:pt x="5421454" y="9794677"/>
                  <a:pt x="5417922" y="9799785"/>
                  <a:pt x="5420465" y="9807446"/>
                </a:cubicBezTo>
                <a:cubicBezTo>
                  <a:pt x="5424844" y="9817661"/>
                  <a:pt x="5417074" y="9818591"/>
                  <a:pt x="5376948" y="9816037"/>
                </a:cubicBezTo>
                <a:cubicBezTo>
                  <a:pt x="5333430" y="9812554"/>
                  <a:pt x="5330039" y="9813483"/>
                  <a:pt x="5343744" y="9824627"/>
                </a:cubicBezTo>
                <a:cubicBezTo>
                  <a:pt x="5352222" y="9830431"/>
                  <a:pt x="5357308" y="9839021"/>
                  <a:pt x="5353917" y="9842504"/>
                </a:cubicBezTo>
                <a:cubicBezTo>
                  <a:pt x="5350526" y="9845987"/>
                  <a:pt x="5341908" y="9843201"/>
                  <a:pt x="5334278" y="9837396"/>
                </a:cubicBezTo>
                <a:cubicBezTo>
                  <a:pt x="5327496" y="9831359"/>
                  <a:pt x="5304325" y="9827181"/>
                  <a:pt x="5282990" y="9827181"/>
                </a:cubicBezTo>
                <a:cubicBezTo>
                  <a:pt x="5261655" y="9827877"/>
                  <a:pt x="5244559" y="9824627"/>
                  <a:pt x="5244559" y="9819287"/>
                </a:cubicBezTo>
                <a:cubicBezTo>
                  <a:pt x="5244559" y="9814179"/>
                  <a:pt x="5241168" y="9812554"/>
                  <a:pt x="5236930" y="9816037"/>
                </a:cubicBezTo>
                <a:cubicBezTo>
                  <a:pt x="5232690" y="9818591"/>
                  <a:pt x="5226757" y="9816733"/>
                  <a:pt x="5223224" y="9811625"/>
                </a:cubicBezTo>
                <a:cubicBezTo>
                  <a:pt x="5219834" y="9806517"/>
                  <a:pt x="5214747" y="9804893"/>
                  <a:pt x="5210508" y="9807446"/>
                </a:cubicBezTo>
                <a:cubicBezTo>
                  <a:pt x="5206270" y="9810000"/>
                  <a:pt x="5192565" y="9807446"/>
                  <a:pt x="5178860" y="9801409"/>
                </a:cubicBezTo>
                <a:cubicBezTo>
                  <a:pt x="5166002" y="9796302"/>
                  <a:pt x="5151591" y="9791195"/>
                  <a:pt x="5148199" y="9791195"/>
                </a:cubicBezTo>
                <a:cubicBezTo>
                  <a:pt x="5144667" y="9790265"/>
                  <a:pt x="5137886" y="9784461"/>
                  <a:pt x="5133647" y="9777497"/>
                </a:cubicBezTo>
                <a:cubicBezTo>
                  <a:pt x="5127571" y="9768906"/>
                  <a:pt x="5125028" y="9768209"/>
                  <a:pt x="5125028" y="9774943"/>
                </a:cubicBezTo>
                <a:cubicBezTo>
                  <a:pt x="5125028" y="9789569"/>
                  <a:pt x="5112312" y="9789569"/>
                  <a:pt x="5097759" y="9775871"/>
                </a:cubicBezTo>
                <a:cubicBezTo>
                  <a:pt x="5090977" y="9769835"/>
                  <a:pt x="5078968" y="9760548"/>
                  <a:pt x="5070490" y="9756137"/>
                </a:cubicBezTo>
                <a:cubicBezTo>
                  <a:pt x="5061871" y="9751029"/>
                  <a:pt x="5056785" y="9745921"/>
                  <a:pt x="5057633" y="9743367"/>
                </a:cubicBezTo>
                <a:cubicBezTo>
                  <a:pt x="5058480" y="9740813"/>
                  <a:pt x="5055090" y="9730598"/>
                  <a:pt x="5049014" y="9719454"/>
                </a:cubicBezTo>
                <a:cubicBezTo>
                  <a:pt x="5039689" y="9701577"/>
                  <a:pt x="5005497" y="9692057"/>
                  <a:pt x="5005497" y="9708309"/>
                </a:cubicBezTo>
                <a:cubicBezTo>
                  <a:pt x="5005497" y="9712489"/>
                  <a:pt x="5012420" y="9714346"/>
                  <a:pt x="5021745" y="9711792"/>
                </a:cubicBezTo>
                <a:cubicBezTo>
                  <a:pt x="5031212" y="9709239"/>
                  <a:pt x="5039689" y="9713417"/>
                  <a:pt x="5042232" y="9721079"/>
                </a:cubicBezTo>
                <a:cubicBezTo>
                  <a:pt x="5046471" y="9731295"/>
                  <a:pt x="5042232" y="9734777"/>
                  <a:pt x="5022593" y="9734777"/>
                </a:cubicBezTo>
                <a:cubicBezTo>
                  <a:pt x="5006345" y="9734777"/>
                  <a:pt x="4997019" y="9730598"/>
                  <a:pt x="4997019" y="9722937"/>
                </a:cubicBezTo>
                <a:cubicBezTo>
                  <a:pt x="4997019" y="9710863"/>
                  <a:pt x="4973990" y="9696237"/>
                  <a:pt x="4959436" y="9699719"/>
                </a:cubicBezTo>
                <a:cubicBezTo>
                  <a:pt x="4955198" y="9700648"/>
                  <a:pt x="4954351" y="9695541"/>
                  <a:pt x="4956894" y="9688575"/>
                </a:cubicBezTo>
                <a:cubicBezTo>
                  <a:pt x="4963675" y="9672323"/>
                  <a:pt x="4946579" y="9660483"/>
                  <a:pt x="4937254" y="9674181"/>
                </a:cubicBezTo>
                <a:cubicBezTo>
                  <a:pt x="4932875" y="9681843"/>
                  <a:pt x="4922701" y="9676735"/>
                  <a:pt x="4902214" y="9657000"/>
                </a:cubicBezTo>
                <a:cubicBezTo>
                  <a:pt x="4882575" y="9639123"/>
                  <a:pt x="4879184" y="9632158"/>
                  <a:pt x="4890205" y="9636569"/>
                </a:cubicBezTo>
                <a:cubicBezTo>
                  <a:pt x="4926092" y="9649339"/>
                  <a:pt x="4937254" y="9650963"/>
                  <a:pt x="4937254" y="9641677"/>
                </a:cubicBezTo>
                <a:cubicBezTo>
                  <a:pt x="4937254" y="9636569"/>
                  <a:pt x="4934711" y="9633087"/>
                  <a:pt x="4930331" y="9634015"/>
                </a:cubicBezTo>
                <a:cubicBezTo>
                  <a:pt x="4926940" y="9635641"/>
                  <a:pt x="4915072" y="9627979"/>
                  <a:pt x="4903910" y="9617763"/>
                </a:cubicBezTo>
                <a:cubicBezTo>
                  <a:pt x="4890205" y="9604994"/>
                  <a:pt x="4876641" y="9599654"/>
                  <a:pt x="4864631" y="9603137"/>
                </a:cubicBezTo>
                <a:cubicBezTo>
                  <a:pt x="4850079" y="9606619"/>
                  <a:pt x="4841601" y="9601511"/>
                  <a:pt x="4827897" y="9579223"/>
                </a:cubicBezTo>
                <a:cubicBezTo>
                  <a:pt x="4817723" y="9563900"/>
                  <a:pt x="4809105" y="9554613"/>
                  <a:pt x="4808256" y="9559721"/>
                </a:cubicBezTo>
                <a:cubicBezTo>
                  <a:pt x="4807409" y="9563900"/>
                  <a:pt x="4804018" y="9552756"/>
                  <a:pt x="4801475" y="9533950"/>
                </a:cubicBezTo>
                <a:cubicBezTo>
                  <a:pt x="4798932" y="9515145"/>
                  <a:pt x="4791161" y="9498893"/>
                  <a:pt x="4786074" y="9498893"/>
                </a:cubicBezTo>
                <a:cubicBezTo>
                  <a:pt x="4780140" y="9497964"/>
                  <a:pt x="4771522" y="9497267"/>
                  <a:pt x="4767283" y="9496339"/>
                </a:cubicBezTo>
                <a:cubicBezTo>
                  <a:pt x="4763045" y="9496339"/>
                  <a:pt x="4756969" y="9484498"/>
                  <a:pt x="4753578" y="9470800"/>
                </a:cubicBezTo>
                <a:cubicBezTo>
                  <a:pt x="4751035" y="9457102"/>
                  <a:pt x="4742557" y="9440850"/>
                  <a:pt x="4734786" y="9434813"/>
                </a:cubicBezTo>
                <a:cubicBezTo>
                  <a:pt x="4721222" y="9422741"/>
                  <a:pt x="4703279" y="9385361"/>
                  <a:pt x="4704974" y="9373289"/>
                </a:cubicBezTo>
                <a:cubicBezTo>
                  <a:pt x="4705822" y="9369806"/>
                  <a:pt x="4703279" y="9367252"/>
                  <a:pt x="4699041" y="9367252"/>
                </a:cubicBezTo>
                <a:cubicBezTo>
                  <a:pt x="4692117" y="9367252"/>
                  <a:pt x="4678554" y="9340089"/>
                  <a:pt x="4676717" y="9322907"/>
                </a:cubicBezTo>
                <a:cubicBezTo>
                  <a:pt x="4676717" y="9320354"/>
                  <a:pt x="4674173" y="9314317"/>
                  <a:pt x="4670782" y="9310835"/>
                </a:cubicBezTo>
                <a:cubicBezTo>
                  <a:pt x="4666543" y="9307585"/>
                  <a:pt x="4672478" y="9300619"/>
                  <a:pt x="4682792" y="9295511"/>
                </a:cubicBezTo>
                <a:cubicBezTo>
                  <a:pt x="4702431" y="9285296"/>
                  <a:pt x="4720375" y="9239095"/>
                  <a:pt x="4704974" y="9239095"/>
                </a:cubicBezTo>
                <a:cubicBezTo>
                  <a:pt x="4699888" y="9239095"/>
                  <a:pt x="4699041" y="9233058"/>
                  <a:pt x="4701583" y="9225397"/>
                </a:cubicBezTo>
                <a:cubicBezTo>
                  <a:pt x="4704126" y="9218663"/>
                  <a:pt x="4703279" y="9215181"/>
                  <a:pt x="4698193" y="9217735"/>
                </a:cubicBezTo>
                <a:cubicBezTo>
                  <a:pt x="4693812" y="9220289"/>
                  <a:pt x="4681096" y="9218663"/>
                  <a:pt x="4670782" y="9212627"/>
                </a:cubicBezTo>
                <a:cubicBezTo>
                  <a:pt x="4657078" y="9204965"/>
                  <a:pt x="4651142" y="9204965"/>
                  <a:pt x="4648600" y="9212627"/>
                </a:cubicBezTo>
                <a:cubicBezTo>
                  <a:pt x="4644361" y="9226325"/>
                  <a:pt x="4623874" y="9224467"/>
                  <a:pt x="4617798" y="9208216"/>
                </a:cubicBezTo>
                <a:cubicBezTo>
                  <a:pt x="4615255" y="9201483"/>
                  <a:pt x="4618646" y="9189642"/>
                  <a:pt x="4625569" y="9182677"/>
                </a:cubicBezTo>
                <a:cubicBezTo>
                  <a:pt x="4633199" y="9174087"/>
                  <a:pt x="4635742" y="9161317"/>
                  <a:pt x="4632352" y="9145065"/>
                </a:cubicBezTo>
                <a:cubicBezTo>
                  <a:pt x="4629808" y="9128813"/>
                  <a:pt x="4631503" y="9119527"/>
                  <a:pt x="4637438" y="9119527"/>
                </a:cubicBezTo>
                <a:cubicBezTo>
                  <a:pt x="4642665" y="9119527"/>
                  <a:pt x="4646904" y="9110008"/>
                  <a:pt x="4646904" y="9098167"/>
                </a:cubicBezTo>
                <a:cubicBezTo>
                  <a:pt x="4646904" y="9072397"/>
                  <a:pt x="4614408" y="9051037"/>
                  <a:pt x="4603387" y="9069146"/>
                </a:cubicBezTo>
                <a:cubicBezTo>
                  <a:pt x="4593073" y="9086095"/>
                  <a:pt x="4593921" y="9070771"/>
                  <a:pt x="4604235" y="9050341"/>
                </a:cubicBezTo>
                <a:cubicBezTo>
                  <a:pt x="4609321" y="9041750"/>
                  <a:pt x="4618646" y="9034089"/>
                  <a:pt x="4624721" y="9034089"/>
                </a:cubicBezTo>
                <a:cubicBezTo>
                  <a:pt x="4637438" y="9034089"/>
                  <a:pt x="4638285" y="9020390"/>
                  <a:pt x="4627265" y="9001585"/>
                </a:cubicBezTo>
                <a:cubicBezTo>
                  <a:pt x="4623026" y="8995548"/>
                  <a:pt x="4624721" y="8991369"/>
                  <a:pt x="4631503" y="8991369"/>
                </a:cubicBezTo>
                <a:cubicBezTo>
                  <a:pt x="4652838" y="8991369"/>
                  <a:pt x="4663152" y="9004139"/>
                  <a:pt x="4660609" y="9027123"/>
                </a:cubicBezTo>
                <a:cubicBezTo>
                  <a:pt x="4658913" y="9039893"/>
                  <a:pt x="4660609" y="9049411"/>
                  <a:pt x="4663152" y="9047787"/>
                </a:cubicBezTo>
                <a:cubicBezTo>
                  <a:pt x="4665696" y="9046857"/>
                  <a:pt x="4675868" y="9042679"/>
                  <a:pt x="4685335" y="9039196"/>
                </a:cubicBezTo>
                <a:cubicBezTo>
                  <a:pt x="4697204" y="9034785"/>
                  <a:pt x="4699041" y="9031535"/>
                  <a:pt x="4691269" y="9026195"/>
                </a:cubicBezTo>
                <a:cubicBezTo>
                  <a:pt x="4686183" y="9022944"/>
                  <a:pt x="4679401" y="9001585"/>
                  <a:pt x="4676717" y="8977671"/>
                </a:cubicBezTo>
                <a:cubicBezTo>
                  <a:pt x="4673325" y="8954454"/>
                  <a:pt x="4668239" y="8922879"/>
                  <a:pt x="4664000" y="8906627"/>
                </a:cubicBezTo>
                <a:cubicBezTo>
                  <a:pt x="4659762" y="8890375"/>
                  <a:pt x="4657925" y="8874123"/>
                  <a:pt x="4660609" y="8869944"/>
                </a:cubicBezTo>
                <a:cubicBezTo>
                  <a:pt x="4663152" y="8866462"/>
                  <a:pt x="4660609" y="8862979"/>
                  <a:pt x="4656229" y="8862979"/>
                </a:cubicBezTo>
                <a:cubicBezTo>
                  <a:pt x="4651142" y="8862979"/>
                  <a:pt x="4646904" y="8857871"/>
                  <a:pt x="4646904" y="8851139"/>
                </a:cubicBezTo>
                <a:cubicBezTo>
                  <a:pt x="4646904" y="8844405"/>
                  <a:pt x="4643513" y="8835815"/>
                  <a:pt x="4638285" y="8833261"/>
                </a:cubicBezTo>
                <a:cubicBezTo>
                  <a:pt x="4633199" y="8830707"/>
                  <a:pt x="4632352" y="8833958"/>
                  <a:pt x="4634895" y="8841619"/>
                </a:cubicBezTo>
                <a:cubicBezTo>
                  <a:pt x="4639275" y="8851139"/>
                  <a:pt x="4636591" y="8853693"/>
                  <a:pt x="4626417" y="8849513"/>
                </a:cubicBezTo>
                <a:cubicBezTo>
                  <a:pt x="4610169" y="8843477"/>
                  <a:pt x="4608473" y="8855317"/>
                  <a:pt x="4623026" y="8869944"/>
                </a:cubicBezTo>
                <a:cubicBezTo>
                  <a:pt x="4628960" y="8875981"/>
                  <a:pt x="4629808" y="8880160"/>
                  <a:pt x="4626417" y="8880160"/>
                </a:cubicBezTo>
                <a:cubicBezTo>
                  <a:pt x="4622178" y="8880160"/>
                  <a:pt x="4623874" y="8886196"/>
                  <a:pt x="4629808" y="8892929"/>
                </a:cubicBezTo>
                <a:cubicBezTo>
                  <a:pt x="4635742" y="8899894"/>
                  <a:pt x="4637438" y="8905931"/>
                  <a:pt x="4634047" y="8905931"/>
                </a:cubicBezTo>
                <a:cubicBezTo>
                  <a:pt x="4630655" y="8905931"/>
                  <a:pt x="4632352" y="8911038"/>
                  <a:pt x="4637438" y="8917771"/>
                </a:cubicBezTo>
                <a:cubicBezTo>
                  <a:pt x="4645209" y="8927290"/>
                  <a:pt x="4646056" y="8934952"/>
                  <a:pt x="4638285" y="8947721"/>
                </a:cubicBezTo>
                <a:cubicBezTo>
                  <a:pt x="4620483" y="8981850"/>
                  <a:pt x="4593073" y="8966527"/>
                  <a:pt x="4583748" y="8916146"/>
                </a:cubicBezTo>
                <a:cubicBezTo>
                  <a:pt x="4581204" y="8901519"/>
                  <a:pt x="4575977" y="8876677"/>
                  <a:pt x="4573434" y="8862979"/>
                </a:cubicBezTo>
                <a:cubicBezTo>
                  <a:pt x="4570043" y="8846031"/>
                  <a:pt x="4571739" y="8837441"/>
                  <a:pt x="4577672" y="8837441"/>
                </a:cubicBezTo>
                <a:cubicBezTo>
                  <a:pt x="4583748" y="8837441"/>
                  <a:pt x="4580215" y="8829779"/>
                  <a:pt x="4571739" y="8820260"/>
                </a:cubicBezTo>
                <a:cubicBezTo>
                  <a:pt x="4553794" y="8800758"/>
                  <a:pt x="4541926" y="8731571"/>
                  <a:pt x="4549556" y="8692102"/>
                </a:cubicBezTo>
                <a:cubicBezTo>
                  <a:pt x="4552947" y="8675154"/>
                  <a:pt x="4547861" y="8657045"/>
                  <a:pt x="4532459" y="8630577"/>
                </a:cubicBezTo>
                <a:cubicBezTo>
                  <a:pt x="4520450" y="8609217"/>
                  <a:pt x="4510277" y="8586929"/>
                  <a:pt x="4510277" y="8581125"/>
                </a:cubicBezTo>
                <a:cubicBezTo>
                  <a:pt x="4510277" y="8575089"/>
                  <a:pt x="4505191" y="8563016"/>
                  <a:pt x="4498267" y="8556283"/>
                </a:cubicBezTo>
                <a:cubicBezTo>
                  <a:pt x="4491486" y="8548621"/>
                  <a:pt x="4482867" y="8532369"/>
                  <a:pt x="4480324" y="8518671"/>
                </a:cubicBezTo>
                <a:cubicBezTo>
                  <a:pt x="4475237" y="8499865"/>
                  <a:pt x="4476933" y="8496383"/>
                  <a:pt x="4488095" y="8500794"/>
                </a:cubicBezTo>
                <a:cubicBezTo>
                  <a:pt x="4498267" y="8504973"/>
                  <a:pt x="4501658" y="8500794"/>
                  <a:pt x="4501658" y="8486167"/>
                </a:cubicBezTo>
                <a:cubicBezTo>
                  <a:pt x="4501658" y="8475023"/>
                  <a:pt x="4504343" y="8446002"/>
                  <a:pt x="4506038" y="8423017"/>
                </a:cubicBezTo>
                <a:cubicBezTo>
                  <a:pt x="4513668" y="8351973"/>
                  <a:pt x="4520450" y="8252837"/>
                  <a:pt x="4519602" y="8234960"/>
                </a:cubicBezTo>
                <a:cubicBezTo>
                  <a:pt x="4518754" y="8225441"/>
                  <a:pt x="4518754" y="8201527"/>
                  <a:pt x="4518754" y="8181096"/>
                </a:cubicBezTo>
                <a:cubicBezTo>
                  <a:pt x="4519602" y="8161362"/>
                  <a:pt x="4515364" y="8145110"/>
                  <a:pt x="4510277" y="8145110"/>
                </a:cubicBezTo>
                <a:cubicBezTo>
                  <a:pt x="4506038" y="8145110"/>
                  <a:pt x="4501658" y="8137449"/>
                  <a:pt x="4501658" y="8128858"/>
                </a:cubicBezTo>
                <a:cubicBezTo>
                  <a:pt x="4501658" y="8119571"/>
                  <a:pt x="4494029" y="8094033"/>
                  <a:pt x="4484704" y="8071744"/>
                </a:cubicBezTo>
                <a:cubicBezTo>
                  <a:pt x="4470999" y="8040169"/>
                  <a:pt x="4467607" y="8021363"/>
                  <a:pt x="4471846" y="7987931"/>
                </a:cubicBezTo>
                <a:cubicBezTo>
                  <a:pt x="4476085" y="7957053"/>
                  <a:pt x="4473541" y="7937550"/>
                  <a:pt x="4465064" y="7919673"/>
                </a:cubicBezTo>
                <a:cubicBezTo>
                  <a:pt x="4455598" y="7902493"/>
                  <a:pt x="4453902" y="7888795"/>
                  <a:pt x="4458989" y="7875097"/>
                </a:cubicBezTo>
                <a:cubicBezTo>
                  <a:pt x="4470999" y="7845147"/>
                  <a:pt x="4460685" y="7495731"/>
                  <a:pt x="4448816" y="7495731"/>
                </a:cubicBezTo>
                <a:cubicBezTo>
                  <a:pt x="4444577" y="7495731"/>
                  <a:pt x="4441893" y="7486212"/>
                  <a:pt x="4441893" y="7474371"/>
                </a:cubicBezTo>
                <a:cubicBezTo>
                  <a:pt x="4441893" y="7462299"/>
                  <a:pt x="4445425" y="7453012"/>
                  <a:pt x="4448816" y="7453012"/>
                </a:cubicBezTo>
                <a:cubicBezTo>
                  <a:pt x="4465912" y="7453012"/>
                  <a:pt x="4447121" y="7253113"/>
                  <a:pt x="4422254" y="7160710"/>
                </a:cubicBezTo>
                <a:cubicBezTo>
                  <a:pt x="4412929" y="7124723"/>
                  <a:pt x="4384671" y="7085487"/>
                  <a:pt x="4369411" y="7085487"/>
                </a:cubicBezTo>
                <a:cubicBezTo>
                  <a:pt x="4361640" y="7085487"/>
                  <a:pt x="4339458" y="7062502"/>
                  <a:pt x="4339458" y="7053912"/>
                </a:cubicBezTo>
                <a:cubicBezTo>
                  <a:pt x="4339458" y="7049501"/>
                  <a:pt x="4325753" y="7039285"/>
                  <a:pt x="4309646" y="7030695"/>
                </a:cubicBezTo>
                <a:cubicBezTo>
                  <a:pt x="4293398" y="7021408"/>
                  <a:pt x="4279692" y="7011193"/>
                  <a:pt x="4279692" y="7007710"/>
                </a:cubicBezTo>
                <a:cubicBezTo>
                  <a:pt x="4279692" y="7004227"/>
                  <a:pt x="4266835" y="6997495"/>
                  <a:pt x="4252424" y="6992387"/>
                </a:cubicBezTo>
                <a:cubicBezTo>
                  <a:pt x="4202831" y="6976135"/>
                  <a:pt x="4086690" y="6902537"/>
                  <a:pt x="4046565" y="6861443"/>
                </a:cubicBezTo>
                <a:cubicBezTo>
                  <a:pt x="4004743" y="6819652"/>
                  <a:pt x="3986799" y="6786452"/>
                  <a:pt x="3994570" y="6765789"/>
                </a:cubicBezTo>
                <a:cubicBezTo>
                  <a:pt x="3998809" y="6753948"/>
                  <a:pt x="3946673" y="6664099"/>
                  <a:pt x="3928730" y="6652954"/>
                </a:cubicBezTo>
                <a:cubicBezTo>
                  <a:pt x="3924491" y="6650401"/>
                  <a:pt x="3921099" y="6642042"/>
                  <a:pt x="3921099" y="6633452"/>
                </a:cubicBezTo>
                <a:cubicBezTo>
                  <a:pt x="3921099" y="6624862"/>
                  <a:pt x="3913328" y="6611164"/>
                  <a:pt x="3904004" y="6602573"/>
                </a:cubicBezTo>
                <a:cubicBezTo>
                  <a:pt x="3894537" y="6594215"/>
                  <a:pt x="3886907" y="6581214"/>
                  <a:pt x="3886907" y="6574481"/>
                </a:cubicBezTo>
                <a:cubicBezTo>
                  <a:pt x="3886907" y="6568445"/>
                  <a:pt x="3880126" y="6552193"/>
                  <a:pt x="3871506" y="6540120"/>
                </a:cubicBezTo>
                <a:cubicBezTo>
                  <a:pt x="3862182" y="6527351"/>
                  <a:pt x="3842542" y="6488114"/>
                  <a:pt x="3827142" y="6453056"/>
                </a:cubicBezTo>
                <a:cubicBezTo>
                  <a:pt x="3810894" y="6417999"/>
                  <a:pt x="3790407" y="6377137"/>
                  <a:pt x="3780234" y="6363439"/>
                </a:cubicBezTo>
                <a:cubicBezTo>
                  <a:pt x="3769920" y="6348812"/>
                  <a:pt x="3751128" y="6317933"/>
                  <a:pt x="3738270" y="6294020"/>
                </a:cubicBezTo>
                <a:cubicBezTo>
                  <a:pt x="3720468" y="6261516"/>
                  <a:pt x="3705068" y="6245264"/>
                  <a:pt x="3676809" y="6231798"/>
                </a:cubicBezTo>
                <a:cubicBezTo>
                  <a:pt x="3643607" y="6214618"/>
                  <a:pt x="3625663" y="6188150"/>
                  <a:pt x="3647846" y="6188150"/>
                </a:cubicBezTo>
                <a:cubicBezTo>
                  <a:pt x="3660561" y="6188150"/>
                  <a:pt x="3658018" y="6170273"/>
                  <a:pt x="3643607" y="6154718"/>
                </a:cubicBezTo>
                <a:cubicBezTo>
                  <a:pt x="3636683" y="6147056"/>
                  <a:pt x="3629054" y="6125697"/>
                  <a:pt x="3626511" y="6106891"/>
                </a:cubicBezTo>
                <a:cubicBezTo>
                  <a:pt x="3621424" y="6076245"/>
                  <a:pt x="3623968" y="6069279"/>
                  <a:pt x="3653779" y="6036079"/>
                </a:cubicBezTo>
                <a:cubicBezTo>
                  <a:pt x="3672572" y="6016345"/>
                  <a:pt x="3691363" y="6000093"/>
                  <a:pt x="3696449" y="6000093"/>
                </a:cubicBezTo>
                <a:cubicBezTo>
                  <a:pt x="3706763" y="6000093"/>
                  <a:pt x="3718631" y="5974554"/>
                  <a:pt x="3711850" y="5967589"/>
                </a:cubicBezTo>
                <a:cubicBezTo>
                  <a:pt x="3709307" y="5965035"/>
                  <a:pt x="3707611" y="5967589"/>
                  <a:pt x="3707611" y="5972697"/>
                </a:cubicBezTo>
                <a:cubicBezTo>
                  <a:pt x="3707611" y="5978733"/>
                  <a:pt x="3704220" y="5983144"/>
                  <a:pt x="3698992" y="5983144"/>
                </a:cubicBezTo>
                <a:cubicBezTo>
                  <a:pt x="3694753" y="5983144"/>
                  <a:pt x="3690515" y="5978733"/>
                  <a:pt x="3690515" y="5973625"/>
                </a:cubicBezTo>
                <a:cubicBezTo>
                  <a:pt x="3690515" y="5968518"/>
                  <a:pt x="3677657" y="5953195"/>
                  <a:pt x="3663246" y="5939497"/>
                </a:cubicBezTo>
                <a:cubicBezTo>
                  <a:pt x="3647846" y="5925798"/>
                  <a:pt x="3639227" y="5914654"/>
                  <a:pt x="3645303" y="5914654"/>
                </a:cubicBezTo>
                <a:cubicBezTo>
                  <a:pt x="3655474" y="5914654"/>
                  <a:pt x="3654627" y="5855683"/>
                  <a:pt x="3643607" y="5838503"/>
                </a:cubicBezTo>
                <a:cubicBezTo>
                  <a:pt x="3640922" y="5833395"/>
                  <a:pt x="3646998" y="5825733"/>
                  <a:pt x="3656323" y="5820625"/>
                </a:cubicBezTo>
                <a:cubicBezTo>
                  <a:pt x="3666637" y="5815518"/>
                  <a:pt x="3673418" y="5802748"/>
                  <a:pt x="3673418" y="5789979"/>
                </a:cubicBezTo>
                <a:cubicBezTo>
                  <a:pt x="3673418" y="5778835"/>
                  <a:pt x="3679353" y="5766762"/>
                  <a:pt x="3686276" y="5764208"/>
                </a:cubicBezTo>
                <a:cubicBezTo>
                  <a:pt x="3694753" y="5760958"/>
                  <a:pt x="3698992" y="5747028"/>
                  <a:pt x="3698992" y="5726597"/>
                </a:cubicBezTo>
                <a:cubicBezTo>
                  <a:pt x="3698992" y="5695950"/>
                  <a:pt x="3700688" y="5693396"/>
                  <a:pt x="3738270" y="5678770"/>
                </a:cubicBezTo>
                <a:cubicBezTo>
                  <a:pt x="3772463" y="5666000"/>
                  <a:pt x="3776701" y="5661589"/>
                  <a:pt x="3771615" y="5643712"/>
                </a:cubicBezTo>
                <a:cubicBezTo>
                  <a:pt x="3768224" y="5630014"/>
                  <a:pt x="3770767" y="5622352"/>
                  <a:pt x="3780234" y="5618870"/>
                </a:cubicBezTo>
                <a:cubicBezTo>
                  <a:pt x="3787016" y="5615619"/>
                  <a:pt x="3792950" y="5605172"/>
                  <a:pt x="3792950" y="5594956"/>
                </a:cubicBezTo>
                <a:cubicBezTo>
                  <a:pt x="3792950" y="5581258"/>
                  <a:pt x="3801568" y="5572900"/>
                  <a:pt x="3822903" y="5564310"/>
                </a:cubicBezTo>
                <a:cubicBezTo>
                  <a:pt x="3839152" y="5557345"/>
                  <a:pt x="3852715" y="5547129"/>
                  <a:pt x="3852715" y="5541093"/>
                </a:cubicBezTo>
                <a:cubicBezTo>
                  <a:pt x="3852715" y="5535289"/>
                  <a:pt x="3856106" y="5530181"/>
                  <a:pt x="3860487" y="5530181"/>
                </a:cubicBezTo>
                <a:cubicBezTo>
                  <a:pt x="3874898" y="5530181"/>
                  <a:pt x="3888603" y="5472835"/>
                  <a:pt x="3879278" y="5454029"/>
                </a:cubicBezTo>
                <a:cubicBezTo>
                  <a:pt x="3873202" y="5442885"/>
                  <a:pt x="3872355" y="5435224"/>
                  <a:pt x="3878430" y="5431741"/>
                </a:cubicBezTo>
                <a:cubicBezTo>
                  <a:pt x="3888603" y="5425008"/>
                  <a:pt x="3884365" y="5276187"/>
                  <a:pt x="3872355" y="5248095"/>
                </a:cubicBezTo>
                <a:cubicBezTo>
                  <a:pt x="3867268" y="5236022"/>
                  <a:pt x="3857095" y="5221627"/>
                  <a:pt x="3850172" y="5215591"/>
                </a:cubicBezTo>
                <a:cubicBezTo>
                  <a:pt x="3831380" y="5199339"/>
                  <a:pt x="3824598" y="5163353"/>
                  <a:pt x="3837456" y="5147101"/>
                </a:cubicBezTo>
                <a:cubicBezTo>
                  <a:pt x="3844237" y="5138743"/>
                  <a:pt x="3845086" y="5136189"/>
                  <a:pt x="3838304" y="5139439"/>
                </a:cubicBezTo>
                <a:cubicBezTo>
                  <a:pt x="3832228" y="5142922"/>
                  <a:pt x="3826294" y="5139439"/>
                  <a:pt x="3823751" y="5130152"/>
                </a:cubicBezTo>
                <a:cubicBezTo>
                  <a:pt x="3820360" y="5121562"/>
                  <a:pt x="3808350" y="5108793"/>
                  <a:pt x="3797189" y="5102756"/>
                </a:cubicBezTo>
                <a:cubicBezTo>
                  <a:pt x="3781929" y="5095095"/>
                  <a:pt x="3775854" y="5083951"/>
                  <a:pt x="3775854" y="5066770"/>
                </a:cubicBezTo>
                <a:cubicBezTo>
                  <a:pt x="3775854" y="5054001"/>
                  <a:pt x="3779245" y="5042856"/>
                  <a:pt x="3783625" y="5042856"/>
                </a:cubicBezTo>
                <a:cubicBezTo>
                  <a:pt x="3808350" y="5042856"/>
                  <a:pt x="3862182" y="5075360"/>
                  <a:pt x="3894537" y="5109489"/>
                </a:cubicBezTo>
                <a:cubicBezTo>
                  <a:pt x="3916013" y="5131778"/>
                  <a:pt x="3930425" y="5142922"/>
                  <a:pt x="3927034" y="5135260"/>
                </a:cubicBezTo>
                <a:cubicBezTo>
                  <a:pt x="3923643" y="5125045"/>
                  <a:pt x="3928730" y="5116454"/>
                  <a:pt x="3946673" y="5105310"/>
                </a:cubicBezTo>
                <a:cubicBezTo>
                  <a:pt x="3961226" y="5097649"/>
                  <a:pt x="3972246" y="5087433"/>
                  <a:pt x="3972246" y="5083022"/>
                </a:cubicBezTo>
                <a:cubicBezTo>
                  <a:pt x="3972246" y="5072806"/>
                  <a:pt x="3994570" y="5051447"/>
                  <a:pt x="4005591" y="5051447"/>
                </a:cubicBezTo>
                <a:cubicBezTo>
                  <a:pt x="4010677" y="5051447"/>
                  <a:pt x="4014209" y="5048893"/>
                  <a:pt x="4014209" y="5044714"/>
                </a:cubicBezTo>
                <a:cubicBezTo>
                  <a:pt x="4006438" y="4996887"/>
                  <a:pt x="4053488" y="4926772"/>
                  <a:pt x="4088386" y="4935362"/>
                </a:cubicBezTo>
                <a:cubicBezTo>
                  <a:pt x="4100395" y="4938612"/>
                  <a:pt x="4108873" y="4936059"/>
                  <a:pt x="4112406" y="4927468"/>
                </a:cubicBezTo>
                <a:cubicBezTo>
                  <a:pt x="4114949" y="4919110"/>
                  <a:pt x="4128512" y="4914699"/>
                  <a:pt x="4148152" y="4914699"/>
                </a:cubicBezTo>
                <a:cubicBezTo>
                  <a:pt x="4166096" y="4914699"/>
                  <a:pt x="4187430" y="4907966"/>
                  <a:pt x="4200288" y="4897751"/>
                </a:cubicBezTo>
                <a:cubicBezTo>
                  <a:pt x="4212297" y="4888232"/>
                  <a:pt x="4227557" y="4880570"/>
                  <a:pt x="4233632" y="4880570"/>
                </a:cubicBezTo>
                <a:cubicBezTo>
                  <a:pt x="4240414" y="4880570"/>
                  <a:pt x="4245501" y="4873837"/>
                  <a:pt x="4245501" y="4865247"/>
                </a:cubicBezTo>
                <a:cubicBezTo>
                  <a:pt x="4245501" y="4855728"/>
                  <a:pt x="4254967" y="4846441"/>
                  <a:pt x="4269520" y="4841333"/>
                </a:cubicBezTo>
                <a:cubicBezTo>
                  <a:pt x="4281882" y="4836226"/>
                  <a:pt x="4295093" y="4835994"/>
                  <a:pt x="4305213" y="4839186"/>
                </a:cubicBezTo>
                <a:close/>
                <a:moveTo>
                  <a:pt x="16822437" y="4837285"/>
                </a:moveTo>
                <a:cubicBezTo>
                  <a:pt x="16827799" y="4838031"/>
                  <a:pt x="16836373" y="4841870"/>
                  <a:pt x="16849221" y="4849121"/>
                </a:cubicBezTo>
                <a:cubicBezTo>
                  <a:pt x="16861279" y="4855952"/>
                  <a:pt x="16880147" y="4861088"/>
                  <a:pt x="16891315" y="4861930"/>
                </a:cubicBezTo>
                <a:cubicBezTo>
                  <a:pt x="16907631" y="4861930"/>
                  <a:pt x="16911035" y="4865340"/>
                  <a:pt x="16907631" y="4883285"/>
                </a:cubicBezTo>
                <a:cubicBezTo>
                  <a:pt x="16904169" y="4899504"/>
                  <a:pt x="16906731" y="4904619"/>
                  <a:pt x="16918791" y="4904619"/>
                </a:cubicBezTo>
                <a:cubicBezTo>
                  <a:pt x="16928181" y="4904619"/>
                  <a:pt x="16935105" y="4900367"/>
                  <a:pt x="16935105" y="4896083"/>
                </a:cubicBezTo>
                <a:cubicBezTo>
                  <a:pt x="16935105" y="4890979"/>
                  <a:pt x="16942813" y="4887559"/>
                  <a:pt x="16952251" y="4887559"/>
                </a:cubicBezTo>
                <a:cubicBezTo>
                  <a:pt x="16966825" y="4887559"/>
                  <a:pt x="16969397" y="4893526"/>
                  <a:pt x="16969397" y="4919996"/>
                </a:cubicBezTo>
                <a:cubicBezTo>
                  <a:pt x="16969397" y="4946466"/>
                  <a:pt x="16973691" y="4955002"/>
                  <a:pt x="16990837" y="4964390"/>
                </a:cubicBezTo>
                <a:cubicBezTo>
                  <a:pt x="17014907" y="4977188"/>
                  <a:pt x="17019201" y="5002827"/>
                  <a:pt x="16998603" y="5010488"/>
                </a:cubicBezTo>
                <a:cubicBezTo>
                  <a:pt x="16977153" y="5018182"/>
                  <a:pt x="16950521" y="5016467"/>
                  <a:pt x="16956545" y="5007078"/>
                </a:cubicBezTo>
                <a:cubicBezTo>
                  <a:pt x="16959117" y="5001964"/>
                  <a:pt x="16958229" y="4998543"/>
                  <a:pt x="16953083" y="4998543"/>
                </a:cubicBezTo>
                <a:cubicBezTo>
                  <a:pt x="16948837" y="4998543"/>
                  <a:pt x="16940239" y="5012215"/>
                  <a:pt x="16935105" y="5028434"/>
                </a:cubicBezTo>
                <a:cubicBezTo>
                  <a:pt x="16924777" y="5060008"/>
                  <a:pt x="16911877" y="5066849"/>
                  <a:pt x="16904169" y="5045483"/>
                </a:cubicBezTo>
                <a:cubicBezTo>
                  <a:pt x="16900755" y="5038674"/>
                  <a:pt x="16894731" y="5032707"/>
                  <a:pt x="16888753" y="5032707"/>
                </a:cubicBezTo>
                <a:cubicBezTo>
                  <a:pt x="16883607" y="5032707"/>
                  <a:pt x="16874121" y="5025013"/>
                  <a:pt x="16868145" y="5015625"/>
                </a:cubicBezTo>
                <a:cubicBezTo>
                  <a:pt x="16859547" y="5001100"/>
                  <a:pt x="16860381" y="4995985"/>
                  <a:pt x="16875011" y="4984018"/>
                </a:cubicBezTo>
                <a:cubicBezTo>
                  <a:pt x="16894731" y="4966936"/>
                  <a:pt x="16898135" y="4943056"/>
                  <a:pt x="16880147" y="4949887"/>
                </a:cubicBezTo>
                <a:cubicBezTo>
                  <a:pt x="16873281" y="4952444"/>
                  <a:pt x="16865525" y="4950718"/>
                  <a:pt x="16863841" y="4944750"/>
                </a:cubicBezTo>
                <a:cubicBezTo>
                  <a:pt x="16861279" y="4937056"/>
                  <a:pt x="16856975" y="4937056"/>
                  <a:pt x="16848379" y="4944750"/>
                </a:cubicBezTo>
                <a:cubicBezTo>
                  <a:pt x="16829501" y="4963548"/>
                  <a:pt x="16826087" y="4957548"/>
                  <a:pt x="16829501" y="4909755"/>
                </a:cubicBezTo>
                <a:cubicBezTo>
                  <a:pt x="16831231" y="4883285"/>
                  <a:pt x="16829501" y="4861088"/>
                  <a:pt x="16823523" y="4857679"/>
                </a:cubicBezTo>
                <a:cubicBezTo>
                  <a:pt x="16819173" y="4855121"/>
                  <a:pt x="16814927" y="4849121"/>
                  <a:pt x="16814927" y="4844006"/>
                </a:cubicBezTo>
                <a:cubicBezTo>
                  <a:pt x="16814927" y="4838886"/>
                  <a:pt x="16817075" y="4836539"/>
                  <a:pt x="16822437" y="4837285"/>
                </a:cubicBezTo>
                <a:close/>
                <a:moveTo>
                  <a:pt x="17022683" y="4786811"/>
                </a:moveTo>
                <a:cubicBezTo>
                  <a:pt x="17059381" y="4788511"/>
                  <a:pt x="17073019" y="4801352"/>
                  <a:pt x="17073019" y="4833834"/>
                </a:cubicBezTo>
                <a:cubicBezTo>
                  <a:pt x="17073019" y="4844949"/>
                  <a:pt x="17080681" y="4866342"/>
                  <a:pt x="17090057" y="4881746"/>
                </a:cubicBezTo>
                <a:lnTo>
                  <a:pt x="17106245" y="4908239"/>
                </a:lnTo>
                <a:lnTo>
                  <a:pt x="17081517" y="4904813"/>
                </a:lnTo>
                <a:cubicBezTo>
                  <a:pt x="17055059" y="4901413"/>
                  <a:pt x="17052511" y="4904813"/>
                  <a:pt x="17063601" y="4933032"/>
                </a:cubicBezTo>
                <a:cubicBezTo>
                  <a:pt x="17067877" y="4942422"/>
                  <a:pt x="17067043" y="4954425"/>
                  <a:pt x="17062765" y="4960414"/>
                </a:cubicBezTo>
                <a:cubicBezTo>
                  <a:pt x="17055953" y="4968103"/>
                  <a:pt x="17057667" y="4971529"/>
                  <a:pt x="17067877" y="4971529"/>
                </a:cubicBezTo>
                <a:cubicBezTo>
                  <a:pt x="17075583" y="4971529"/>
                  <a:pt x="17081517" y="4965514"/>
                  <a:pt x="17081517" y="4958688"/>
                </a:cubicBezTo>
                <a:cubicBezTo>
                  <a:pt x="17081517" y="4939884"/>
                  <a:pt x="17095991" y="4943284"/>
                  <a:pt x="17101089" y="4962951"/>
                </a:cubicBezTo>
                <a:cubicBezTo>
                  <a:pt x="17104531" y="4974955"/>
                  <a:pt x="17109629" y="4978381"/>
                  <a:pt x="17119885" y="4974092"/>
                </a:cubicBezTo>
                <a:cubicBezTo>
                  <a:pt x="17133481" y="4969803"/>
                  <a:pt x="17134359" y="4972366"/>
                  <a:pt x="17129261" y="5000585"/>
                </a:cubicBezTo>
                <a:cubicBezTo>
                  <a:pt x="17125819" y="5019415"/>
                  <a:pt x="17125819" y="5031393"/>
                  <a:pt x="17130931" y="5027941"/>
                </a:cubicBezTo>
                <a:cubicBezTo>
                  <a:pt x="17138637" y="5022815"/>
                  <a:pt x="17175275" y="5143380"/>
                  <a:pt x="17175275" y="5175051"/>
                </a:cubicBezTo>
                <a:cubicBezTo>
                  <a:pt x="17175275" y="5185303"/>
                  <a:pt x="17171847" y="5195580"/>
                  <a:pt x="17166749" y="5198118"/>
                </a:cubicBezTo>
                <a:cubicBezTo>
                  <a:pt x="17162471" y="5200681"/>
                  <a:pt x="17158209" y="5217785"/>
                  <a:pt x="17158209" y="5234914"/>
                </a:cubicBezTo>
                <a:cubicBezTo>
                  <a:pt x="17157373" y="5264834"/>
                  <a:pt x="17156539" y="5265671"/>
                  <a:pt x="17145449" y="5250293"/>
                </a:cubicBezTo>
                <a:cubicBezTo>
                  <a:pt x="17138637" y="5240878"/>
                  <a:pt x="17132689" y="5226337"/>
                  <a:pt x="17132689" y="5218648"/>
                </a:cubicBezTo>
                <a:cubicBezTo>
                  <a:pt x="17132689" y="5209258"/>
                  <a:pt x="17126711" y="5204970"/>
                  <a:pt x="17118171" y="5205807"/>
                </a:cubicBezTo>
                <a:cubicBezTo>
                  <a:pt x="17100255" y="5208396"/>
                  <a:pt x="17099419" y="5216085"/>
                  <a:pt x="17114729" y="5246867"/>
                </a:cubicBezTo>
                <a:cubicBezTo>
                  <a:pt x="17121599" y="5260545"/>
                  <a:pt x="17123269" y="5275923"/>
                  <a:pt x="17119049" y="5285338"/>
                </a:cubicBezTo>
                <a:cubicBezTo>
                  <a:pt x="17115621" y="5293915"/>
                  <a:pt x="17112179" y="5305868"/>
                  <a:pt x="17112179" y="5312720"/>
                </a:cubicBezTo>
                <a:cubicBezTo>
                  <a:pt x="17110509" y="5333249"/>
                  <a:pt x="17091771" y="5332387"/>
                  <a:pt x="17088329" y="5311857"/>
                </a:cubicBezTo>
                <a:cubicBezTo>
                  <a:pt x="17086673" y="5299879"/>
                  <a:pt x="17078967" y="5291327"/>
                  <a:pt x="17068713" y="5289627"/>
                </a:cubicBezTo>
                <a:cubicBezTo>
                  <a:pt x="17058501" y="5287927"/>
                  <a:pt x="17039765" y="5278486"/>
                  <a:pt x="17026111" y="5267397"/>
                </a:cubicBezTo>
                <a:cubicBezTo>
                  <a:pt x="17004825" y="5250293"/>
                  <a:pt x="17002275" y="5242578"/>
                  <a:pt x="17003111" y="5204107"/>
                </a:cubicBezTo>
                <a:cubicBezTo>
                  <a:pt x="17003931" y="5168199"/>
                  <a:pt x="17000547" y="5157921"/>
                  <a:pt x="16986907" y="5151095"/>
                </a:cubicBezTo>
                <a:cubicBezTo>
                  <a:pt x="16973269" y="5143380"/>
                  <a:pt x="16970719" y="5145106"/>
                  <a:pt x="16970719" y="5160484"/>
                </a:cubicBezTo>
                <a:cubicBezTo>
                  <a:pt x="16970719" y="5172487"/>
                  <a:pt x="16966457" y="5176751"/>
                  <a:pt x="16957917" y="5174188"/>
                </a:cubicBezTo>
                <a:cubicBezTo>
                  <a:pt x="16951147" y="5170762"/>
                  <a:pt x="16943441" y="5172487"/>
                  <a:pt x="16940893" y="5176751"/>
                </a:cubicBezTo>
                <a:cubicBezTo>
                  <a:pt x="16931517" y="5192155"/>
                  <a:pt x="16919591" y="5186166"/>
                  <a:pt x="16919591" y="5166473"/>
                </a:cubicBezTo>
                <a:cubicBezTo>
                  <a:pt x="16919591" y="5148532"/>
                  <a:pt x="16919591" y="5148532"/>
                  <a:pt x="16906787" y="5164773"/>
                </a:cubicBezTo>
                <a:cubicBezTo>
                  <a:pt x="16899961" y="5173325"/>
                  <a:pt x="16894027" y="5187866"/>
                  <a:pt x="16894027" y="5195580"/>
                </a:cubicBezTo>
                <a:cubicBezTo>
                  <a:pt x="16894027" y="5212659"/>
                  <a:pt x="16871847" y="5216085"/>
                  <a:pt x="16866749" y="5200681"/>
                </a:cubicBezTo>
                <a:cubicBezTo>
                  <a:pt x="16864201" y="5194718"/>
                  <a:pt x="16866749" y="5178451"/>
                  <a:pt x="16870969" y="5163910"/>
                </a:cubicBezTo>
                <a:cubicBezTo>
                  <a:pt x="16876111" y="5150232"/>
                  <a:pt x="16880389" y="5133153"/>
                  <a:pt x="16882059" y="5127139"/>
                </a:cubicBezTo>
                <a:cubicBezTo>
                  <a:pt x="16883773" y="5122013"/>
                  <a:pt x="16894863" y="5116912"/>
                  <a:pt x="16906787" y="5116912"/>
                </a:cubicBezTo>
                <a:cubicBezTo>
                  <a:pt x="16920427" y="5116912"/>
                  <a:pt x="16928075" y="5111761"/>
                  <a:pt x="16928075" y="5104046"/>
                </a:cubicBezTo>
                <a:cubicBezTo>
                  <a:pt x="16928075" y="5096382"/>
                  <a:pt x="16938329" y="5086105"/>
                  <a:pt x="16950255" y="5080953"/>
                </a:cubicBezTo>
                <a:cubicBezTo>
                  <a:pt x="16969885" y="5071564"/>
                  <a:pt x="16974983" y="5072427"/>
                  <a:pt x="16987743" y="5089531"/>
                </a:cubicBezTo>
                <a:cubicBezTo>
                  <a:pt x="17006495" y="5112624"/>
                  <a:pt x="17009923" y="5112624"/>
                  <a:pt x="17015915" y="5090368"/>
                </a:cubicBezTo>
                <a:cubicBezTo>
                  <a:pt x="17019299" y="5079253"/>
                  <a:pt x="17024455" y="5074990"/>
                  <a:pt x="17031223" y="5079253"/>
                </a:cubicBezTo>
                <a:cubicBezTo>
                  <a:pt x="17038871" y="5083542"/>
                  <a:pt x="17040643" y="5078416"/>
                  <a:pt x="17036323" y="5058749"/>
                </a:cubicBezTo>
                <a:cubicBezTo>
                  <a:pt x="17032937" y="5042482"/>
                  <a:pt x="17034651" y="5031393"/>
                  <a:pt x="17038871" y="5031393"/>
                </a:cubicBezTo>
                <a:cubicBezTo>
                  <a:pt x="17044027" y="5031393"/>
                  <a:pt x="17047413" y="5034793"/>
                  <a:pt x="17047413" y="5039082"/>
                </a:cubicBezTo>
                <a:cubicBezTo>
                  <a:pt x="17047413" y="5043345"/>
                  <a:pt x="17056831" y="5045908"/>
                  <a:pt x="17068713" y="5045908"/>
                </a:cubicBezTo>
                <a:cubicBezTo>
                  <a:pt x="17087493" y="5045908"/>
                  <a:pt x="17089221" y="5043345"/>
                  <a:pt x="17084901" y="5027941"/>
                </a:cubicBezTo>
                <a:cubicBezTo>
                  <a:pt x="17081517" y="5018552"/>
                  <a:pt x="17078967" y="5005711"/>
                  <a:pt x="17078967" y="4999748"/>
                </a:cubicBezTo>
                <a:cubicBezTo>
                  <a:pt x="17078967" y="4993759"/>
                  <a:pt x="17067877" y="4985207"/>
                  <a:pt x="17054239" y="4979218"/>
                </a:cubicBezTo>
                <a:cubicBezTo>
                  <a:pt x="17036323" y="4971529"/>
                  <a:pt x="17030389" y="4963814"/>
                  <a:pt x="17030389" y="4945010"/>
                </a:cubicBezTo>
                <a:cubicBezTo>
                  <a:pt x="17030389" y="4929606"/>
                  <a:pt x="17026111" y="4920217"/>
                  <a:pt x="17018463" y="4920217"/>
                </a:cubicBezTo>
                <a:cubicBezTo>
                  <a:pt x="17011637" y="4920217"/>
                  <a:pt x="17003931" y="4907376"/>
                  <a:pt x="17000547" y="4889435"/>
                </a:cubicBezTo>
                <a:cubicBezTo>
                  <a:pt x="16994613" y="4853527"/>
                  <a:pt x="17001383" y="4841549"/>
                  <a:pt x="17017585" y="4862941"/>
                </a:cubicBezTo>
                <a:cubicBezTo>
                  <a:pt x="17026111" y="4874894"/>
                  <a:pt x="17029553" y="4875757"/>
                  <a:pt x="17032937" y="4866342"/>
                </a:cubicBezTo>
                <a:cubicBezTo>
                  <a:pt x="17035487" y="4858653"/>
                  <a:pt x="17027003" y="4845812"/>
                  <a:pt x="17012473" y="4835560"/>
                </a:cubicBezTo>
                <a:cubicBezTo>
                  <a:pt x="16998833" y="4825282"/>
                  <a:pt x="16987743" y="4809904"/>
                  <a:pt x="16987743" y="4801352"/>
                </a:cubicBezTo>
                <a:cubicBezTo>
                  <a:pt x="16987743" y="4787648"/>
                  <a:pt x="16993735" y="4785111"/>
                  <a:pt x="17022683" y="4786811"/>
                </a:cubicBezTo>
                <a:close/>
                <a:moveTo>
                  <a:pt x="11644737" y="4504889"/>
                </a:moveTo>
                <a:cubicBezTo>
                  <a:pt x="11643269" y="4504889"/>
                  <a:pt x="11639599" y="4508419"/>
                  <a:pt x="11637030" y="4511697"/>
                </a:cubicBezTo>
                <a:cubicBezTo>
                  <a:pt x="11634461" y="4515984"/>
                  <a:pt x="11638131" y="4519514"/>
                  <a:pt x="11644737" y="4519514"/>
                </a:cubicBezTo>
                <a:cubicBezTo>
                  <a:pt x="11651710" y="4519514"/>
                  <a:pt x="11655013" y="4515984"/>
                  <a:pt x="11652444" y="4511697"/>
                </a:cubicBezTo>
                <a:cubicBezTo>
                  <a:pt x="11649875" y="4508419"/>
                  <a:pt x="11646572" y="4504889"/>
                  <a:pt x="11644737" y="4504889"/>
                </a:cubicBezTo>
                <a:close/>
                <a:moveTo>
                  <a:pt x="16719139" y="4383123"/>
                </a:moveTo>
                <a:cubicBezTo>
                  <a:pt x="16730443" y="4382911"/>
                  <a:pt x="16741747" y="4385907"/>
                  <a:pt x="16745999" y="4392322"/>
                </a:cubicBezTo>
                <a:cubicBezTo>
                  <a:pt x="16749433" y="4397440"/>
                  <a:pt x="16763025" y="4399162"/>
                  <a:pt x="16779279" y="4396615"/>
                </a:cubicBezTo>
                <a:cubicBezTo>
                  <a:pt x="16806527" y="4391449"/>
                  <a:pt x="16807409" y="4391449"/>
                  <a:pt x="16807409" y="4424849"/>
                </a:cubicBezTo>
                <a:cubicBezTo>
                  <a:pt x="16807409" y="4443671"/>
                  <a:pt x="16814229" y="4468509"/>
                  <a:pt x="16821049" y="4479642"/>
                </a:cubicBezTo>
                <a:cubicBezTo>
                  <a:pt x="16839807" y="4507900"/>
                  <a:pt x="16830435" y="4579793"/>
                  <a:pt x="16809079" y="4579793"/>
                </a:cubicBezTo>
                <a:cubicBezTo>
                  <a:pt x="16798857" y="4579793"/>
                  <a:pt x="16792871" y="4588380"/>
                  <a:pt x="16790321" y="4603782"/>
                </a:cubicBezTo>
                <a:cubicBezTo>
                  <a:pt x="16786099" y="4636309"/>
                  <a:pt x="16790321" y="4648267"/>
                  <a:pt x="16807409" y="4648267"/>
                </a:cubicBezTo>
                <a:cubicBezTo>
                  <a:pt x="16821883" y="4649140"/>
                  <a:pt x="16851729" y="4667138"/>
                  <a:pt x="16851729" y="4675676"/>
                </a:cubicBezTo>
                <a:cubicBezTo>
                  <a:pt x="16851729" y="4678247"/>
                  <a:pt x="16846627" y="4680818"/>
                  <a:pt x="16841523" y="4679969"/>
                </a:cubicBezTo>
                <a:cubicBezTo>
                  <a:pt x="16810843" y="4679096"/>
                  <a:pt x="16801425" y="4683389"/>
                  <a:pt x="16806527" y="4695371"/>
                </a:cubicBezTo>
                <a:cubicBezTo>
                  <a:pt x="16809961" y="4706505"/>
                  <a:pt x="16819331" y="4707354"/>
                  <a:pt x="16848343" y="4703085"/>
                </a:cubicBezTo>
                <a:cubicBezTo>
                  <a:pt x="16878189" y="4698791"/>
                  <a:pt x="16886743" y="4700489"/>
                  <a:pt x="16890963" y="4711623"/>
                </a:cubicBezTo>
                <a:cubicBezTo>
                  <a:pt x="16893515" y="4719336"/>
                  <a:pt x="16899499" y="4722780"/>
                  <a:pt x="16903767" y="4721058"/>
                </a:cubicBezTo>
                <a:cubicBezTo>
                  <a:pt x="16908037" y="4718487"/>
                  <a:pt x="16922527" y="4721907"/>
                  <a:pt x="16937001" y="4729620"/>
                </a:cubicBezTo>
                <a:cubicBezTo>
                  <a:pt x="16960027" y="4741602"/>
                  <a:pt x="16962625" y="4741602"/>
                  <a:pt x="16962625" y="4729620"/>
                </a:cubicBezTo>
                <a:cubicBezTo>
                  <a:pt x="16962625" y="4710774"/>
                  <a:pt x="16977069" y="4714194"/>
                  <a:pt x="16989039" y="4734738"/>
                </a:cubicBezTo>
                <a:cubicBezTo>
                  <a:pt x="16996709" y="4749316"/>
                  <a:pt x="16995875" y="4754434"/>
                  <a:pt x="16987321" y="4760425"/>
                </a:cubicBezTo>
                <a:cubicBezTo>
                  <a:pt x="16971131" y="4770709"/>
                  <a:pt x="16962625" y="4769836"/>
                  <a:pt x="16962625" y="4759576"/>
                </a:cubicBezTo>
                <a:cubicBezTo>
                  <a:pt x="16962625" y="4754434"/>
                  <a:pt x="16956641" y="4751014"/>
                  <a:pt x="16949821" y="4751014"/>
                </a:cubicBezTo>
                <a:cubicBezTo>
                  <a:pt x="16928465" y="4751014"/>
                  <a:pt x="16935331" y="4765567"/>
                  <a:pt x="16961743" y="4775851"/>
                </a:cubicBezTo>
                <a:cubicBezTo>
                  <a:pt x="16981385" y="4784414"/>
                  <a:pt x="16984771" y="4790380"/>
                  <a:pt x="16981385" y="4809227"/>
                </a:cubicBezTo>
                <a:cubicBezTo>
                  <a:pt x="16978833" y="4822082"/>
                  <a:pt x="16973683" y="4834914"/>
                  <a:pt x="16969415" y="4837485"/>
                </a:cubicBezTo>
                <a:cubicBezTo>
                  <a:pt x="16964295" y="4840905"/>
                  <a:pt x="16966847" y="4853736"/>
                  <a:pt x="16974517" y="4870012"/>
                </a:cubicBezTo>
                <a:cubicBezTo>
                  <a:pt x="16989873" y="4899967"/>
                  <a:pt x="16984771" y="4903411"/>
                  <a:pt x="16954925" y="4882843"/>
                </a:cubicBezTo>
                <a:cubicBezTo>
                  <a:pt x="16938717" y="4870860"/>
                  <a:pt x="16933615" y="4870860"/>
                  <a:pt x="16927629" y="4880296"/>
                </a:cubicBezTo>
                <a:cubicBezTo>
                  <a:pt x="16922527" y="4888009"/>
                  <a:pt x="16919975" y="4880296"/>
                  <a:pt x="16919975" y="4857180"/>
                </a:cubicBezTo>
                <a:cubicBezTo>
                  <a:pt x="16919975" y="4833192"/>
                  <a:pt x="16915707" y="4819487"/>
                  <a:pt x="16907155" y="4816067"/>
                </a:cubicBezTo>
                <a:cubicBezTo>
                  <a:pt x="16894397" y="4811798"/>
                  <a:pt x="16889293" y="4785263"/>
                  <a:pt x="16901169" y="4785263"/>
                </a:cubicBezTo>
                <a:cubicBezTo>
                  <a:pt x="16908871" y="4785263"/>
                  <a:pt x="16932779" y="4821209"/>
                  <a:pt x="16930181" y="4829772"/>
                </a:cubicBezTo>
                <a:cubicBezTo>
                  <a:pt x="16929345" y="4834065"/>
                  <a:pt x="16931897" y="4836612"/>
                  <a:pt x="16935331" y="4836612"/>
                </a:cubicBezTo>
                <a:cubicBezTo>
                  <a:pt x="16954925" y="4836612"/>
                  <a:pt x="16948987" y="4822907"/>
                  <a:pt x="16913155" y="4784414"/>
                </a:cubicBezTo>
                <a:cubicBezTo>
                  <a:pt x="16873921" y="4742451"/>
                  <a:pt x="16858565" y="4734738"/>
                  <a:pt x="16878189" y="4767265"/>
                </a:cubicBezTo>
                <a:cubicBezTo>
                  <a:pt x="16884127" y="4776700"/>
                  <a:pt x="16886743" y="4787834"/>
                  <a:pt x="16882411" y="4791254"/>
                </a:cubicBezTo>
                <a:cubicBezTo>
                  <a:pt x="16879025" y="4794674"/>
                  <a:pt x="16872205" y="4791254"/>
                  <a:pt x="16867101" y="4782691"/>
                </a:cubicBezTo>
                <a:cubicBezTo>
                  <a:pt x="16859447" y="4768138"/>
                  <a:pt x="16857731" y="4768138"/>
                  <a:pt x="16848343" y="4780969"/>
                </a:cubicBezTo>
                <a:cubicBezTo>
                  <a:pt x="16838925" y="4794674"/>
                  <a:pt x="16837255" y="4794674"/>
                  <a:pt x="16826151" y="4780969"/>
                </a:cubicBezTo>
                <a:cubicBezTo>
                  <a:pt x="16816781" y="4769836"/>
                  <a:pt x="16816781" y="4765567"/>
                  <a:pt x="16825317" y="4759576"/>
                </a:cubicBezTo>
                <a:cubicBezTo>
                  <a:pt x="16845791" y="4747594"/>
                  <a:pt x="16817615" y="4739031"/>
                  <a:pt x="16796305" y="4751014"/>
                </a:cubicBezTo>
                <a:cubicBezTo>
                  <a:pt x="16776681" y="4761298"/>
                  <a:pt x="16776681" y="4762147"/>
                  <a:pt x="16792037" y="4775851"/>
                </a:cubicBezTo>
                <a:cubicBezTo>
                  <a:pt x="16812513" y="4794674"/>
                  <a:pt x="16820167" y="4830620"/>
                  <a:pt x="16805693" y="4849467"/>
                </a:cubicBezTo>
                <a:cubicBezTo>
                  <a:pt x="16792037" y="4868314"/>
                  <a:pt x="16779279" y="4861449"/>
                  <a:pt x="16761355" y="4825478"/>
                </a:cubicBezTo>
                <a:cubicBezTo>
                  <a:pt x="16753701" y="4810076"/>
                  <a:pt x="16735777" y="4783540"/>
                  <a:pt x="16722139" y="4765567"/>
                </a:cubicBezTo>
                <a:cubicBezTo>
                  <a:pt x="16704215" y="4743325"/>
                  <a:pt x="16700781" y="4733889"/>
                  <a:pt x="16709317" y="4733889"/>
                </a:cubicBezTo>
                <a:cubicBezTo>
                  <a:pt x="16716201" y="4733889"/>
                  <a:pt x="16723855" y="4739880"/>
                  <a:pt x="16727241" y="4746720"/>
                </a:cubicBezTo>
                <a:cubicBezTo>
                  <a:pt x="16732391" y="4761298"/>
                  <a:pt x="16757923" y="4764718"/>
                  <a:pt x="16757923" y="4750165"/>
                </a:cubicBezTo>
                <a:cubicBezTo>
                  <a:pt x="16757923" y="4745896"/>
                  <a:pt x="16753701" y="4744149"/>
                  <a:pt x="16749433" y="4746720"/>
                </a:cubicBezTo>
                <a:cubicBezTo>
                  <a:pt x="16734943" y="4755307"/>
                  <a:pt x="16728957" y="4725327"/>
                  <a:pt x="16740881" y="4703085"/>
                </a:cubicBezTo>
                <a:cubicBezTo>
                  <a:pt x="16747717" y="4691951"/>
                  <a:pt x="16749433" y="4679969"/>
                  <a:pt x="16746835" y="4676549"/>
                </a:cubicBezTo>
                <a:cubicBezTo>
                  <a:pt x="16743433" y="4673978"/>
                  <a:pt x="16740881" y="4677374"/>
                  <a:pt x="16740881" y="4685087"/>
                </a:cubicBezTo>
                <a:cubicBezTo>
                  <a:pt x="16740881" y="4692800"/>
                  <a:pt x="16737495" y="4699665"/>
                  <a:pt x="16732391" y="4699665"/>
                </a:cubicBezTo>
                <a:cubicBezTo>
                  <a:pt x="16715319" y="4699665"/>
                  <a:pt x="16693127" y="4667963"/>
                  <a:pt x="16678637" y="4623454"/>
                </a:cubicBezTo>
                <a:cubicBezTo>
                  <a:pt x="16656507" y="4554107"/>
                  <a:pt x="16659893" y="4526722"/>
                  <a:pt x="16687189" y="4560098"/>
                </a:cubicBezTo>
                <a:cubicBezTo>
                  <a:pt x="16698229" y="4574676"/>
                  <a:pt x="16699111" y="4573802"/>
                  <a:pt x="16694009" y="4557551"/>
                </a:cubicBezTo>
                <a:cubicBezTo>
                  <a:pt x="16686355" y="4528444"/>
                  <a:pt x="16684575" y="4405153"/>
                  <a:pt x="16692291" y="4393171"/>
                </a:cubicBezTo>
                <a:cubicBezTo>
                  <a:pt x="16696537" y="4386756"/>
                  <a:pt x="16707837" y="4383336"/>
                  <a:pt x="16719139" y="4383123"/>
                </a:cubicBezTo>
                <a:close/>
                <a:moveTo>
                  <a:pt x="4252155" y="4283166"/>
                </a:moveTo>
                <a:cubicBezTo>
                  <a:pt x="4258250" y="4282742"/>
                  <a:pt x="4262956" y="4285078"/>
                  <a:pt x="4269370" y="4290177"/>
                </a:cubicBezTo>
                <a:cubicBezTo>
                  <a:pt x="4279640" y="4299513"/>
                  <a:pt x="4294185" y="4301229"/>
                  <a:pt x="4322397" y="4296970"/>
                </a:cubicBezTo>
                <a:cubicBezTo>
                  <a:pt x="4368591" y="4289341"/>
                  <a:pt x="4438742" y="4306314"/>
                  <a:pt x="4438742" y="4323315"/>
                </a:cubicBezTo>
                <a:cubicBezTo>
                  <a:pt x="4438742" y="4330116"/>
                  <a:pt x="4446435" y="4335229"/>
                  <a:pt x="4456705" y="4335229"/>
                </a:cubicBezTo>
                <a:cubicBezTo>
                  <a:pt x="4466134" y="4335229"/>
                  <a:pt x="4488372" y="4348806"/>
                  <a:pt x="4505475" y="4364943"/>
                </a:cubicBezTo>
                <a:cubicBezTo>
                  <a:pt x="4534547" y="4392995"/>
                  <a:pt x="4536246" y="4396400"/>
                  <a:pt x="4522560" y="4406599"/>
                </a:cubicBezTo>
                <a:cubicBezTo>
                  <a:pt x="4514027" y="4412538"/>
                  <a:pt x="4509731" y="4420193"/>
                  <a:pt x="4513168" y="4422736"/>
                </a:cubicBezTo>
                <a:cubicBezTo>
                  <a:pt x="4515727" y="4426142"/>
                  <a:pt x="4512291" y="4428684"/>
                  <a:pt x="4505475" y="4428684"/>
                </a:cubicBezTo>
                <a:cubicBezTo>
                  <a:pt x="4497762" y="4428684"/>
                  <a:pt x="4490071" y="4424426"/>
                  <a:pt x="4488372" y="4420193"/>
                </a:cubicBezTo>
                <a:cubicBezTo>
                  <a:pt x="4484078" y="4405745"/>
                  <a:pt x="4431909" y="4403193"/>
                  <a:pt x="4407073" y="4415943"/>
                </a:cubicBezTo>
                <a:cubicBezTo>
                  <a:pt x="4392548" y="4423572"/>
                  <a:pt x="4382299" y="4425288"/>
                  <a:pt x="4380561" y="4420193"/>
                </a:cubicBezTo>
                <a:cubicBezTo>
                  <a:pt x="4374585" y="4404883"/>
                  <a:pt x="4362618" y="4411684"/>
                  <a:pt x="4342078" y="4442279"/>
                </a:cubicBezTo>
                <a:lnTo>
                  <a:pt x="4320700" y="4472029"/>
                </a:lnTo>
                <a:lnTo>
                  <a:pt x="4303595" y="4448227"/>
                </a:lnTo>
                <a:cubicBezTo>
                  <a:pt x="4288212" y="4426968"/>
                  <a:pt x="4281358" y="4424426"/>
                  <a:pt x="4234305" y="4424426"/>
                </a:cubicBezTo>
                <a:cubicBezTo>
                  <a:pt x="4206054" y="4423572"/>
                  <a:pt x="4185553" y="4426968"/>
                  <a:pt x="4187252" y="4430374"/>
                </a:cubicBezTo>
                <a:cubicBezTo>
                  <a:pt x="4194105" y="4441426"/>
                  <a:pt x="4178700" y="4438029"/>
                  <a:pt x="4149628" y="4423572"/>
                </a:cubicBezTo>
                <a:cubicBezTo>
                  <a:pt x="4127370" y="4413400"/>
                  <a:pt x="4123954" y="4407426"/>
                  <a:pt x="4130786" y="4395538"/>
                </a:cubicBezTo>
                <a:cubicBezTo>
                  <a:pt x="4137641" y="4381943"/>
                  <a:pt x="4143616" y="4381108"/>
                  <a:pt x="4184694" y="4388745"/>
                </a:cubicBezTo>
                <a:cubicBezTo>
                  <a:pt x="4236862" y="4398090"/>
                  <a:pt x="4268510" y="4392142"/>
                  <a:pt x="4252248" y="4376004"/>
                </a:cubicBezTo>
                <a:cubicBezTo>
                  <a:pt x="4246273" y="4370056"/>
                  <a:pt x="4242017" y="4354745"/>
                  <a:pt x="4242017" y="4342004"/>
                </a:cubicBezTo>
                <a:cubicBezTo>
                  <a:pt x="4242017" y="4325031"/>
                  <a:pt x="4237721" y="4318229"/>
                  <a:pt x="4226593" y="4318229"/>
                </a:cubicBezTo>
                <a:cubicBezTo>
                  <a:pt x="4197522" y="4318229"/>
                  <a:pt x="4198380" y="4306314"/>
                  <a:pt x="4226593" y="4292720"/>
                </a:cubicBezTo>
                <a:cubicBezTo>
                  <a:pt x="4238572" y="4286776"/>
                  <a:pt x="4246058" y="4283591"/>
                  <a:pt x="4252155" y="4283166"/>
                </a:cubicBezTo>
                <a:close/>
                <a:moveTo>
                  <a:pt x="14415237" y="4265589"/>
                </a:moveTo>
                <a:cubicBezTo>
                  <a:pt x="14410833" y="4265589"/>
                  <a:pt x="14408999" y="4269119"/>
                  <a:pt x="14411567" y="4274162"/>
                </a:cubicBezTo>
                <a:cubicBezTo>
                  <a:pt x="14414137" y="4278449"/>
                  <a:pt x="14418541" y="4282736"/>
                  <a:pt x="14421109" y="4282736"/>
                </a:cubicBezTo>
                <a:cubicBezTo>
                  <a:pt x="14422945" y="4282736"/>
                  <a:pt x="14424413" y="4278449"/>
                  <a:pt x="14424413" y="4274162"/>
                </a:cubicBezTo>
                <a:cubicBezTo>
                  <a:pt x="14424413" y="4269119"/>
                  <a:pt x="14420375" y="4265589"/>
                  <a:pt x="14415237" y="4265589"/>
                </a:cubicBezTo>
                <a:close/>
                <a:moveTo>
                  <a:pt x="3928766" y="4222920"/>
                </a:moveTo>
                <a:cubicBezTo>
                  <a:pt x="3917672" y="4222920"/>
                  <a:pt x="3908309" y="4226351"/>
                  <a:pt x="3908309" y="4231509"/>
                </a:cubicBezTo>
                <a:cubicBezTo>
                  <a:pt x="3908309" y="4235778"/>
                  <a:pt x="3920238" y="4240073"/>
                  <a:pt x="3934732" y="4240073"/>
                </a:cubicBezTo>
                <a:cubicBezTo>
                  <a:pt x="3949290" y="4240073"/>
                  <a:pt x="3958652" y="4236642"/>
                  <a:pt x="3955254" y="4231509"/>
                </a:cubicBezTo>
                <a:cubicBezTo>
                  <a:pt x="3952689" y="4226351"/>
                  <a:pt x="3940761" y="4222920"/>
                  <a:pt x="3928766" y="4222920"/>
                </a:cubicBezTo>
                <a:close/>
                <a:moveTo>
                  <a:pt x="3697320" y="4031043"/>
                </a:moveTo>
                <a:cubicBezTo>
                  <a:pt x="3761807" y="4034056"/>
                  <a:pt x="3846365" y="4056226"/>
                  <a:pt x="3842541" y="4075522"/>
                </a:cubicBezTo>
                <a:cubicBezTo>
                  <a:pt x="3840810" y="4081519"/>
                  <a:pt x="3845076" y="4085801"/>
                  <a:pt x="3851936" y="4085801"/>
                </a:cubicBezTo>
                <a:cubicBezTo>
                  <a:pt x="3858766" y="4085801"/>
                  <a:pt x="3870696" y="4088368"/>
                  <a:pt x="3879226" y="4091798"/>
                </a:cubicBezTo>
                <a:cubicBezTo>
                  <a:pt x="3889488" y="4095229"/>
                  <a:pt x="3892084" y="4094365"/>
                  <a:pt x="3887786" y="4087504"/>
                </a:cubicBezTo>
                <a:cubicBezTo>
                  <a:pt x="3879226" y="4072931"/>
                  <a:pt x="3904879" y="4074658"/>
                  <a:pt x="3919374" y="4090071"/>
                </a:cubicBezTo>
                <a:cubicBezTo>
                  <a:pt x="3926202" y="4096932"/>
                  <a:pt x="3933899" y="4099523"/>
                  <a:pt x="3937330" y="4096932"/>
                </a:cubicBezTo>
                <a:cubicBezTo>
                  <a:pt x="3939896" y="4093501"/>
                  <a:pt x="3942427" y="4096068"/>
                  <a:pt x="3942427" y="4101226"/>
                </a:cubicBezTo>
                <a:cubicBezTo>
                  <a:pt x="3942427" y="4121796"/>
                  <a:pt x="3993703" y="4164652"/>
                  <a:pt x="4029585" y="4175783"/>
                </a:cubicBezTo>
                <a:cubicBezTo>
                  <a:pt x="4054339" y="4182643"/>
                  <a:pt x="4066269" y="4191220"/>
                  <a:pt x="4065434" y="4200647"/>
                </a:cubicBezTo>
                <a:cubicBezTo>
                  <a:pt x="4064568" y="4210075"/>
                  <a:pt x="4071397" y="4214369"/>
                  <a:pt x="4086789" y="4214369"/>
                </a:cubicBezTo>
                <a:cubicBezTo>
                  <a:pt x="4098752" y="4215208"/>
                  <a:pt x="4120076" y="4224648"/>
                  <a:pt x="4134601" y="4235778"/>
                </a:cubicBezTo>
                <a:lnTo>
                  <a:pt x="4159356" y="4256349"/>
                </a:lnTo>
                <a:lnTo>
                  <a:pt x="4134601" y="4266640"/>
                </a:lnTo>
                <a:cubicBezTo>
                  <a:pt x="4096154" y="4281201"/>
                  <a:pt x="3915973" y="4285495"/>
                  <a:pt x="3921970" y="4270934"/>
                </a:cubicBezTo>
                <a:cubicBezTo>
                  <a:pt x="3924534" y="4264912"/>
                  <a:pt x="3920238" y="4254646"/>
                  <a:pt x="3912541" y="4248636"/>
                </a:cubicBezTo>
                <a:cubicBezTo>
                  <a:pt x="3905712" y="4242639"/>
                  <a:pt x="3899749" y="4233212"/>
                  <a:pt x="3899749" y="4227215"/>
                </a:cubicBezTo>
                <a:cubicBezTo>
                  <a:pt x="3899749" y="4221193"/>
                  <a:pt x="3893752" y="4211778"/>
                  <a:pt x="3886921" y="4205780"/>
                </a:cubicBezTo>
                <a:cubicBezTo>
                  <a:pt x="3880091" y="4199783"/>
                  <a:pt x="3874126" y="4185235"/>
                  <a:pt x="3874126" y="4174080"/>
                </a:cubicBezTo>
                <a:cubicBezTo>
                  <a:pt x="3874126" y="4156064"/>
                  <a:pt x="3870696" y="4153497"/>
                  <a:pt x="3855336" y="4156927"/>
                </a:cubicBezTo>
                <a:cubicBezTo>
                  <a:pt x="3843377" y="4160358"/>
                  <a:pt x="3818622" y="4153497"/>
                  <a:pt x="3793001" y="4141515"/>
                </a:cubicBezTo>
                <a:cubicBezTo>
                  <a:pt x="3769946" y="4129496"/>
                  <a:pt x="3744324" y="4120069"/>
                  <a:pt x="3737493" y="4120069"/>
                </a:cubicBezTo>
                <a:cubicBezTo>
                  <a:pt x="3713574" y="4120069"/>
                  <a:pt x="3660599" y="4102090"/>
                  <a:pt x="3660599" y="4094365"/>
                </a:cubicBezTo>
                <a:cubicBezTo>
                  <a:pt x="3660599" y="4090071"/>
                  <a:pt x="3667460" y="4084950"/>
                  <a:pt x="3675991" y="4083222"/>
                </a:cubicBezTo>
                <a:cubicBezTo>
                  <a:pt x="3683689" y="4080656"/>
                  <a:pt x="3675155" y="4078953"/>
                  <a:pt x="3655468" y="4078089"/>
                </a:cubicBezTo>
                <a:cubicBezTo>
                  <a:pt x="3631578" y="4077225"/>
                  <a:pt x="3614489" y="4082383"/>
                  <a:pt x="3600828" y="4094365"/>
                </a:cubicBezTo>
                <a:cubicBezTo>
                  <a:pt x="3589732" y="4103793"/>
                  <a:pt x="3575208" y="4111517"/>
                  <a:pt x="3567511" y="4111517"/>
                </a:cubicBezTo>
                <a:cubicBezTo>
                  <a:pt x="3559848" y="4111517"/>
                  <a:pt x="3544454" y="4119205"/>
                  <a:pt x="3533360" y="4127793"/>
                </a:cubicBezTo>
                <a:cubicBezTo>
                  <a:pt x="3522264" y="4136357"/>
                  <a:pt x="3505174" y="4141515"/>
                  <a:pt x="3493211" y="4138948"/>
                </a:cubicBezTo>
                <a:cubicBezTo>
                  <a:pt x="3467593" y="4133790"/>
                  <a:pt x="3466757" y="4123499"/>
                  <a:pt x="3492348" y="4116651"/>
                </a:cubicBezTo>
                <a:cubicBezTo>
                  <a:pt x="3507740" y="4112356"/>
                  <a:pt x="3509441" y="4109790"/>
                  <a:pt x="3498343" y="4102929"/>
                </a:cubicBezTo>
                <a:cubicBezTo>
                  <a:pt x="3487247" y="4096068"/>
                  <a:pt x="3487247" y="4094365"/>
                  <a:pt x="3499178" y="4094365"/>
                </a:cubicBezTo>
                <a:cubicBezTo>
                  <a:pt x="3506874" y="4094365"/>
                  <a:pt x="3519698" y="4087504"/>
                  <a:pt x="3527397" y="4078089"/>
                </a:cubicBezTo>
                <a:cubicBezTo>
                  <a:pt x="3535061" y="4069525"/>
                  <a:pt x="3559848" y="4057506"/>
                  <a:pt x="3582038" y="4052373"/>
                </a:cubicBezTo>
                <a:cubicBezTo>
                  <a:pt x="3604226" y="4046388"/>
                  <a:pt x="3631578" y="4038663"/>
                  <a:pt x="3643540" y="4035233"/>
                </a:cubicBezTo>
                <a:cubicBezTo>
                  <a:pt x="3656558" y="4031164"/>
                  <a:pt x="3675824" y="4030039"/>
                  <a:pt x="3697320" y="4031043"/>
                </a:cubicBezTo>
                <a:close/>
                <a:moveTo>
                  <a:pt x="11133503" y="3616275"/>
                </a:moveTo>
                <a:cubicBezTo>
                  <a:pt x="11131668" y="3616275"/>
                  <a:pt x="11128365" y="3622075"/>
                  <a:pt x="11124695" y="3629136"/>
                </a:cubicBezTo>
                <a:cubicBezTo>
                  <a:pt x="11122126" y="3635944"/>
                  <a:pt x="11123961" y="3641996"/>
                  <a:pt x="11128365" y="3641996"/>
                </a:cubicBezTo>
                <a:cubicBezTo>
                  <a:pt x="11133503" y="3641996"/>
                  <a:pt x="11136806" y="3635944"/>
                  <a:pt x="11136806" y="3629136"/>
                </a:cubicBezTo>
                <a:cubicBezTo>
                  <a:pt x="11136806" y="3622075"/>
                  <a:pt x="11134971" y="3616275"/>
                  <a:pt x="11133503" y="3616275"/>
                </a:cubicBezTo>
                <a:close/>
                <a:moveTo>
                  <a:pt x="3303340" y="3509316"/>
                </a:moveTo>
                <a:cubicBezTo>
                  <a:pt x="3301639" y="3509316"/>
                  <a:pt x="3297389" y="3512636"/>
                  <a:pt x="3294839" y="3517949"/>
                </a:cubicBezTo>
                <a:cubicBezTo>
                  <a:pt x="3292288" y="3522155"/>
                  <a:pt x="3295689" y="3526361"/>
                  <a:pt x="3303340" y="3526361"/>
                </a:cubicBezTo>
                <a:cubicBezTo>
                  <a:pt x="3310990" y="3526361"/>
                  <a:pt x="3314390" y="3522155"/>
                  <a:pt x="3311839" y="3517949"/>
                </a:cubicBezTo>
                <a:cubicBezTo>
                  <a:pt x="3309290" y="3512636"/>
                  <a:pt x="3305039" y="3509316"/>
                  <a:pt x="3303340" y="3509316"/>
                </a:cubicBezTo>
                <a:close/>
                <a:moveTo>
                  <a:pt x="17125349" y="3209378"/>
                </a:moveTo>
                <a:cubicBezTo>
                  <a:pt x="17122783" y="3205956"/>
                  <a:pt x="17120245" y="3211053"/>
                  <a:pt x="17121033" y="3220448"/>
                </a:cubicBezTo>
                <a:cubicBezTo>
                  <a:pt x="17121033" y="3229842"/>
                  <a:pt x="17123629" y="3232428"/>
                  <a:pt x="17126165" y="3225618"/>
                </a:cubicBezTo>
                <a:cubicBezTo>
                  <a:pt x="17128731" y="3219610"/>
                  <a:pt x="17127887" y="3211927"/>
                  <a:pt x="17125349" y="3209378"/>
                </a:cubicBezTo>
                <a:close/>
                <a:moveTo>
                  <a:pt x="17151665" y="3207317"/>
                </a:moveTo>
                <a:cubicBezTo>
                  <a:pt x="17149641" y="3205929"/>
                  <a:pt x="17145805" y="3211054"/>
                  <a:pt x="17141563" y="3223871"/>
                </a:cubicBezTo>
                <a:cubicBezTo>
                  <a:pt x="17136459" y="3239273"/>
                  <a:pt x="17131299" y="3240985"/>
                  <a:pt x="17093737" y="3235850"/>
                </a:cubicBezTo>
                <a:cubicBezTo>
                  <a:pt x="17066411" y="3232428"/>
                  <a:pt x="17051917" y="3233301"/>
                  <a:pt x="17051917" y="3239273"/>
                </a:cubicBezTo>
                <a:cubicBezTo>
                  <a:pt x="17051917" y="3244407"/>
                  <a:pt x="17064689" y="3249541"/>
                  <a:pt x="17080087" y="3251253"/>
                </a:cubicBezTo>
                <a:cubicBezTo>
                  <a:pt x="17096303" y="3252928"/>
                  <a:pt x="17106567" y="3258098"/>
                  <a:pt x="17105693" y="3264070"/>
                </a:cubicBezTo>
                <a:cubicBezTo>
                  <a:pt x="17103973" y="3270042"/>
                  <a:pt x="17106567" y="3275176"/>
                  <a:pt x="17109951" y="3275176"/>
                </a:cubicBezTo>
                <a:cubicBezTo>
                  <a:pt x="17124445" y="3275176"/>
                  <a:pt x="17144947" y="3252928"/>
                  <a:pt x="17150895" y="3229842"/>
                </a:cubicBezTo>
                <a:cubicBezTo>
                  <a:pt x="17153899" y="3216606"/>
                  <a:pt x="17153687" y="3208705"/>
                  <a:pt x="17151665" y="3207317"/>
                </a:cubicBezTo>
                <a:close/>
                <a:moveTo>
                  <a:pt x="17198753" y="3199110"/>
                </a:moveTo>
                <a:cubicBezTo>
                  <a:pt x="17174839" y="3203370"/>
                  <a:pt x="17163727" y="3209378"/>
                  <a:pt x="17167111" y="3216188"/>
                </a:cubicBezTo>
                <a:cubicBezTo>
                  <a:pt x="17174839" y="3228167"/>
                  <a:pt x="17194435" y="3225618"/>
                  <a:pt x="17200443" y="3211053"/>
                </a:cubicBezTo>
                <a:cubicBezTo>
                  <a:pt x="17202981" y="3204208"/>
                  <a:pt x="17202165" y="3199110"/>
                  <a:pt x="17198753" y="3199110"/>
                </a:cubicBezTo>
                <a:close/>
                <a:moveTo>
                  <a:pt x="17245361" y="3172802"/>
                </a:moveTo>
                <a:cubicBezTo>
                  <a:pt x="17238005" y="3172584"/>
                  <a:pt x="17229899" y="3176425"/>
                  <a:pt x="17223483" y="3184545"/>
                </a:cubicBezTo>
                <a:cubicBezTo>
                  <a:pt x="17215813" y="3193976"/>
                  <a:pt x="17218379" y="3197362"/>
                  <a:pt x="17236313" y="3201659"/>
                </a:cubicBezTo>
                <a:cubicBezTo>
                  <a:pt x="17262735" y="3208504"/>
                  <a:pt x="17269589" y="3204208"/>
                  <a:pt x="17262735" y="3185419"/>
                </a:cubicBezTo>
                <a:cubicBezTo>
                  <a:pt x="17259323" y="3177299"/>
                  <a:pt x="17252717" y="3173020"/>
                  <a:pt x="17245361" y="3172802"/>
                </a:cubicBezTo>
                <a:close/>
                <a:moveTo>
                  <a:pt x="10434047" y="3124521"/>
                </a:moveTo>
                <a:cubicBezTo>
                  <a:pt x="10436183" y="3125157"/>
                  <a:pt x="10438319" y="3126860"/>
                  <a:pt x="10440040" y="3129408"/>
                </a:cubicBezTo>
                <a:cubicBezTo>
                  <a:pt x="10443430" y="3134529"/>
                  <a:pt x="10449376" y="3137078"/>
                  <a:pt x="10454478" y="3133672"/>
                </a:cubicBezTo>
                <a:cubicBezTo>
                  <a:pt x="10459641" y="3131123"/>
                  <a:pt x="10464752" y="3131980"/>
                  <a:pt x="10466464" y="3136221"/>
                </a:cubicBezTo>
                <a:cubicBezTo>
                  <a:pt x="10467308" y="3140485"/>
                  <a:pt x="10488673" y="3144746"/>
                  <a:pt x="10511664" y="3146438"/>
                </a:cubicBezTo>
                <a:cubicBezTo>
                  <a:pt x="10535584" y="3147295"/>
                  <a:pt x="10562017" y="3154109"/>
                  <a:pt x="10570561" y="3161777"/>
                </a:cubicBezTo>
                <a:cubicBezTo>
                  <a:pt x="10581661" y="3171139"/>
                  <a:pt x="10585051" y="3171997"/>
                  <a:pt x="10579940" y="3163468"/>
                </a:cubicBezTo>
                <a:cubicBezTo>
                  <a:pt x="10575672" y="3155824"/>
                  <a:pt x="10577393" y="3153251"/>
                  <a:pt x="10585051" y="3155824"/>
                </a:cubicBezTo>
                <a:cubicBezTo>
                  <a:pt x="10609815" y="3164326"/>
                  <a:pt x="10593604" y="3175377"/>
                  <a:pt x="10550074" y="3182190"/>
                </a:cubicBezTo>
                <a:cubicBezTo>
                  <a:pt x="10521929" y="3185597"/>
                  <a:pt x="10502328" y="3185597"/>
                  <a:pt x="10498886" y="3180499"/>
                </a:cubicBezTo>
                <a:cubicBezTo>
                  <a:pt x="10496339" y="3175377"/>
                  <a:pt x="10477573" y="3169424"/>
                  <a:pt x="10457920" y="3166017"/>
                </a:cubicBezTo>
                <a:cubicBezTo>
                  <a:pt x="10432330" y="3161777"/>
                  <a:pt x="10422065" y="3156655"/>
                  <a:pt x="10422065" y="3145580"/>
                </a:cubicBezTo>
                <a:cubicBezTo>
                  <a:pt x="10422065" y="3137936"/>
                  <a:pt x="10424612" y="3128573"/>
                  <a:pt x="10428054" y="3126027"/>
                </a:cubicBezTo>
                <a:cubicBezTo>
                  <a:pt x="10429775" y="3124312"/>
                  <a:pt x="10431911" y="3123884"/>
                  <a:pt x="10434047" y="3124521"/>
                </a:cubicBezTo>
                <a:close/>
                <a:moveTo>
                  <a:pt x="4305806" y="3082086"/>
                </a:moveTo>
                <a:cubicBezTo>
                  <a:pt x="4293905" y="3082086"/>
                  <a:pt x="4296455" y="3088063"/>
                  <a:pt x="4311756" y="3094039"/>
                </a:cubicBezTo>
                <a:cubicBezTo>
                  <a:pt x="4318840" y="3096474"/>
                  <a:pt x="4322240" y="3095589"/>
                  <a:pt x="4319689" y="3090498"/>
                </a:cubicBezTo>
                <a:cubicBezTo>
                  <a:pt x="4317140" y="3085406"/>
                  <a:pt x="4310906" y="3082086"/>
                  <a:pt x="4305806" y="3082086"/>
                </a:cubicBezTo>
                <a:close/>
                <a:moveTo>
                  <a:pt x="11061406" y="3073442"/>
                </a:moveTo>
                <a:cubicBezTo>
                  <a:pt x="11074079" y="3073442"/>
                  <a:pt x="11068133" y="3086409"/>
                  <a:pt x="11050390" y="3097611"/>
                </a:cubicBezTo>
                <a:cubicBezTo>
                  <a:pt x="11040259" y="3104515"/>
                  <a:pt x="11035138" y="3114005"/>
                  <a:pt x="11037725" y="3121779"/>
                </a:cubicBezTo>
                <a:cubicBezTo>
                  <a:pt x="11040259" y="3128688"/>
                  <a:pt x="11038506" y="3133854"/>
                  <a:pt x="11033436" y="3133854"/>
                </a:cubicBezTo>
                <a:cubicBezTo>
                  <a:pt x="11029244" y="3133854"/>
                  <a:pt x="11013992" y="3141628"/>
                  <a:pt x="11001275" y="3151987"/>
                </a:cubicBezTo>
                <a:cubicBezTo>
                  <a:pt x="10979296" y="3168382"/>
                  <a:pt x="10974182" y="3169225"/>
                  <a:pt x="10953028" y="3158023"/>
                </a:cubicBezTo>
                <a:cubicBezTo>
                  <a:pt x="10923401" y="3144214"/>
                  <a:pt x="10914928" y="3116591"/>
                  <a:pt x="10940362" y="3116591"/>
                </a:cubicBezTo>
                <a:cubicBezTo>
                  <a:pt x="10950494" y="3116591"/>
                  <a:pt x="10958097" y="3112289"/>
                  <a:pt x="10958097" y="3107970"/>
                </a:cubicBezTo>
                <a:cubicBezTo>
                  <a:pt x="10958097" y="3102804"/>
                  <a:pt x="10972524" y="3099322"/>
                  <a:pt x="10990259" y="3099322"/>
                </a:cubicBezTo>
                <a:cubicBezTo>
                  <a:pt x="11007221" y="3099322"/>
                  <a:pt x="11029244" y="3093287"/>
                  <a:pt x="11037725" y="3086409"/>
                </a:cubicBezTo>
                <a:cubicBezTo>
                  <a:pt x="11046979" y="3079500"/>
                  <a:pt x="11057169" y="3073442"/>
                  <a:pt x="11061406" y="3073442"/>
                </a:cubicBezTo>
                <a:close/>
                <a:moveTo>
                  <a:pt x="10397345" y="2956927"/>
                </a:moveTo>
                <a:cubicBezTo>
                  <a:pt x="10394678" y="2953513"/>
                  <a:pt x="10392200" y="2958635"/>
                  <a:pt x="10392963" y="2967967"/>
                </a:cubicBezTo>
                <a:cubicBezTo>
                  <a:pt x="10392963" y="2977412"/>
                  <a:pt x="10395631" y="2979916"/>
                  <a:pt x="10398108" y="2973088"/>
                </a:cubicBezTo>
                <a:cubicBezTo>
                  <a:pt x="10400775" y="2967170"/>
                  <a:pt x="10399823" y="2959431"/>
                  <a:pt x="10397345" y="2956927"/>
                </a:cubicBezTo>
                <a:close/>
                <a:moveTo>
                  <a:pt x="10369905" y="2938150"/>
                </a:moveTo>
                <a:cubicBezTo>
                  <a:pt x="10360568" y="2938150"/>
                  <a:pt x="10357900" y="2940653"/>
                  <a:pt x="10364760" y="2943157"/>
                </a:cubicBezTo>
                <a:cubicBezTo>
                  <a:pt x="10370858" y="2945775"/>
                  <a:pt x="10378480" y="2944978"/>
                  <a:pt x="10381148" y="2942360"/>
                </a:cubicBezTo>
                <a:cubicBezTo>
                  <a:pt x="10384387" y="2939743"/>
                  <a:pt x="10379433" y="2937239"/>
                  <a:pt x="10369905" y="2938150"/>
                </a:cubicBezTo>
                <a:close/>
                <a:moveTo>
                  <a:pt x="4304956" y="2936650"/>
                </a:moveTo>
                <a:cubicBezTo>
                  <a:pt x="4299856" y="2936650"/>
                  <a:pt x="4299856" y="2941963"/>
                  <a:pt x="4306656" y="2949490"/>
                </a:cubicBezTo>
                <a:cubicBezTo>
                  <a:pt x="4318840" y="2964099"/>
                  <a:pt x="4329040" y="2960558"/>
                  <a:pt x="4319689" y="2946169"/>
                </a:cubicBezTo>
                <a:cubicBezTo>
                  <a:pt x="4317140" y="2941078"/>
                  <a:pt x="4310056" y="2936650"/>
                  <a:pt x="4304956" y="2936650"/>
                </a:cubicBezTo>
                <a:close/>
                <a:moveTo>
                  <a:pt x="10240443" y="2905246"/>
                </a:moveTo>
                <a:cubicBezTo>
                  <a:pt x="10239038" y="2906854"/>
                  <a:pt x="10239657" y="2914137"/>
                  <a:pt x="10240896" y="2928704"/>
                </a:cubicBezTo>
                <a:cubicBezTo>
                  <a:pt x="10242611" y="2944978"/>
                  <a:pt x="10246041" y="2957724"/>
                  <a:pt x="10249472" y="2956017"/>
                </a:cubicBezTo>
                <a:cubicBezTo>
                  <a:pt x="10252902" y="2955220"/>
                  <a:pt x="10258999" y="2954310"/>
                  <a:pt x="10263192" y="2954310"/>
                </a:cubicBezTo>
                <a:cubicBezTo>
                  <a:pt x="10267575" y="2954310"/>
                  <a:pt x="10272529" y="2948278"/>
                  <a:pt x="10275959" y="2941564"/>
                </a:cubicBezTo>
                <a:cubicBezTo>
                  <a:pt x="10278627" y="2934622"/>
                  <a:pt x="10276912" y="2929500"/>
                  <a:pt x="10272529" y="2931208"/>
                </a:cubicBezTo>
                <a:cubicBezTo>
                  <a:pt x="10268337" y="2932118"/>
                  <a:pt x="10258999" y="2925290"/>
                  <a:pt x="10252139" y="2915844"/>
                </a:cubicBezTo>
                <a:cubicBezTo>
                  <a:pt x="10245279" y="2907707"/>
                  <a:pt x="10241849" y="2903639"/>
                  <a:pt x="10240443" y="2905246"/>
                </a:cubicBezTo>
                <a:close/>
                <a:moveTo>
                  <a:pt x="10415210" y="2903269"/>
                </a:moveTo>
                <a:cubicBezTo>
                  <a:pt x="10411161" y="2903269"/>
                  <a:pt x="10410113" y="2906057"/>
                  <a:pt x="10413543" y="2911633"/>
                </a:cubicBezTo>
                <a:cubicBezTo>
                  <a:pt x="10416020" y="2915844"/>
                  <a:pt x="10425548" y="2920168"/>
                  <a:pt x="10433171" y="2920168"/>
                </a:cubicBezTo>
                <a:cubicBezTo>
                  <a:pt x="10445938" y="2920168"/>
                  <a:pt x="10445938" y="2918461"/>
                  <a:pt x="10434886" y="2911633"/>
                </a:cubicBezTo>
                <a:cubicBezTo>
                  <a:pt x="10426310" y="2906057"/>
                  <a:pt x="10419260" y="2903269"/>
                  <a:pt x="10415210" y="2903269"/>
                </a:cubicBezTo>
                <a:close/>
                <a:moveTo>
                  <a:pt x="10722662" y="2715551"/>
                </a:moveTo>
                <a:lnTo>
                  <a:pt x="10718437" y="2725221"/>
                </a:lnTo>
                <a:cubicBezTo>
                  <a:pt x="10713293" y="2732049"/>
                  <a:pt x="10695380" y="2736374"/>
                  <a:pt x="10679183" y="2735463"/>
                </a:cubicBezTo>
                <a:cubicBezTo>
                  <a:pt x="10668035" y="2735065"/>
                  <a:pt x="10659269" y="2735919"/>
                  <a:pt x="10651909" y="2738593"/>
                </a:cubicBezTo>
                <a:lnTo>
                  <a:pt x="10647856" y="2741616"/>
                </a:lnTo>
                <a:lnTo>
                  <a:pt x="10679274" y="2739706"/>
                </a:lnTo>
                <a:cubicBezTo>
                  <a:pt x="10707086" y="2736373"/>
                  <a:pt x="10722718" y="2730534"/>
                  <a:pt x="10725482" y="2722473"/>
                </a:cubicBezTo>
                <a:close/>
                <a:moveTo>
                  <a:pt x="17406159" y="2702406"/>
                </a:moveTo>
                <a:cubicBezTo>
                  <a:pt x="17399365" y="2702406"/>
                  <a:pt x="17393385" y="2705829"/>
                  <a:pt x="17393385" y="2710927"/>
                </a:cubicBezTo>
                <a:cubicBezTo>
                  <a:pt x="17393385" y="2715223"/>
                  <a:pt x="17399365" y="2716935"/>
                  <a:pt x="17406159" y="2714349"/>
                </a:cubicBezTo>
                <a:cubicBezTo>
                  <a:pt x="17412983" y="2710927"/>
                  <a:pt x="17418961" y="2707504"/>
                  <a:pt x="17418961" y="2705829"/>
                </a:cubicBezTo>
                <a:cubicBezTo>
                  <a:pt x="17418961" y="2704117"/>
                  <a:pt x="17412983" y="2702406"/>
                  <a:pt x="17406159" y="2702406"/>
                </a:cubicBezTo>
                <a:close/>
                <a:moveTo>
                  <a:pt x="17379585" y="2671196"/>
                </a:moveTo>
                <a:cubicBezTo>
                  <a:pt x="17381829" y="2669698"/>
                  <a:pt x="17385249" y="2669908"/>
                  <a:pt x="17389945" y="2671601"/>
                </a:cubicBezTo>
                <a:cubicBezTo>
                  <a:pt x="17397585" y="2674186"/>
                  <a:pt x="17408697" y="2676772"/>
                  <a:pt x="17415579" y="2676772"/>
                </a:cubicBezTo>
                <a:cubicBezTo>
                  <a:pt x="17422373" y="2676772"/>
                  <a:pt x="17427477" y="2681869"/>
                  <a:pt x="17427477" y="2687841"/>
                </a:cubicBezTo>
                <a:cubicBezTo>
                  <a:pt x="17427477" y="2693849"/>
                  <a:pt x="17452237" y="2725492"/>
                  <a:pt x="17483003" y="2757098"/>
                </a:cubicBezTo>
                <a:cubicBezTo>
                  <a:pt x="17535875" y="2811826"/>
                  <a:pt x="17538443" y="2816960"/>
                  <a:pt x="17538443" y="2857123"/>
                </a:cubicBezTo>
                <a:cubicBezTo>
                  <a:pt x="17538443" y="2880209"/>
                  <a:pt x="17542759" y="2899034"/>
                  <a:pt x="17546987" y="2899034"/>
                </a:cubicBezTo>
                <a:cubicBezTo>
                  <a:pt x="17552091" y="2899034"/>
                  <a:pt x="17555531" y="2903294"/>
                  <a:pt x="17555531" y="2908428"/>
                </a:cubicBezTo>
                <a:cubicBezTo>
                  <a:pt x="17555531" y="2913563"/>
                  <a:pt x="17547891" y="2915274"/>
                  <a:pt x="17538443" y="2911851"/>
                </a:cubicBezTo>
                <a:cubicBezTo>
                  <a:pt x="17526543" y="2908428"/>
                  <a:pt x="17521381" y="2910140"/>
                  <a:pt x="17521381" y="2918697"/>
                </a:cubicBezTo>
                <a:cubicBezTo>
                  <a:pt x="17521381" y="2925542"/>
                  <a:pt x="17529111" y="2939197"/>
                  <a:pt x="17538443" y="2950303"/>
                </a:cubicBezTo>
                <a:cubicBezTo>
                  <a:pt x="17547891" y="2961445"/>
                  <a:pt x="17556435" y="2975974"/>
                  <a:pt x="17556435" y="2983657"/>
                </a:cubicBezTo>
                <a:cubicBezTo>
                  <a:pt x="17557253" y="2991340"/>
                  <a:pt x="17558973" y="3003320"/>
                  <a:pt x="17559819" y="3010165"/>
                </a:cubicBezTo>
                <a:cubicBezTo>
                  <a:pt x="17560665" y="3017011"/>
                  <a:pt x="17562385" y="3030665"/>
                  <a:pt x="17563201" y="3040934"/>
                </a:cubicBezTo>
                <a:cubicBezTo>
                  <a:pt x="17563201" y="3051202"/>
                  <a:pt x="17571775" y="3067442"/>
                  <a:pt x="17581137" y="3078584"/>
                </a:cubicBezTo>
                <a:cubicBezTo>
                  <a:pt x="17593969" y="3093077"/>
                  <a:pt x="17595631" y="3100796"/>
                  <a:pt x="17588865" y="3109317"/>
                </a:cubicBezTo>
                <a:cubicBezTo>
                  <a:pt x="17583703" y="3115325"/>
                  <a:pt x="17581983" y="3124719"/>
                  <a:pt x="17585423" y="3129853"/>
                </a:cubicBezTo>
                <a:cubicBezTo>
                  <a:pt x="17587991" y="3134150"/>
                  <a:pt x="17584549" y="3144382"/>
                  <a:pt x="17577753" y="3152065"/>
                </a:cubicBezTo>
                <a:cubicBezTo>
                  <a:pt x="17564923" y="3164045"/>
                  <a:pt x="17563201" y="3164045"/>
                  <a:pt x="17550429" y="3152065"/>
                </a:cubicBezTo>
                <a:cubicBezTo>
                  <a:pt x="17530773" y="3131565"/>
                  <a:pt x="17514557" y="3134988"/>
                  <a:pt x="17518845" y="3158911"/>
                </a:cubicBezTo>
                <a:cubicBezTo>
                  <a:pt x="17524823" y="3188842"/>
                  <a:pt x="17506887" y="3193976"/>
                  <a:pt x="17492335" y="3166630"/>
                </a:cubicBezTo>
                <a:lnTo>
                  <a:pt x="17479563" y="3142671"/>
                </a:lnTo>
                <a:lnTo>
                  <a:pt x="17478745" y="3164045"/>
                </a:lnTo>
                <a:cubicBezTo>
                  <a:pt x="17478745" y="3183708"/>
                  <a:pt x="17475305" y="3185419"/>
                  <a:pt x="17440309" y="3185419"/>
                </a:cubicBezTo>
                <a:cubicBezTo>
                  <a:pt x="17418961" y="3185419"/>
                  <a:pt x="17401931" y="3182870"/>
                  <a:pt x="17401931" y="3180285"/>
                </a:cubicBezTo>
                <a:cubicBezTo>
                  <a:pt x="17401931" y="3176862"/>
                  <a:pt x="17394203" y="3172602"/>
                  <a:pt x="17384811" y="3170053"/>
                </a:cubicBezTo>
                <a:cubicBezTo>
                  <a:pt x="17375421" y="3167468"/>
                  <a:pt x="17367723" y="3169179"/>
                  <a:pt x="17367723" y="3172602"/>
                </a:cubicBezTo>
                <a:cubicBezTo>
                  <a:pt x="17367723" y="3176862"/>
                  <a:pt x="17375421" y="3182870"/>
                  <a:pt x="17384811" y="3185419"/>
                </a:cubicBezTo>
                <a:cubicBezTo>
                  <a:pt x="17404467" y="3191391"/>
                  <a:pt x="17407879" y="3215350"/>
                  <a:pt x="17389099" y="3215350"/>
                </a:cubicBezTo>
                <a:cubicBezTo>
                  <a:pt x="17382275" y="3215350"/>
                  <a:pt x="17373701" y="3227293"/>
                  <a:pt x="17369501" y="3242696"/>
                </a:cubicBezTo>
                <a:cubicBezTo>
                  <a:pt x="17363493" y="3264070"/>
                  <a:pt x="17358391" y="3270042"/>
                  <a:pt x="17345559" y="3268330"/>
                </a:cubicBezTo>
                <a:cubicBezTo>
                  <a:pt x="17325057" y="3264070"/>
                  <a:pt x="17290965" y="3233301"/>
                  <a:pt x="17290965" y="3217899"/>
                </a:cubicBezTo>
                <a:cubicBezTo>
                  <a:pt x="17290965" y="3211053"/>
                  <a:pt x="17286621" y="3208504"/>
                  <a:pt x="17281517" y="3211053"/>
                </a:cubicBezTo>
                <a:cubicBezTo>
                  <a:pt x="17276413" y="3214476"/>
                  <a:pt x="17274751" y="3222196"/>
                  <a:pt x="17277287" y="3228167"/>
                </a:cubicBezTo>
                <a:cubicBezTo>
                  <a:pt x="17279855" y="3235013"/>
                  <a:pt x="17276413" y="3249541"/>
                  <a:pt x="17271309" y="3261521"/>
                </a:cubicBezTo>
                <a:cubicBezTo>
                  <a:pt x="17261073" y="3283733"/>
                  <a:pt x="17248241" y="3291416"/>
                  <a:pt x="17248241" y="3275176"/>
                </a:cubicBezTo>
                <a:cubicBezTo>
                  <a:pt x="17248241" y="3270042"/>
                  <a:pt x="17242263" y="3266619"/>
                  <a:pt x="17235409" y="3266619"/>
                </a:cubicBezTo>
                <a:cubicBezTo>
                  <a:pt x="17220099" y="3266619"/>
                  <a:pt x="17203885" y="3295713"/>
                  <a:pt x="17210651" y="3312790"/>
                </a:cubicBezTo>
                <a:cubicBezTo>
                  <a:pt x="17219195" y="3335876"/>
                  <a:pt x="17191869" y="3328193"/>
                  <a:pt x="17163727" y="3299973"/>
                </a:cubicBezTo>
                <a:cubicBezTo>
                  <a:pt x="17138997" y="3276013"/>
                  <a:pt x="17133019" y="3275176"/>
                  <a:pt x="17136459" y="3296550"/>
                </a:cubicBezTo>
                <a:cubicBezTo>
                  <a:pt x="17138123" y="3300847"/>
                  <a:pt x="17138997" y="3329030"/>
                  <a:pt x="17139843" y="3360673"/>
                </a:cubicBezTo>
                <a:cubicBezTo>
                  <a:pt x="17141563" y="3407681"/>
                  <a:pt x="17138997" y="3419661"/>
                  <a:pt x="17122783" y="3437612"/>
                </a:cubicBezTo>
                <a:cubicBezTo>
                  <a:pt x="17111671" y="3449592"/>
                  <a:pt x="17103127" y="3454690"/>
                  <a:pt x="17103127" y="3448718"/>
                </a:cubicBezTo>
                <a:cubicBezTo>
                  <a:pt x="17103127" y="3443621"/>
                  <a:pt x="17094581" y="3437612"/>
                  <a:pt x="17084345" y="3435901"/>
                </a:cubicBezTo>
                <a:cubicBezTo>
                  <a:pt x="17073263" y="3434226"/>
                  <a:pt x="17064689" y="3427381"/>
                  <a:pt x="17064689" y="3420535"/>
                </a:cubicBezTo>
                <a:cubicBezTo>
                  <a:pt x="17064689" y="3413689"/>
                  <a:pt x="17054483" y="3392315"/>
                  <a:pt x="17041651" y="3374364"/>
                </a:cubicBezTo>
                <a:cubicBezTo>
                  <a:pt x="17028877" y="3356412"/>
                  <a:pt x="17020333" y="3336750"/>
                  <a:pt x="17023715" y="3332453"/>
                </a:cubicBezTo>
                <a:cubicBezTo>
                  <a:pt x="17026283" y="3327319"/>
                  <a:pt x="17025437" y="3326481"/>
                  <a:pt x="17020333" y="3329030"/>
                </a:cubicBezTo>
                <a:cubicBezTo>
                  <a:pt x="17015201" y="3332453"/>
                  <a:pt x="17001553" y="3323058"/>
                  <a:pt x="16988721" y="3308530"/>
                </a:cubicBezTo>
                <a:lnTo>
                  <a:pt x="16965741" y="3282859"/>
                </a:lnTo>
                <a:lnTo>
                  <a:pt x="16985337" y="3265781"/>
                </a:lnTo>
                <a:cubicBezTo>
                  <a:pt x="16996391" y="3257225"/>
                  <a:pt x="17010039" y="3246119"/>
                  <a:pt x="17016047" y="3240985"/>
                </a:cubicBezTo>
                <a:cubicBezTo>
                  <a:pt x="17021149" y="3235850"/>
                  <a:pt x="17026283" y="3223871"/>
                  <a:pt x="17026283" y="3214476"/>
                </a:cubicBezTo>
                <a:cubicBezTo>
                  <a:pt x="17026283" y="3205082"/>
                  <a:pt x="17033135" y="3194813"/>
                  <a:pt x="17041651" y="3192265"/>
                </a:cubicBezTo>
                <a:cubicBezTo>
                  <a:pt x="17060461" y="3185419"/>
                  <a:pt x="17103127" y="3137536"/>
                  <a:pt x="17103127" y="3123008"/>
                </a:cubicBezTo>
                <a:cubicBezTo>
                  <a:pt x="17103127" y="3112739"/>
                  <a:pt x="17116805" y="3109317"/>
                  <a:pt x="17152675" y="3112739"/>
                </a:cubicBezTo>
                <a:cubicBezTo>
                  <a:pt x="17163727" y="3113613"/>
                  <a:pt x="17191869" y="3109317"/>
                  <a:pt x="17214967" y="3104219"/>
                </a:cubicBezTo>
                <a:cubicBezTo>
                  <a:pt x="17248241" y="3095662"/>
                  <a:pt x="17260199" y="3096499"/>
                  <a:pt x="17270405" y="3105056"/>
                </a:cubicBezTo>
                <a:cubicBezTo>
                  <a:pt x="17281517" y="3113613"/>
                  <a:pt x="17284957" y="3113613"/>
                  <a:pt x="17290965" y="3103345"/>
                </a:cubicBezTo>
                <a:cubicBezTo>
                  <a:pt x="17296069" y="3096499"/>
                  <a:pt x="17296069" y="3090528"/>
                  <a:pt x="17290965" y="3088816"/>
                </a:cubicBezTo>
                <a:cubicBezTo>
                  <a:pt x="17280701" y="3085394"/>
                  <a:pt x="17278979" y="3052914"/>
                  <a:pt x="17289187" y="3052914"/>
                </a:cubicBezTo>
                <a:cubicBezTo>
                  <a:pt x="17296915" y="3052914"/>
                  <a:pt x="17317387" y="3008454"/>
                  <a:pt x="17312283" y="3003320"/>
                </a:cubicBezTo>
                <a:cubicBezTo>
                  <a:pt x="17309717" y="3000771"/>
                  <a:pt x="17307997" y="3004193"/>
                  <a:pt x="17307997" y="3011003"/>
                </a:cubicBezTo>
                <a:cubicBezTo>
                  <a:pt x="17307179" y="3017848"/>
                  <a:pt x="17302019" y="3013588"/>
                  <a:pt x="17296069" y="3001608"/>
                </a:cubicBezTo>
                <a:cubicBezTo>
                  <a:pt x="17285803" y="2983657"/>
                  <a:pt x="17285803" y="2979397"/>
                  <a:pt x="17297731" y="2970840"/>
                </a:cubicBezTo>
                <a:cubicBezTo>
                  <a:pt x="17315667" y="2958022"/>
                  <a:pt x="17327623" y="2963994"/>
                  <a:pt x="17321615" y="2982819"/>
                </a:cubicBezTo>
                <a:cubicBezTo>
                  <a:pt x="17315667" y="3000771"/>
                  <a:pt x="17331065" y="3026405"/>
                  <a:pt x="17340455" y="3014425"/>
                </a:cubicBezTo>
                <a:cubicBezTo>
                  <a:pt x="17343837" y="3009328"/>
                  <a:pt x="17356669" y="3000771"/>
                  <a:pt x="17370317" y="2995637"/>
                </a:cubicBezTo>
                <a:cubicBezTo>
                  <a:pt x="17383149" y="2989628"/>
                  <a:pt x="17393385" y="2979397"/>
                  <a:pt x="17393385" y="2971677"/>
                </a:cubicBezTo>
                <a:cubicBezTo>
                  <a:pt x="17393385" y="2949465"/>
                  <a:pt x="17394203" y="2946043"/>
                  <a:pt x="17405313" y="2933225"/>
                </a:cubicBezTo>
                <a:cubicBezTo>
                  <a:pt x="17418145" y="2918697"/>
                  <a:pt x="17415579" y="2840046"/>
                  <a:pt x="17401931" y="2813537"/>
                </a:cubicBezTo>
                <a:cubicBezTo>
                  <a:pt x="17396769" y="2804143"/>
                  <a:pt x="17386533" y="2796423"/>
                  <a:pt x="17379709" y="2796423"/>
                </a:cubicBezTo>
                <a:cubicBezTo>
                  <a:pt x="17370317" y="2796423"/>
                  <a:pt x="17367723" y="2792163"/>
                  <a:pt x="17371163" y="2782769"/>
                </a:cubicBezTo>
                <a:cubicBezTo>
                  <a:pt x="17374605" y="2774212"/>
                  <a:pt x="17370317" y="2761394"/>
                  <a:pt x="17363493" y="2753675"/>
                </a:cubicBezTo>
                <a:cubicBezTo>
                  <a:pt x="17354103" y="2743407"/>
                  <a:pt x="17352383" y="2736597"/>
                  <a:pt x="17358391" y="2732337"/>
                </a:cubicBezTo>
                <a:cubicBezTo>
                  <a:pt x="17363493" y="2729752"/>
                  <a:pt x="17365155" y="2717772"/>
                  <a:pt x="17362619" y="2704955"/>
                </a:cubicBezTo>
                <a:cubicBezTo>
                  <a:pt x="17358391" y="2689589"/>
                  <a:pt x="17360053" y="2684455"/>
                  <a:pt x="17366877" y="2688715"/>
                </a:cubicBezTo>
                <a:cubicBezTo>
                  <a:pt x="17372039" y="2692138"/>
                  <a:pt x="17376267" y="2688715"/>
                  <a:pt x="17376267" y="2681032"/>
                </a:cubicBezTo>
                <a:cubicBezTo>
                  <a:pt x="17376267" y="2675898"/>
                  <a:pt x="17377339" y="2672693"/>
                  <a:pt x="17379585" y="2671196"/>
                </a:cubicBezTo>
                <a:close/>
                <a:moveTo>
                  <a:pt x="12164458" y="2634489"/>
                </a:moveTo>
                <a:cubicBezTo>
                  <a:pt x="12153494" y="2637388"/>
                  <a:pt x="12144594" y="2648483"/>
                  <a:pt x="12144594" y="2665882"/>
                </a:cubicBezTo>
                <a:cubicBezTo>
                  <a:pt x="12145328" y="2695889"/>
                  <a:pt x="12163311" y="2719088"/>
                  <a:pt x="12185331" y="2719088"/>
                </a:cubicBezTo>
                <a:cubicBezTo>
                  <a:pt x="12194873" y="2719088"/>
                  <a:pt x="12205150" y="2724131"/>
                  <a:pt x="12207719" y="2729175"/>
                </a:cubicBezTo>
                <a:cubicBezTo>
                  <a:pt x="12210288" y="2736992"/>
                  <a:pt x="12215426" y="2735983"/>
                  <a:pt x="12224601" y="2724131"/>
                </a:cubicBezTo>
                <a:cubicBezTo>
                  <a:pt x="12231574" y="2715558"/>
                  <a:pt x="12241850" y="2711271"/>
                  <a:pt x="12248456" y="2714802"/>
                </a:cubicBezTo>
                <a:cubicBezTo>
                  <a:pt x="12254695" y="2718080"/>
                  <a:pt x="12247722" y="2709506"/>
                  <a:pt x="12233409" y="2695889"/>
                </a:cubicBezTo>
                <a:cubicBezTo>
                  <a:pt x="12217995" y="2683029"/>
                  <a:pt x="12201847" y="2663361"/>
                  <a:pt x="12196709" y="2652266"/>
                </a:cubicBezTo>
                <a:cubicBezTo>
                  <a:pt x="12188451" y="2636884"/>
                  <a:pt x="12175422" y="2631589"/>
                  <a:pt x="12164458" y="2634489"/>
                </a:cubicBezTo>
                <a:close/>
                <a:moveTo>
                  <a:pt x="4064115" y="2629178"/>
                </a:moveTo>
                <a:cubicBezTo>
                  <a:pt x="4052215" y="2629178"/>
                  <a:pt x="4042014" y="2632498"/>
                  <a:pt x="4042014" y="2637589"/>
                </a:cubicBezTo>
                <a:cubicBezTo>
                  <a:pt x="4042014" y="2641795"/>
                  <a:pt x="4049664" y="2646223"/>
                  <a:pt x="4058165" y="2646223"/>
                </a:cubicBezTo>
                <a:cubicBezTo>
                  <a:pt x="4067798" y="2646223"/>
                  <a:pt x="4077999" y="2641795"/>
                  <a:pt x="4080548" y="2637589"/>
                </a:cubicBezTo>
                <a:cubicBezTo>
                  <a:pt x="4083949" y="2632498"/>
                  <a:pt x="4076299" y="2629178"/>
                  <a:pt x="4064115" y="2629178"/>
                </a:cubicBezTo>
                <a:close/>
                <a:moveTo>
                  <a:pt x="4287956" y="2588004"/>
                </a:moveTo>
                <a:cubicBezTo>
                  <a:pt x="4282006" y="2588004"/>
                  <a:pt x="4264154" y="2590660"/>
                  <a:pt x="4247721" y="2592431"/>
                </a:cubicBezTo>
                <a:cubicBezTo>
                  <a:pt x="4224770" y="2595752"/>
                  <a:pt x="4221370" y="2598408"/>
                  <a:pt x="4230720" y="2605049"/>
                </a:cubicBezTo>
                <a:cubicBezTo>
                  <a:pt x="4239220" y="2611026"/>
                  <a:pt x="4231570" y="2611911"/>
                  <a:pt x="4204370" y="2608591"/>
                </a:cubicBezTo>
                <a:cubicBezTo>
                  <a:pt x="4171785" y="2605049"/>
                  <a:pt x="4155634" y="2608591"/>
                  <a:pt x="4114550" y="2629842"/>
                </a:cubicBezTo>
                <a:cubicBezTo>
                  <a:pt x="4086499" y="2643566"/>
                  <a:pt x="4060715" y="2659726"/>
                  <a:pt x="4057314" y="2665924"/>
                </a:cubicBezTo>
                <a:cubicBezTo>
                  <a:pt x="4052215" y="2673450"/>
                  <a:pt x="4050515" y="2673450"/>
                  <a:pt x="4050515" y="2665038"/>
                </a:cubicBezTo>
                <a:cubicBezTo>
                  <a:pt x="4050515" y="2659726"/>
                  <a:pt x="4042864" y="2654634"/>
                  <a:pt x="4033514" y="2654634"/>
                </a:cubicBezTo>
                <a:cubicBezTo>
                  <a:pt x="4011413" y="2654634"/>
                  <a:pt x="4011413" y="2668359"/>
                  <a:pt x="4033514" y="2680312"/>
                </a:cubicBezTo>
                <a:cubicBezTo>
                  <a:pt x="4052215" y="2690716"/>
                  <a:pt x="4087349" y="2683854"/>
                  <a:pt x="4170085" y="2652199"/>
                </a:cubicBezTo>
                <a:cubicBezTo>
                  <a:pt x="4230720" y="2629842"/>
                  <a:pt x="4298156" y="2596637"/>
                  <a:pt x="4298156" y="2590660"/>
                </a:cubicBezTo>
                <a:cubicBezTo>
                  <a:pt x="4298156" y="2588004"/>
                  <a:pt x="4293056" y="2587119"/>
                  <a:pt x="4287956" y="2588004"/>
                </a:cubicBezTo>
                <a:close/>
                <a:moveTo>
                  <a:pt x="9544285" y="2570232"/>
                </a:moveTo>
                <a:cubicBezTo>
                  <a:pt x="9552583" y="2568524"/>
                  <a:pt x="9553323" y="2629967"/>
                  <a:pt x="9543689" y="2661380"/>
                </a:cubicBezTo>
                <a:cubicBezTo>
                  <a:pt x="9535194" y="2690425"/>
                  <a:pt x="9536052" y="2695537"/>
                  <a:pt x="9549621" y="2705790"/>
                </a:cubicBezTo>
                <a:cubicBezTo>
                  <a:pt x="9562341" y="2715186"/>
                  <a:pt x="9564881" y="2727153"/>
                  <a:pt x="9562341" y="2775832"/>
                </a:cubicBezTo>
                <a:cubicBezTo>
                  <a:pt x="9559802" y="2848445"/>
                  <a:pt x="9554699" y="2864667"/>
                  <a:pt x="9538587" y="2857826"/>
                </a:cubicBezTo>
                <a:cubicBezTo>
                  <a:pt x="9531802" y="2855270"/>
                  <a:pt x="9520792" y="2859525"/>
                  <a:pt x="9514837" y="2868079"/>
                </a:cubicBezTo>
                <a:cubicBezTo>
                  <a:pt x="9506366" y="2880031"/>
                  <a:pt x="9501268" y="2880903"/>
                  <a:pt x="9486008" y="2873206"/>
                </a:cubicBezTo>
                <a:cubicBezTo>
                  <a:pt x="9467360" y="2862953"/>
                  <a:pt x="9467360" y="2857826"/>
                  <a:pt x="9480076" y="2790370"/>
                </a:cubicBezTo>
                <a:cubicBezTo>
                  <a:pt x="9482616" y="2780943"/>
                  <a:pt x="9479223" y="2765579"/>
                  <a:pt x="9472439" y="2757025"/>
                </a:cubicBezTo>
                <a:cubicBezTo>
                  <a:pt x="9466508" y="2748501"/>
                  <a:pt x="9463115" y="2733963"/>
                  <a:pt x="9465650" y="2724567"/>
                </a:cubicBezTo>
                <a:cubicBezTo>
                  <a:pt x="9468213" y="2713487"/>
                  <a:pt x="9471582" y="2711758"/>
                  <a:pt x="9476684" y="2719455"/>
                </a:cubicBezTo>
                <a:cubicBezTo>
                  <a:pt x="9481786" y="2727995"/>
                  <a:pt x="9488547" y="2726296"/>
                  <a:pt x="9506366" y="2714344"/>
                </a:cubicBezTo>
                <a:cubicBezTo>
                  <a:pt x="9527557" y="2700679"/>
                  <a:pt x="9528410" y="2698123"/>
                  <a:pt x="9514837" y="2688696"/>
                </a:cubicBezTo>
                <a:cubicBezTo>
                  <a:pt x="9498728" y="2676744"/>
                  <a:pt x="9486008" y="2636604"/>
                  <a:pt x="9491110" y="2614400"/>
                </a:cubicBezTo>
                <a:cubicBezTo>
                  <a:pt x="9492797" y="2605860"/>
                  <a:pt x="9502973" y="2596449"/>
                  <a:pt x="9514007" y="2593893"/>
                </a:cubicBezTo>
                <a:cubicBezTo>
                  <a:pt x="9525018" y="2591338"/>
                  <a:pt x="9536905" y="2582799"/>
                  <a:pt x="9540273" y="2575101"/>
                </a:cubicBezTo>
                <a:cubicBezTo>
                  <a:pt x="9541759" y="2572008"/>
                  <a:pt x="9543099" y="2570476"/>
                  <a:pt x="9544285" y="2570232"/>
                </a:cubicBezTo>
                <a:close/>
                <a:moveTo>
                  <a:pt x="4477512" y="2500787"/>
                </a:moveTo>
                <a:cubicBezTo>
                  <a:pt x="4468161" y="2500787"/>
                  <a:pt x="4460511" y="2503444"/>
                  <a:pt x="4460511" y="2506985"/>
                </a:cubicBezTo>
                <a:cubicBezTo>
                  <a:pt x="4460511" y="2511191"/>
                  <a:pt x="4434726" y="2513626"/>
                  <a:pt x="4403276" y="2513626"/>
                </a:cubicBezTo>
                <a:cubicBezTo>
                  <a:pt x="4364742" y="2513626"/>
                  <a:pt x="4334141" y="2518939"/>
                  <a:pt x="4313457" y="2529122"/>
                </a:cubicBezTo>
                <a:cubicBezTo>
                  <a:pt x="4271805" y="2548823"/>
                  <a:pt x="4271805" y="2561662"/>
                  <a:pt x="4312607" y="2550373"/>
                </a:cubicBezTo>
                <a:cubicBezTo>
                  <a:pt x="4329890" y="2546167"/>
                  <a:pt x="4363892" y="2544396"/>
                  <a:pt x="4387976" y="2547938"/>
                </a:cubicBezTo>
                <a:cubicBezTo>
                  <a:pt x="4442661" y="2554800"/>
                  <a:pt x="4493663" y="2535098"/>
                  <a:pt x="4494513" y="2506985"/>
                </a:cubicBezTo>
                <a:cubicBezTo>
                  <a:pt x="4494513" y="2503444"/>
                  <a:pt x="4486862" y="2500787"/>
                  <a:pt x="4477512" y="2500787"/>
                </a:cubicBezTo>
                <a:close/>
                <a:moveTo>
                  <a:pt x="12413882" y="2404329"/>
                </a:moveTo>
                <a:cubicBezTo>
                  <a:pt x="12411497" y="2400925"/>
                  <a:pt x="12409937" y="2400736"/>
                  <a:pt x="12409937" y="2404644"/>
                </a:cubicBezTo>
                <a:cubicBezTo>
                  <a:pt x="12409203" y="2422547"/>
                  <a:pt x="12425351" y="2466171"/>
                  <a:pt x="12430489" y="2460876"/>
                </a:cubicBezTo>
                <a:cubicBezTo>
                  <a:pt x="12433058" y="2458354"/>
                  <a:pt x="12429755" y="2442216"/>
                  <a:pt x="12422782" y="2423304"/>
                </a:cubicBezTo>
                <a:cubicBezTo>
                  <a:pt x="12419479" y="2414353"/>
                  <a:pt x="12416268" y="2407733"/>
                  <a:pt x="12413882" y="2404329"/>
                </a:cubicBezTo>
                <a:close/>
                <a:moveTo>
                  <a:pt x="9794297" y="2390393"/>
                </a:moveTo>
                <a:cubicBezTo>
                  <a:pt x="9785984" y="2391033"/>
                  <a:pt x="9771263" y="2394447"/>
                  <a:pt x="9754208" y="2400422"/>
                </a:cubicBezTo>
                <a:cubicBezTo>
                  <a:pt x="9726006" y="2410778"/>
                  <a:pt x="9717431" y="2426938"/>
                  <a:pt x="9734390" y="2437181"/>
                </a:cubicBezTo>
                <a:cubicBezTo>
                  <a:pt x="9741250" y="2441505"/>
                  <a:pt x="9740488" y="2446626"/>
                  <a:pt x="9734390" y="2454365"/>
                </a:cubicBezTo>
                <a:cubicBezTo>
                  <a:pt x="9719145" y="2473143"/>
                  <a:pt x="9731913" y="2498749"/>
                  <a:pt x="9766976" y="2520144"/>
                </a:cubicBezTo>
                <a:cubicBezTo>
                  <a:pt x="9804516" y="2542336"/>
                  <a:pt x="9818999" y="2559407"/>
                  <a:pt x="9819951" y="2580802"/>
                </a:cubicBezTo>
                <a:cubicBezTo>
                  <a:pt x="9819951" y="2589338"/>
                  <a:pt x="9833671" y="2609823"/>
                  <a:pt x="9849869" y="2627007"/>
                </a:cubicBezTo>
                <a:cubicBezTo>
                  <a:pt x="9873689" y="2651817"/>
                  <a:pt x="9887409" y="2658645"/>
                  <a:pt x="9916374" y="2660352"/>
                </a:cubicBezTo>
                <a:cubicBezTo>
                  <a:pt x="9936002" y="2661945"/>
                  <a:pt x="9955820" y="2662856"/>
                  <a:pt x="9959059" y="2662856"/>
                </a:cubicBezTo>
                <a:cubicBezTo>
                  <a:pt x="9962489" y="2663766"/>
                  <a:pt x="9961727" y="2670594"/>
                  <a:pt x="9957345" y="2679130"/>
                </a:cubicBezTo>
                <a:cubicBezTo>
                  <a:pt x="9950484" y="2691876"/>
                  <a:pt x="9957345" y="2698704"/>
                  <a:pt x="10007843" y="2722717"/>
                </a:cubicBezTo>
                <a:cubicBezTo>
                  <a:pt x="10082161" y="2758566"/>
                  <a:pt x="10107696" y="2784172"/>
                  <a:pt x="10096643" y="2809892"/>
                </a:cubicBezTo>
                <a:cubicBezTo>
                  <a:pt x="10089021" y="2826962"/>
                  <a:pt x="10087306" y="2826962"/>
                  <a:pt x="10074348" y="2814102"/>
                </a:cubicBezTo>
                <a:cubicBezTo>
                  <a:pt x="10066725" y="2807274"/>
                  <a:pt x="10059103" y="2797032"/>
                  <a:pt x="10057388" y="2792821"/>
                </a:cubicBezTo>
                <a:cubicBezTo>
                  <a:pt x="10056435" y="2788496"/>
                  <a:pt x="10043668" y="2783375"/>
                  <a:pt x="10029185" y="2781668"/>
                </a:cubicBezTo>
                <a:cubicBezTo>
                  <a:pt x="10009558" y="2779961"/>
                  <a:pt x="10001935" y="2783375"/>
                  <a:pt x="9993360" y="2800446"/>
                </a:cubicBezTo>
                <a:cubicBezTo>
                  <a:pt x="9983832" y="2819337"/>
                  <a:pt x="9984785" y="2822752"/>
                  <a:pt x="10003460" y="2834701"/>
                </a:cubicBezTo>
                <a:cubicBezTo>
                  <a:pt x="10029947" y="2850065"/>
                  <a:pt x="10031663" y="2882499"/>
                  <a:pt x="10007843" y="2888531"/>
                </a:cubicBezTo>
                <a:cubicBezTo>
                  <a:pt x="9998505" y="2891034"/>
                  <a:pt x="9990692" y="2900480"/>
                  <a:pt x="9990692" y="2909016"/>
                </a:cubicBezTo>
                <a:cubicBezTo>
                  <a:pt x="9990692" y="2933825"/>
                  <a:pt x="9953152" y="2965463"/>
                  <a:pt x="9931809" y="2958635"/>
                </a:cubicBezTo>
                <a:cubicBezTo>
                  <a:pt x="9918089" y="2954310"/>
                  <a:pt x="9912944" y="2957724"/>
                  <a:pt x="9908752" y="2974795"/>
                </a:cubicBezTo>
                <a:cubicBezTo>
                  <a:pt x="9906084" y="2986858"/>
                  <a:pt x="9906084" y="3003018"/>
                  <a:pt x="9908752" y="3010757"/>
                </a:cubicBezTo>
                <a:cubicBezTo>
                  <a:pt x="9917327" y="3032949"/>
                  <a:pt x="9899415" y="3056051"/>
                  <a:pt x="9877881" y="3050930"/>
                </a:cubicBezTo>
                <a:cubicBezTo>
                  <a:pt x="9866829" y="3047516"/>
                  <a:pt x="9855014" y="3040688"/>
                  <a:pt x="9851393" y="3033746"/>
                </a:cubicBezTo>
                <a:cubicBezTo>
                  <a:pt x="9847963" y="3027828"/>
                  <a:pt x="9840341" y="3022707"/>
                  <a:pt x="9835196" y="3022707"/>
                </a:cubicBezTo>
                <a:cubicBezTo>
                  <a:pt x="9811376" y="3022707"/>
                  <a:pt x="9734390" y="2977412"/>
                  <a:pt x="9734390" y="2962845"/>
                </a:cubicBezTo>
                <a:cubicBezTo>
                  <a:pt x="9734390" y="2942360"/>
                  <a:pt x="9749063" y="2938150"/>
                  <a:pt x="9799371" y="2942360"/>
                </a:cubicBezTo>
                <a:cubicBezTo>
                  <a:pt x="9860921" y="2948278"/>
                  <a:pt x="9939432" y="2930411"/>
                  <a:pt x="9939432" y="2910723"/>
                </a:cubicBezTo>
                <a:cubicBezTo>
                  <a:pt x="9939432" y="2902984"/>
                  <a:pt x="9943815" y="2894449"/>
                  <a:pt x="9948007" y="2892742"/>
                </a:cubicBezTo>
                <a:cubicBezTo>
                  <a:pt x="9953914" y="2891034"/>
                  <a:pt x="9952199" y="2875671"/>
                  <a:pt x="9943815" y="2851772"/>
                </a:cubicBezTo>
                <a:cubicBezTo>
                  <a:pt x="9933525" y="2821841"/>
                  <a:pt x="9923997" y="2809892"/>
                  <a:pt x="9905322" y="2803063"/>
                </a:cubicBezTo>
                <a:cubicBezTo>
                  <a:pt x="9890839" y="2797942"/>
                  <a:pt x="9879787" y="2787700"/>
                  <a:pt x="9879787" y="2779961"/>
                </a:cubicBezTo>
                <a:cubicBezTo>
                  <a:pt x="9879787" y="2772222"/>
                  <a:pt x="9873689" y="2766304"/>
                  <a:pt x="9866067" y="2766304"/>
                </a:cubicBezTo>
                <a:cubicBezTo>
                  <a:pt x="9858254" y="2766304"/>
                  <a:pt x="9842056" y="2756062"/>
                  <a:pt x="9830051" y="2742405"/>
                </a:cubicBezTo>
                <a:cubicBezTo>
                  <a:pt x="9818236" y="2729545"/>
                  <a:pt x="9799371" y="2719303"/>
                  <a:pt x="9788319" y="2719303"/>
                </a:cubicBezTo>
                <a:cubicBezTo>
                  <a:pt x="9768691" y="2718392"/>
                  <a:pt x="9683130" y="2657735"/>
                  <a:pt x="9683130" y="2644875"/>
                </a:cubicBezTo>
                <a:cubicBezTo>
                  <a:pt x="9683130" y="2640664"/>
                  <a:pt x="9675507" y="2638046"/>
                  <a:pt x="9666170" y="2638046"/>
                </a:cubicBezTo>
                <a:cubicBezTo>
                  <a:pt x="9656833" y="2638046"/>
                  <a:pt x="9649020" y="2632925"/>
                  <a:pt x="9649020" y="2626097"/>
                </a:cubicBezTo>
                <a:cubicBezTo>
                  <a:pt x="9649020" y="2620065"/>
                  <a:pt x="9643112" y="2609823"/>
                  <a:pt x="9635490" y="2602994"/>
                </a:cubicBezTo>
                <a:cubicBezTo>
                  <a:pt x="9624247" y="2594459"/>
                  <a:pt x="9620817" y="2594459"/>
                  <a:pt x="9614910" y="2602994"/>
                </a:cubicBezTo>
                <a:cubicBezTo>
                  <a:pt x="9611480" y="2609823"/>
                  <a:pt x="9603857" y="2611530"/>
                  <a:pt x="9598712" y="2608116"/>
                </a:cubicBezTo>
                <a:cubicBezTo>
                  <a:pt x="9590899" y="2603905"/>
                  <a:pt x="9592614" y="2598784"/>
                  <a:pt x="9603857" y="2591045"/>
                </a:cubicBezTo>
                <a:cubicBezTo>
                  <a:pt x="9616625" y="2580802"/>
                  <a:pt x="9617387" y="2576478"/>
                  <a:pt x="9609002" y="2562025"/>
                </a:cubicBezTo>
                <a:cubicBezTo>
                  <a:pt x="9602905" y="2551782"/>
                  <a:pt x="9597759" y="2538922"/>
                  <a:pt x="9597759" y="2532094"/>
                </a:cubicBezTo>
                <a:cubicBezTo>
                  <a:pt x="9597759" y="2516730"/>
                  <a:pt x="9525156" y="2483385"/>
                  <a:pt x="9507244" y="2490214"/>
                </a:cubicBezTo>
                <a:cubicBezTo>
                  <a:pt x="9500384" y="2492831"/>
                  <a:pt x="9491046" y="2501367"/>
                  <a:pt x="9486854" y="2509902"/>
                </a:cubicBezTo>
                <a:cubicBezTo>
                  <a:pt x="9482471" y="2518437"/>
                  <a:pt x="9467036" y="2527769"/>
                  <a:pt x="9453506" y="2531183"/>
                </a:cubicBezTo>
                <a:cubicBezTo>
                  <a:pt x="9439786" y="2533801"/>
                  <a:pt x="9416728" y="2547458"/>
                  <a:pt x="9400531" y="2562025"/>
                </a:cubicBezTo>
                <a:cubicBezTo>
                  <a:pt x="9369851" y="2589338"/>
                  <a:pt x="9350033" y="2592752"/>
                  <a:pt x="9321830" y="2574771"/>
                </a:cubicBezTo>
                <a:cubicBezTo>
                  <a:pt x="9269807" y="2541540"/>
                  <a:pt x="9179291" y="2556903"/>
                  <a:pt x="9179291" y="2598784"/>
                </a:cubicBezTo>
                <a:cubicBezTo>
                  <a:pt x="9179291" y="2609026"/>
                  <a:pt x="9183484" y="2621886"/>
                  <a:pt x="9187867" y="2626097"/>
                </a:cubicBezTo>
                <a:cubicBezTo>
                  <a:pt x="9204826" y="2643167"/>
                  <a:pt x="9179291" y="2677423"/>
                  <a:pt x="9133176" y="2700525"/>
                </a:cubicBezTo>
                <a:cubicBezTo>
                  <a:pt x="9108403" y="2713271"/>
                  <a:pt x="9082678" y="2723514"/>
                  <a:pt x="9076008" y="2723514"/>
                </a:cubicBezTo>
                <a:cubicBezTo>
                  <a:pt x="9064003" y="2723514"/>
                  <a:pt x="9011790" y="2779050"/>
                  <a:pt x="8981110" y="2824459"/>
                </a:cubicBezTo>
                <a:cubicBezTo>
                  <a:pt x="8966627" y="2847447"/>
                  <a:pt x="8969105" y="2867135"/>
                  <a:pt x="8989685" y="2883410"/>
                </a:cubicBezTo>
                <a:cubicBezTo>
                  <a:pt x="8999975" y="2891945"/>
                  <a:pt x="9000738" y="2896156"/>
                  <a:pt x="8991400" y="2907309"/>
                </a:cubicBezTo>
                <a:cubicBezTo>
                  <a:pt x="8985493" y="2914137"/>
                  <a:pt x="8975965" y="2920168"/>
                  <a:pt x="8970058" y="2920168"/>
                </a:cubicBezTo>
                <a:cubicBezTo>
                  <a:pt x="8963960" y="2920168"/>
                  <a:pt x="8952907" y="2934622"/>
                  <a:pt x="8946047" y="2953513"/>
                </a:cubicBezTo>
                <a:cubicBezTo>
                  <a:pt x="8935947" y="2978209"/>
                  <a:pt x="8926420" y="2987655"/>
                  <a:pt x="8906792" y="2991069"/>
                </a:cubicBezTo>
                <a:cubicBezTo>
                  <a:pt x="8889642" y="2994483"/>
                  <a:pt x="8876874" y="3004725"/>
                  <a:pt x="8867537" y="3021796"/>
                </a:cubicBezTo>
                <a:cubicBezTo>
                  <a:pt x="8860677" y="3035567"/>
                  <a:pt x="8847909" y="3047516"/>
                  <a:pt x="8840096" y="3047516"/>
                </a:cubicBezTo>
                <a:cubicBezTo>
                  <a:pt x="8831712" y="3048313"/>
                  <a:pt x="8801794" y="3048313"/>
                  <a:pt x="8773591" y="3048313"/>
                </a:cubicBezTo>
                <a:cubicBezTo>
                  <a:pt x="8721378" y="3049223"/>
                  <a:pt x="8671070" y="3065383"/>
                  <a:pt x="8652205" y="3088486"/>
                </a:cubicBezTo>
                <a:lnTo>
                  <a:pt x="8649143" y="3090423"/>
                </a:lnTo>
                <a:lnTo>
                  <a:pt x="8650587" y="3092214"/>
                </a:lnTo>
                <a:cubicBezTo>
                  <a:pt x="8658263" y="3122900"/>
                  <a:pt x="8690005" y="3135768"/>
                  <a:pt x="8743737" y="3128096"/>
                </a:cubicBezTo>
                <a:cubicBezTo>
                  <a:pt x="8771122" y="3124632"/>
                  <a:pt x="8795810" y="3124632"/>
                  <a:pt x="8799337" y="3128096"/>
                </a:cubicBezTo>
                <a:cubicBezTo>
                  <a:pt x="8806183" y="3134036"/>
                  <a:pt x="8837718" y="3138243"/>
                  <a:pt x="8859086" y="3136510"/>
                </a:cubicBezTo>
                <a:cubicBezTo>
                  <a:pt x="8865103" y="3135768"/>
                  <a:pt x="8878795" y="3126364"/>
                  <a:pt x="8890621" y="3114238"/>
                </a:cubicBezTo>
                <a:cubicBezTo>
                  <a:pt x="8902653" y="3102360"/>
                  <a:pt x="8918005" y="3092956"/>
                  <a:pt x="8924852" y="3092956"/>
                </a:cubicBezTo>
                <a:cubicBezTo>
                  <a:pt x="8931698" y="3092956"/>
                  <a:pt x="8939374" y="3089492"/>
                  <a:pt x="8942693" y="3084295"/>
                </a:cubicBezTo>
                <a:cubicBezTo>
                  <a:pt x="8945391" y="3080088"/>
                  <a:pt x="8953067" y="3078355"/>
                  <a:pt x="8959913" y="3081820"/>
                </a:cubicBezTo>
                <a:cubicBezTo>
                  <a:pt x="8966552" y="3084295"/>
                  <a:pt x="8972568" y="3081820"/>
                  <a:pt x="8972568" y="3077613"/>
                </a:cubicBezTo>
                <a:cubicBezTo>
                  <a:pt x="8972568" y="3059548"/>
                  <a:pt x="9029827" y="3039998"/>
                  <a:pt x="9126297" y="3023665"/>
                </a:cubicBezTo>
                <a:cubicBezTo>
                  <a:pt x="9241646" y="3004858"/>
                  <a:pt x="9265504" y="3004115"/>
                  <a:pt x="9288533" y="3017726"/>
                </a:cubicBezTo>
                <a:cubicBezTo>
                  <a:pt x="9301395" y="3026387"/>
                  <a:pt x="9307412" y="3026387"/>
                  <a:pt x="9315917" y="3017726"/>
                </a:cubicBezTo>
                <a:cubicBezTo>
                  <a:pt x="9321104" y="3012529"/>
                  <a:pt x="9332929" y="3007580"/>
                  <a:pt x="9340813" y="3007580"/>
                </a:cubicBezTo>
                <a:cubicBezTo>
                  <a:pt x="9349319" y="3007580"/>
                  <a:pt x="9356995" y="3002383"/>
                  <a:pt x="9358655" y="2997186"/>
                </a:cubicBezTo>
                <a:cubicBezTo>
                  <a:pt x="9362182" y="2988772"/>
                  <a:pt x="9367991" y="2988772"/>
                  <a:pt x="9386869" y="2997186"/>
                </a:cubicBezTo>
                <a:cubicBezTo>
                  <a:pt x="9404711" y="3005847"/>
                  <a:pt x="9412387" y="3005847"/>
                  <a:pt x="9416744" y="2998176"/>
                </a:cubicBezTo>
                <a:cubicBezTo>
                  <a:pt x="9420063" y="2992979"/>
                  <a:pt x="9427947" y="2990505"/>
                  <a:pt x="9432926" y="2993722"/>
                </a:cubicBezTo>
                <a:cubicBezTo>
                  <a:pt x="9454295" y="3007580"/>
                  <a:pt x="9497032" y="3005847"/>
                  <a:pt x="9526077" y="2989515"/>
                </a:cubicBezTo>
                <a:cubicBezTo>
                  <a:pt x="9543088" y="2981101"/>
                  <a:pt x="9559271" y="2973429"/>
                  <a:pt x="9561967" y="2973429"/>
                </a:cubicBezTo>
                <a:cubicBezTo>
                  <a:pt x="9583336" y="2974172"/>
                  <a:pt x="9603667" y="2987040"/>
                  <a:pt x="9608024" y="3001393"/>
                </a:cubicBezTo>
                <a:cubicBezTo>
                  <a:pt x="9612381" y="3018468"/>
                  <a:pt x="9613211" y="3018468"/>
                  <a:pt x="9628563" y="3004858"/>
                </a:cubicBezTo>
                <a:cubicBezTo>
                  <a:pt x="9643915" y="2991247"/>
                  <a:pt x="9655948" y="2992979"/>
                  <a:pt x="9655948" y="3009312"/>
                </a:cubicBezTo>
                <a:cubicBezTo>
                  <a:pt x="9655948" y="3013519"/>
                  <a:pt x="9652421" y="3014261"/>
                  <a:pt x="9647442" y="3011787"/>
                </a:cubicBezTo>
                <a:cubicBezTo>
                  <a:pt x="9643085" y="3009312"/>
                  <a:pt x="9641425" y="3011787"/>
                  <a:pt x="9643915" y="3018468"/>
                </a:cubicBezTo>
                <a:cubicBezTo>
                  <a:pt x="9646405" y="3025397"/>
                  <a:pt x="9642255" y="3036533"/>
                  <a:pt x="9635409" y="3044205"/>
                </a:cubicBezTo>
                <a:cubicBezTo>
                  <a:pt x="9616530" y="3063013"/>
                  <a:pt x="9618397" y="3081820"/>
                  <a:pt x="9639558" y="3093698"/>
                </a:cubicBezTo>
                <a:cubicBezTo>
                  <a:pt x="9655118" y="3101370"/>
                  <a:pt x="9656777" y="3108299"/>
                  <a:pt x="9652421" y="3137500"/>
                </a:cubicBezTo>
                <a:cubicBezTo>
                  <a:pt x="9649101" y="3159525"/>
                  <a:pt x="9649931" y="3168929"/>
                  <a:pt x="9655948" y="3165464"/>
                </a:cubicBezTo>
                <a:cubicBezTo>
                  <a:pt x="9660097" y="3162989"/>
                  <a:pt x="9664454" y="3164722"/>
                  <a:pt x="9664454" y="3169918"/>
                </a:cubicBezTo>
                <a:cubicBezTo>
                  <a:pt x="9664454" y="3175858"/>
                  <a:pt x="9658437" y="3178332"/>
                  <a:pt x="9651591" y="3174868"/>
                </a:cubicBezTo>
                <a:cubicBezTo>
                  <a:pt x="9644745" y="3172393"/>
                  <a:pt x="9627733" y="3180065"/>
                  <a:pt x="9613211" y="3191943"/>
                </a:cubicBezTo>
                <a:cubicBezTo>
                  <a:pt x="9592672" y="3210008"/>
                  <a:pt x="9589145" y="3216937"/>
                  <a:pt x="9595991" y="3230548"/>
                </a:cubicBezTo>
                <a:cubicBezTo>
                  <a:pt x="9605535" y="3247623"/>
                  <a:pt x="9630222" y="3252820"/>
                  <a:pt x="9630222" y="3238220"/>
                </a:cubicBezTo>
                <a:cubicBezTo>
                  <a:pt x="9630222" y="3233023"/>
                  <a:pt x="9637069" y="3229558"/>
                  <a:pt x="9644745" y="3229558"/>
                </a:cubicBezTo>
                <a:cubicBezTo>
                  <a:pt x="9652421" y="3229558"/>
                  <a:pt x="9655948" y="3232280"/>
                  <a:pt x="9653251" y="3234755"/>
                </a:cubicBezTo>
                <a:cubicBezTo>
                  <a:pt x="9642255" y="3245891"/>
                  <a:pt x="9665283" y="3272370"/>
                  <a:pt x="9699515" y="3289445"/>
                </a:cubicBezTo>
                <a:cubicBezTo>
                  <a:pt x="9722543" y="3299839"/>
                  <a:pt x="9750550" y="3305778"/>
                  <a:pt x="9778765" y="3304788"/>
                </a:cubicBezTo>
                <a:cubicBezTo>
                  <a:pt x="9804491" y="3304046"/>
                  <a:pt x="9833535" y="3309243"/>
                  <a:pt x="9848887" y="3316914"/>
                </a:cubicBezTo>
                <a:cubicBezTo>
                  <a:pt x="9862580" y="3324586"/>
                  <a:pt x="9883948" y="3333989"/>
                  <a:pt x="9896811" y="3339186"/>
                </a:cubicBezTo>
                <a:cubicBezTo>
                  <a:pt x="9911333" y="3345126"/>
                  <a:pt x="9920669" y="3357004"/>
                  <a:pt x="9924819" y="3374079"/>
                </a:cubicBezTo>
                <a:cubicBezTo>
                  <a:pt x="9931665" y="3404765"/>
                  <a:pt x="9958220" y="3426295"/>
                  <a:pt x="9988094" y="3426295"/>
                </a:cubicBezTo>
                <a:cubicBezTo>
                  <a:pt x="10023155" y="3426295"/>
                  <a:pt x="10076888" y="3445102"/>
                  <a:pt x="10111949" y="3470592"/>
                </a:cubicBezTo>
                <a:cubicBezTo>
                  <a:pt x="10130621" y="3483460"/>
                  <a:pt x="10151989" y="3494596"/>
                  <a:pt x="10158835" y="3494596"/>
                </a:cubicBezTo>
                <a:cubicBezTo>
                  <a:pt x="10189747" y="3493854"/>
                  <a:pt x="10223771" y="3447577"/>
                  <a:pt x="10210079" y="3425305"/>
                </a:cubicBezTo>
                <a:cubicBezTo>
                  <a:pt x="10193897" y="3398826"/>
                  <a:pt x="10201573" y="3360469"/>
                  <a:pt x="10228128" y="3337454"/>
                </a:cubicBezTo>
                <a:cubicBezTo>
                  <a:pt x="10266508" y="3304788"/>
                  <a:pt x="10347626" y="3285981"/>
                  <a:pt x="10360489" y="3306521"/>
                </a:cubicBezTo>
                <a:cubicBezTo>
                  <a:pt x="10362978" y="3310728"/>
                  <a:pt x="10373351" y="3315182"/>
                  <a:pt x="10383517" y="3315182"/>
                </a:cubicBezTo>
                <a:cubicBezTo>
                  <a:pt x="10392853" y="3315182"/>
                  <a:pt x="10402189" y="3321864"/>
                  <a:pt x="10404885" y="3332257"/>
                </a:cubicBezTo>
                <a:cubicBezTo>
                  <a:pt x="10410072" y="3350075"/>
                  <a:pt x="10452809" y="3366408"/>
                  <a:pt x="10498866" y="3366408"/>
                </a:cubicBezTo>
                <a:cubicBezTo>
                  <a:pt x="10518367" y="3366408"/>
                  <a:pt x="10526873" y="3370615"/>
                  <a:pt x="10531230" y="3384473"/>
                </a:cubicBezTo>
                <a:cubicBezTo>
                  <a:pt x="10535587" y="3398084"/>
                  <a:pt x="10542433" y="3401548"/>
                  <a:pt x="10558615" y="3398084"/>
                </a:cubicBezTo>
                <a:cubicBezTo>
                  <a:pt x="10579983" y="3393629"/>
                  <a:pt x="10637243" y="3404765"/>
                  <a:pt x="10667947" y="3418623"/>
                </a:cubicBezTo>
                <a:cubicBezTo>
                  <a:pt x="10677283" y="3422830"/>
                  <a:pt x="10702179" y="3430502"/>
                  <a:pt x="10723339" y="3435699"/>
                </a:cubicBezTo>
                <a:cubicBezTo>
                  <a:pt x="10744708" y="3439906"/>
                  <a:pt x="10769603" y="3446835"/>
                  <a:pt x="10778939" y="3448319"/>
                </a:cubicBezTo>
                <a:cubicBezTo>
                  <a:pt x="10789105" y="3451042"/>
                  <a:pt x="10803627" y="3445845"/>
                  <a:pt x="10814001" y="3436441"/>
                </a:cubicBezTo>
                <a:cubicBezTo>
                  <a:pt x="10851551" y="3400558"/>
                  <a:pt x="10953207" y="3390412"/>
                  <a:pt x="10975406" y="3420356"/>
                </a:cubicBezTo>
                <a:cubicBezTo>
                  <a:pt x="10976910" y="3422459"/>
                  <a:pt x="10978518" y="3426125"/>
                  <a:pt x="10980122" y="3430947"/>
                </a:cubicBezTo>
                <a:lnTo>
                  <a:pt x="10984572" y="3447550"/>
                </a:lnTo>
                <a:lnTo>
                  <a:pt x="10987803" y="3432671"/>
                </a:lnTo>
                <a:cubicBezTo>
                  <a:pt x="10991748" y="3428416"/>
                  <a:pt x="10998813" y="3426525"/>
                  <a:pt x="11011291" y="3424885"/>
                </a:cubicBezTo>
                <a:cubicBezTo>
                  <a:pt x="11025604" y="3423120"/>
                  <a:pt x="11047991" y="3421355"/>
                  <a:pt x="11059001" y="3420599"/>
                </a:cubicBezTo>
                <a:cubicBezTo>
                  <a:pt x="11090564" y="3420599"/>
                  <a:pt x="11109648" y="3396644"/>
                  <a:pt x="11119557" y="3343690"/>
                </a:cubicBezTo>
                <a:cubicBezTo>
                  <a:pt x="11129833" y="3292249"/>
                  <a:pt x="11160661" y="3198445"/>
                  <a:pt x="11171671" y="3185585"/>
                </a:cubicBezTo>
                <a:cubicBezTo>
                  <a:pt x="11179378" y="3177012"/>
                  <a:pt x="11171671" y="3119771"/>
                  <a:pt x="11161395" y="3108676"/>
                </a:cubicBezTo>
                <a:cubicBezTo>
                  <a:pt x="11158092" y="3104389"/>
                  <a:pt x="11158092" y="3092538"/>
                  <a:pt x="11162496" y="3082199"/>
                </a:cubicBezTo>
                <a:cubicBezTo>
                  <a:pt x="11166533" y="3070096"/>
                  <a:pt x="11166533" y="3060009"/>
                  <a:pt x="11161395" y="3054714"/>
                </a:cubicBezTo>
                <a:cubicBezTo>
                  <a:pt x="11155523" y="3048914"/>
                  <a:pt x="11157358" y="3041097"/>
                  <a:pt x="11167634" y="3031767"/>
                </a:cubicBezTo>
                <a:cubicBezTo>
                  <a:pt x="11187085" y="3011342"/>
                  <a:pt x="11175341" y="3003525"/>
                  <a:pt x="11153688" y="3022437"/>
                </a:cubicBezTo>
                <a:cubicBezTo>
                  <a:pt x="11139375" y="3036054"/>
                  <a:pt x="11132402" y="3036810"/>
                  <a:pt x="11119557" y="3028237"/>
                </a:cubicBezTo>
                <a:cubicBezTo>
                  <a:pt x="11094968" y="3012855"/>
                  <a:pt x="11080287" y="3015377"/>
                  <a:pt x="11062304" y="3038576"/>
                </a:cubicBezTo>
                <a:cubicBezTo>
                  <a:pt x="11040284" y="3068583"/>
                  <a:pt x="10969453" y="3076904"/>
                  <a:pt x="10943763" y="3053957"/>
                </a:cubicBezTo>
                <a:cubicBezTo>
                  <a:pt x="10904493" y="3017142"/>
                  <a:pt x="10835497" y="2994952"/>
                  <a:pt x="10838800" y="3019664"/>
                </a:cubicBezTo>
                <a:cubicBezTo>
                  <a:pt x="10842103" y="3050427"/>
                  <a:pt x="10836965" y="3056479"/>
                  <a:pt x="10803568" y="3059001"/>
                </a:cubicBezTo>
                <a:cubicBezTo>
                  <a:pt x="10778979" y="3060766"/>
                  <a:pt x="10765400" y="3056479"/>
                  <a:pt x="10752554" y="3043619"/>
                </a:cubicBezTo>
                <a:cubicBezTo>
                  <a:pt x="10732736" y="3023950"/>
                  <a:pt x="10692733" y="3012099"/>
                  <a:pt x="10692733" y="3025715"/>
                </a:cubicBezTo>
                <a:cubicBezTo>
                  <a:pt x="10692733" y="3030759"/>
                  <a:pt x="10686861" y="3035045"/>
                  <a:pt x="10679888" y="3035045"/>
                </a:cubicBezTo>
                <a:cubicBezTo>
                  <a:pt x="10672915" y="3035045"/>
                  <a:pt x="10667043" y="3031767"/>
                  <a:pt x="10667043" y="3026472"/>
                </a:cubicBezTo>
                <a:cubicBezTo>
                  <a:pt x="10667043" y="3022437"/>
                  <a:pt x="10661171" y="3020672"/>
                  <a:pt x="10654198" y="3023194"/>
                </a:cubicBezTo>
                <a:cubicBezTo>
                  <a:pt x="10647592" y="3026472"/>
                  <a:pt x="10641353" y="3023950"/>
                  <a:pt x="10641353" y="3019664"/>
                </a:cubicBezTo>
                <a:cubicBezTo>
                  <a:pt x="10641353" y="3014620"/>
                  <a:pt x="10648326" y="3009577"/>
                  <a:pt x="10656767" y="3007056"/>
                </a:cubicBezTo>
                <a:cubicBezTo>
                  <a:pt x="10668878" y="3004282"/>
                  <a:pt x="10667777" y="3003525"/>
                  <a:pt x="10654198" y="3003525"/>
                </a:cubicBezTo>
                <a:cubicBezTo>
                  <a:pt x="10614195" y="3002769"/>
                  <a:pt x="10610892" y="3001004"/>
                  <a:pt x="10627774" y="2991674"/>
                </a:cubicBezTo>
                <a:cubicBezTo>
                  <a:pt x="10636215" y="2986378"/>
                  <a:pt x="10639885" y="2979570"/>
                  <a:pt x="10636215" y="2976292"/>
                </a:cubicBezTo>
                <a:cubicBezTo>
                  <a:pt x="10632178" y="2973518"/>
                  <a:pt x="10623737" y="2962423"/>
                  <a:pt x="10617498" y="2951328"/>
                </a:cubicBezTo>
                <a:cubicBezTo>
                  <a:pt x="10609057" y="2935946"/>
                  <a:pt x="10609057" y="2932668"/>
                  <a:pt x="10617498" y="2931660"/>
                </a:cubicBezTo>
                <a:cubicBezTo>
                  <a:pt x="10623737" y="2931660"/>
                  <a:pt x="10616030" y="2926616"/>
                  <a:pt x="10599514" y="2920564"/>
                </a:cubicBezTo>
                <a:cubicBezTo>
                  <a:pt x="10578962" y="2913756"/>
                  <a:pt x="10569787" y="2904426"/>
                  <a:pt x="10569053" y="2891566"/>
                </a:cubicBezTo>
                <a:cubicBezTo>
                  <a:pt x="10567218" y="2871898"/>
                  <a:pt x="10585935" y="2865846"/>
                  <a:pt x="10593642" y="2882993"/>
                </a:cubicBezTo>
                <a:cubicBezTo>
                  <a:pt x="10595477" y="2889044"/>
                  <a:pt x="10596945" y="2886523"/>
                  <a:pt x="10596211" y="2877193"/>
                </a:cubicBezTo>
                <a:cubicBezTo>
                  <a:pt x="10594376" y="2867611"/>
                  <a:pt x="10591807" y="2855759"/>
                  <a:pt x="10589238" y="2851473"/>
                </a:cubicBezTo>
                <a:cubicBezTo>
                  <a:pt x="10585935" y="2846177"/>
                  <a:pt x="10585201" y="2836091"/>
                  <a:pt x="10585935" y="2827517"/>
                </a:cubicBezTo>
                <a:cubicBezTo>
                  <a:pt x="10587770" y="2818944"/>
                  <a:pt x="10584100" y="2812892"/>
                  <a:pt x="10578962" y="2813901"/>
                </a:cubicBezTo>
                <a:cubicBezTo>
                  <a:pt x="10554373" y="2816422"/>
                  <a:pt x="10547400" y="2811379"/>
                  <a:pt x="10547400" y="2791710"/>
                </a:cubicBezTo>
                <a:cubicBezTo>
                  <a:pt x="10547400" y="2777842"/>
                  <a:pt x="10542262" y="2770277"/>
                  <a:pt x="10534555" y="2770277"/>
                </a:cubicBezTo>
                <a:cubicBezTo>
                  <a:pt x="10527949" y="2770277"/>
                  <a:pt x="10522077" y="2765990"/>
                  <a:pt x="10522077" y="2760947"/>
                </a:cubicBezTo>
                <a:cubicBezTo>
                  <a:pt x="10522077" y="2755652"/>
                  <a:pt x="10527215" y="2753130"/>
                  <a:pt x="10533821" y="2755652"/>
                </a:cubicBezTo>
                <a:lnTo>
                  <a:pt x="10539686" y="2754405"/>
                </a:lnTo>
                <a:lnTo>
                  <a:pt x="10538860" y="2754014"/>
                </a:lnTo>
                <a:cubicBezTo>
                  <a:pt x="10530118" y="2750287"/>
                  <a:pt x="10520732" y="2746673"/>
                  <a:pt x="10512634" y="2744112"/>
                </a:cubicBezTo>
                <a:cubicBezTo>
                  <a:pt x="10486908" y="2734667"/>
                  <a:pt x="10483478" y="2734667"/>
                  <a:pt x="10480048" y="2750030"/>
                </a:cubicBezTo>
                <a:cubicBezTo>
                  <a:pt x="10474903" y="2767101"/>
                  <a:pt x="10452036" y="2773133"/>
                  <a:pt x="10452036" y="2756858"/>
                </a:cubicBezTo>
                <a:cubicBezTo>
                  <a:pt x="10452036" y="2752648"/>
                  <a:pt x="10456228" y="2750941"/>
                  <a:pt x="10462136" y="2754355"/>
                </a:cubicBezTo>
                <a:cubicBezTo>
                  <a:pt x="10468233" y="2757769"/>
                  <a:pt x="10468996" y="2756858"/>
                  <a:pt x="10465566" y="2750941"/>
                </a:cubicBezTo>
                <a:cubicBezTo>
                  <a:pt x="10461373" y="2743202"/>
                  <a:pt x="10454513" y="2743202"/>
                  <a:pt x="10441746" y="2750030"/>
                </a:cubicBezTo>
                <a:cubicBezTo>
                  <a:pt x="10424595" y="2759476"/>
                  <a:pt x="10424595" y="2759476"/>
                  <a:pt x="10444223" y="2779961"/>
                </a:cubicBezTo>
                <a:cubicBezTo>
                  <a:pt x="10463851" y="2800446"/>
                  <a:pt x="10456228" y="2809892"/>
                  <a:pt x="10435838" y="2789407"/>
                </a:cubicBezTo>
                <a:cubicBezTo>
                  <a:pt x="10427263" y="2780871"/>
                  <a:pt x="10426311" y="2782578"/>
                  <a:pt x="10431456" y="2795325"/>
                </a:cubicBezTo>
                <a:cubicBezTo>
                  <a:pt x="10436601" y="2808981"/>
                  <a:pt x="10434886" y="2810688"/>
                  <a:pt x="10422880" y="2806477"/>
                </a:cubicBezTo>
                <a:cubicBezTo>
                  <a:pt x="10414305" y="2803063"/>
                  <a:pt x="10410113" y="2803860"/>
                  <a:pt x="10413543" y="2808981"/>
                </a:cubicBezTo>
                <a:cubicBezTo>
                  <a:pt x="10422880" y="2824459"/>
                  <a:pt x="10407445" y="2817516"/>
                  <a:pt x="10381148" y="2795325"/>
                </a:cubicBezTo>
                <a:cubicBezTo>
                  <a:pt x="10366475" y="2782578"/>
                  <a:pt x="10352945" y="2776547"/>
                  <a:pt x="10351230" y="2781668"/>
                </a:cubicBezTo>
                <a:cubicBezTo>
                  <a:pt x="10347800" y="2793617"/>
                  <a:pt x="10373335" y="2843236"/>
                  <a:pt x="10382672" y="2843236"/>
                </a:cubicBezTo>
                <a:cubicBezTo>
                  <a:pt x="10387055" y="2843236"/>
                  <a:pt x="10394678" y="2854275"/>
                  <a:pt x="10399823" y="2868842"/>
                </a:cubicBezTo>
                <a:cubicBezTo>
                  <a:pt x="10405921" y="2885913"/>
                  <a:pt x="10414305" y="2894449"/>
                  <a:pt x="10426311" y="2894449"/>
                </a:cubicBezTo>
                <a:cubicBezTo>
                  <a:pt x="10436601" y="2894449"/>
                  <a:pt x="10446891" y="2902187"/>
                  <a:pt x="10451083" y="2914137"/>
                </a:cubicBezTo>
                <a:cubicBezTo>
                  <a:pt x="10458705" y="2933825"/>
                  <a:pt x="10486146" y="2962049"/>
                  <a:pt x="10486146" y="2949189"/>
                </a:cubicBezTo>
                <a:cubicBezTo>
                  <a:pt x="10486146" y="2945775"/>
                  <a:pt x="10493768" y="2950896"/>
                  <a:pt x="10504059" y="2961138"/>
                </a:cubicBezTo>
                <a:cubicBezTo>
                  <a:pt x="10519494" y="2978209"/>
                  <a:pt x="10520256" y="2981623"/>
                  <a:pt x="10508251" y="2993686"/>
                </a:cubicBezTo>
                <a:cubicBezTo>
                  <a:pt x="10495483" y="3005636"/>
                  <a:pt x="10494721" y="3005636"/>
                  <a:pt x="10494721" y="2990272"/>
                </a:cubicBezTo>
                <a:cubicBezTo>
                  <a:pt x="10494721" y="2980826"/>
                  <a:pt x="10488623" y="2968877"/>
                  <a:pt x="10481954" y="2962845"/>
                </a:cubicBezTo>
                <a:cubicBezTo>
                  <a:pt x="10474903" y="2956927"/>
                  <a:pt x="10468996" y="2955220"/>
                  <a:pt x="10468996" y="2958635"/>
                </a:cubicBezTo>
                <a:cubicBezTo>
                  <a:pt x="10468996" y="2962049"/>
                  <a:pt x="10463088" y="2960342"/>
                  <a:pt x="10455466" y="2953513"/>
                </a:cubicBezTo>
                <a:cubicBezTo>
                  <a:pt x="10443461" y="2944067"/>
                  <a:pt x="10442508" y="2944978"/>
                  <a:pt x="10445176" y="2959431"/>
                </a:cubicBezTo>
                <a:cubicBezTo>
                  <a:pt x="10446891" y="2972291"/>
                  <a:pt x="10443461" y="2974795"/>
                  <a:pt x="10428025" y="2973088"/>
                </a:cubicBezTo>
                <a:cubicBezTo>
                  <a:pt x="10411066" y="2970584"/>
                  <a:pt x="10408398" y="2973088"/>
                  <a:pt x="10413543" y="2987655"/>
                </a:cubicBezTo>
                <a:cubicBezTo>
                  <a:pt x="10417735" y="3001311"/>
                  <a:pt x="10415258" y="3005636"/>
                  <a:pt x="10403253" y="3005636"/>
                </a:cubicBezTo>
                <a:cubicBezTo>
                  <a:pt x="10393915" y="3005636"/>
                  <a:pt x="10381910" y="3000515"/>
                  <a:pt x="10376003" y="2994483"/>
                </a:cubicBezTo>
                <a:cubicBezTo>
                  <a:pt x="10368190" y="2987655"/>
                  <a:pt x="10368190" y="2991979"/>
                  <a:pt x="10377718" y="3009847"/>
                </a:cubicBezTo>
                <a:cubicBezTo>
                  <a:pt x="10396393" y="3047516"/>
                  <a:pt x="10399823" y="3091103"/>
                  <a:pt x="10383625" y="3091103"/>
                </a:cubicBezTo>
                <a:cubicBezTo>
                  <a:pt x="10379433" y="3091103"/>
                  <a:pt x="10375050" y="3081658"/>
                  <a:pt x="10375050" y="3069708"/>
                </a:cubicBezTo>
                <a:cubicBezTo>
                  <a:pt x="10375050" y="3057759"/>
                  <a:pt x="10371620" y="3048313"/>
                  <a:pt x="10366475" y="3048313"/>
                </a:cubicBezTo>
                <a:cubicBezTo>
                  <a:pt x="10362283" y="3048313"/>
                  <a:pt x="10357900" y="3051727"/>
                  <a:pt x="10357900" y="3056848"/>
                </a:cubicBezTo>
                <a:cubicBezTo>
                  <a:pt x="10357900" y="3061173"/>
                  <a:pt x="10354660" y="3065383"/>
                  <a:pt x="10349515" y="3065383"/>
                </a:cubicBezTo>
                <a:cubicBezTo>
                  <a:pt x="10345132" y="3065383"/>
                  <a:pt x="10340940" y="3059466"/>
                  <a:pt x="10340940" y="3052637"/>
                </a:cubicBezTo>
                <a:cubicBezTo>
                  <a:pt x="10340940" y="3043192"/>
                  <a:pt x="10335033" y="3040688"/>
                  <a:pt x="10320360" y="3044899"/>
                </a:cubicBezTo>
                <a:cubicBezTo>
                  <a:pt x="10301685" y="3049223"/>
                  <a:pt x="10299017" y="3046606"/>
                  <a:pt x="10293872" y="3020089"/>
                </a:cubicBezTo>
                <a:cubicBezTo>
                  <a:pt x="10287965" y="2991069"/>
                  <a:pt x="10255569" y="2948278"/>
                  <a:pt x="10255569" y="2969674"/>
                </a:cubicBezTo>
                <a:cubicBezTo>
                  <a:pt x="10255569" y="2985037"/>
                  <a:pt x="10238419" y="2981623"/>
                  <a:pt x="10232512" y="2964552"/>
                </a:cubicBezTo>
                <a:cubicBezTo>
                  <a:pt x="10229082" y="2956927"/>
                  <a:pt x="10222984" y="2947482"/>
                  <a:pt x="10218792" y="2944978"/>
                </a:cubicBezTo>
                <a:cubicBezTo>
                  <a:pt x="10213647" y="2941564"/>
                  <a:pt x="10213647" y="2932118"/>
                  <a:pt x="10217077" y="2923583"/>
                </a:cubicBezTo>
                <a:cubicBezTo>
                  <a:pt x="10229844" y="2893652"/>
                  <a:pt x="10229844" y="2878288"/>
                  <a:pt x="10216124" y="2865428"/>
                </a:cubicBezTo>
                <a:cubicBezTo>
                  <a:pt x="10209454" y="2857690"/>
                  <a:pt x="10198211" y="2851772"/>
                  <a:pt x="10191542" y="2851772"/>
                </a:cubicBezTo>
                <a:cubicBezTo>
                  <a:pt x="10176869" y="2851772"/>
                  <a:pt x="10166769" y="2825255"/>
                  <a:pt x="10178584" y="2817516"/>
                </a:cubicBezTo>
                <a:cubicBezTo>
                  <a:pt x="10184491" y="2814102"/>
                  <a:pt x="10179536" y="2805567"/>
                  <a:pt x="10165816" y="2797032"/>
                </a:cubicBezTo>
                <a:cubicBezTo>
                  <a:pt x="10143711" y="2782578"/>
                  <a:pt x="10142759" y="2779050"/>
                  <a:pt x="10146951" y="2729545"/>
                </a:cubicBezTo>
                <a:lnTo>
                  <a:pt x="10152096" y="2676512"/>
                </a:lnTo>
                <a:lnTo>
                  <a:pt x="10107696" y="2644078"/>
                </a:lnTo>
                <a:cubicBezTo>
                  <a:pt x="10083876" y="2627007"/>
                  <a:pt x="10057388" y="2612440"/>
                  <a:pt x="10049575" y="2612440"/>
                </a:cubicBezTo>
                <a:cubicBezTo>
                  <a:pt x="10041000" y="2612440"/>
                  <a:pt x="10031663" y="2608116"/>
                  <a:pt x="10029185" y="2603905"/>
                </a:cubicBezTo>
                <a:cubicBezTo>
                  <a:pt x="10026517" y="2598784"/>
                  <a:pt x="10011273" y="2595369"/>
                  <a:pt x="9996600" y="2594459"/>
                </a:cubicBezTo>
                <a:cubicBezTo>
                  <a:pt x="9970112" y="2593662"/>
                  <a:pt x="9970112" y="2593662"/>
                  <a:pt x="9990692" y="2586834"/>
                </a:cubicBezTo>
                <a:lnTo>
                  <a:pt x="10012035" y="2580006"/>
                </a:lnTo>
                <a:lnTo>
                  <a:pt x="9990692" y="2579095"/>
                </a:lnTo>
                <a:cubicBezTo>
                  <a:pt x="9978687" y="2578299"/>
                  <a:pt x="9962489" y="2570560"/>
                  <a:pt x="9953914" y="2561114"/>
                </a:cubicBezTo>
                <a:cubicBezTo>
                  <a:pt x="9946292" y="2551782"/>
                  <a:pt x="9934287" y="2544043"/>
                  <a:pt x="9927427" y="2544043"/>
                </a:cubicBezTo>
                <a:cubicBezTo>
                  <a:pt x="9908752" y="2544043"/>
                  <a:pt x="9868544" y="2508195"/>
                  <a:pt x="9879787" y="2501367"/>
                </a:cubicBezTo>
                <a:cubicBezTo>
                  <a:pt x="9886457" y="2497042"/>
                  <a:pt x="9885694" y="2491921"/>
                  <a:pt x="9876357" y="2481678"/>
                </a:cubicBezTo>
                <a:cubicBezTo>
                  <a:pt x="9867782" y="2473940"/>
                  <a:pt x="9865114" y="2461990"/>
                  <a:pt x="9868544" y="2453455"/>
                </a:cubicBezTo>
                <a:cubicBezTo>
                  <a:pt x="9871974" y="2443212"/>
                  <a:pt x="9871212" y="2440595"/>
                  <a:pt x="9864352" y="2444919"/>
                </a:cubicBezTo>
                <a:cubicBezTo>
                  <a:pt x="9858254" y="2448334"/>
                  <a:pt x="9854061" y="2458576"/>
                  <a:pt x="9854061" y="2468022"/>
                </a:cubicBezTo>
                <a:cubicBezTo>
                  <a:pt x="9854061" y="2477354"/>
                  <a:pt x="9850631" y="2482475"/>
                  <a:pt x="9845486" y="2479971"/>
                </a:cubicBezTo>
                <a:cubicBezTo>
                  <a:pt x="9841294" y="2477354"/>
                  <a:pt x="9836911" y="2466315"/>
                  <a:pt x="9836911" y="2456072"/>
                </a:cubicBezTo>
                <a:cubicBezTo>
                  <a:pt x="9836911" y="2442302"/>
                  <a:pt x="9834434" y="2439798"/>
                  <a:pt x="9829289" y="2449130"/>
                </a:cubicBezTo>
                <a:cubicBezTo>
                  <a:pt x="9819951" y="2464608"/>
                  <a:pt x="9803754" y="2454365"/>
                  <a:pt x="9793464" y="2426142"/>
                </a:cubicBezTo>
                <a:cubicBezTo>
                  <a:pt x="9787366" y="2410778"/>
                  <a:pt x="9788319" y="2402129"/>
                  <a:pt x="9795941" y="2397008"/>
                </a:cubicBezTo>
                <a:cubicBezTo>
                  <a:pt x="9804516" y="2391887"/>
                  <a:pt x="9802611" y="2389753"/>
                  <a:pt x="9794297" y="2390393"/>
                </a:cubicBezTo>
                <a:close/>
                <a:moveTo>
                  <a:pt x="12438196" y="2377159"/>
                </a:moveTo>
                <a:cubicBezTo>
                  <a:pt x="12423516" y="2377159"/>
                  <a:pt x="12423516" y="2377915"/>
                  <a:pt x="12438196" y="2407166"/>
                </a:cubicBezTo>
                <a:cubicBezTo>
                  <a:pt x="12451041" y="2431877"/>
                  <a:pt x="12464620" y="2422547"/>
                  <a:pt x="12456179" y="2394305"/>
                </a:cubicBezTo>
                <a:cubicBezTo>
                  <a:pt x="12452509" y="2384976"/>
                  <a:pt x="12445169" y="2377159"/>
                  <a:pt x="12438196" y="2377159"/>
                </a:cubicBezTo>
                <a:close/>
                <a:moveTo>
                  <a:pt x="17244595" y="2368592"/>
                </a:moveTo>
                <a:cubicBezTo>
                  <a:pt x="17253997" y="2368592"/>
                  <a:pt x="17312081" y="2401144"/>
                  <a:pt x="17320635" y="2411430"/>
                </a:cubicBezTo>
                <a:cubicBezTo>
                  <a:pt x="17332595" y="2425101"/>
                  <a:pt x="17373605" y="2445674"/>
                  <a:pt x="17429131" y="2465356"/>
                </a:cubicBezTo>
                <a:cubicBezTo>
                  <a:pt x="17488927" y="2487650"/>
                  <a:pt x="17490605" y="2487650"/>
                  <a:pt x="17495771" y="2471353"/>
                </a:cubicBezTo>
                <a:cubicBezTo>
                  <a:pt x="17503445" y="2447395"/>
                  <a:pt x="17517115" y="2449949"/>
                  <a:pt x="17517115" y="2474781"/>
                </a:cubicBezTo>
                <a:cubicBezTo>
                  <a:pt x="17517115" y="2509901"/>
                  <a:pt x="17531615" y="2507318"/>
                  <a:pt x="17537627" y="2472214"/>
                </a:cubicBezTo>
                <a:cubicBezTo>
                  <a:pt x="17541897" y="2443966"/>
                  <a:pt x="17545301" y="2439677"/>
                  <a:pt x="17559851" y="2443106"/>
                </a:cubicBezTo>
                <a:cubicBezTo>
                  <a:pt x="17569203" y="2445674"/>
                  <a:pt x="17576927" y="2451656"/>
                  <a:pt x="17576927" y="2455945"/>
                </a:cubicBezTo>
                <a:cubicBezTo>
                  <a:pt x="17576927" y="2461066"/>
                  <a:pt x="17571761" y="2462803"/>
                  <a:pt x="17565799" y="2460235"/>
                </a:cubicBezTo>
                <a:cubicBezTo>
                  <a:pt x="17557295" y="2456806"/>
                  <a:pt x="17553855" y="2467092"/>
                  <a:pt x="17552129" y="2494479"/>
                </a:cubicBezTo>
                <a:cubicBezTo>
                  <a:pt x="17550417" y="2527030"/>
                  <a:pt x="17552975" y="2533026"/>
                  <a:pt x="17563241" y="2528737"/>
                </a:cubicBezTo>
                <a:cubicBezTo>
                  <a:pt x="17570915" y="2525308"/>
                  <a:pt x="17576927" y="2527876"/>
                  <a:pt x="17576927" y="2533026"/>
                </a:cubicBezTo>
                <a:cubicBezTo>
                  <a:pt x="17576927" y="2548434"/>
                  <a:pt x="17548739" y="2564702"/>
                  <a:pt x="17520503" y="2565563"/>
                </a:cubicBezTo>
                <a:cubicBezTo>
                  <a:pt x="17490605" y="2565563"/>
                  <a:pt x="17480373" y="2580971"/>
                  <a:pt x="17488047" y="2613507"/>
                </a:cubicBezTo>
                <a:cubicBezTo>
                  <a:pt x="17491485" y="2626347"/>
                  <a:pt x="17489775" y="2634065"/>
                  <a:pt x="17482931" y="2634065"/>
                </a:cubicBezTo>
                <a:cubicBezTo>
                  <a:pt x="17477815" y="2634065"/>
                  <a:pt x="17476105" y="2629776"/>
                  <a:pt x="17479493" y="2623794"/>
                </a:cubicBezTo>
                <a:cubicBezTo>
                  <a:pt x="17482931" y="2617797"/>
                  <a:pt x="17482101" y="2616936"/>
                  <a:pt x="17475257" y="2620365"/>
                </a:cubicBezTo>
                <a:cubicBezTo>
                  <a:pt x="17469261" y="2624654"/>
                  <a:pt x="17443633" y="2618658"/>
                  <a:pt x="17417123" y="2607525"/>
                </a:cubicBezTo>
                <a:cubicBezTo>
                  <a:pt x="17377889" y="2591257"/>
                  <a:pt x="17366761" y="2590382"/>
                  <a:pt x="17353091" y="2598961"/>
                </a:cubicBezTo>
                <a:cubicBezTo>
                  <a:pt x="17340301" y="2606650"/>
                  <a:pt x="17333425" y="2607525"/>
                  <a:pt x="17326631" y="2600668"/>
                </a:cubicBezTo>
                <a:cubicBezTo>
                  <a:pt x="17315519" y="2589550"/>
                  <a:pt x="17303527" y="2588689"/>
                  <a:pt x="17303527" y="2598100"/>
                </a:cubicBezTo>
                <a:cubicBezTo>
                  <a:pt x="17303527" y="2602389"/>
                  <a:pt x="17318907" y="2611815"/>
                  <a:pt x="17337711" y="2620365"/>
                </a:cubicBezTo>
                <a:cubicBezTo>
                  <a:pt x="17371877" y="2634926"/>
                  <a:pt x="17383005" y="2651194"/>
                  <a:pt x="17359935" y="2651194"/>
                </a:cubicBezTo>
                <a:cubicBezTo>
                  <a:pt x="17353091" y="2651194"/>
                  <a:pt x="17346265" y="2657191"/>
                  <a:pt x="17342859" y="2664049"/>
                </a:cubicBezTo>
                <a:cubicBezTo>
                  <a:pt x="17335153" y="2683731"/>
                  <a:pt x="17312961" y="2679456"/>
                  <a:pt x="17306965" y="2656330"/>
                </a:cubicBezTo>
                <a:cubicBezTo>
                  <a:pt x="17300969" y="2630637"/>
                  <a:pt x="17264277" y="2603236"/>
                  <a:pt x="17258281" y="2619519"/>
                </a:cubicBezTo>
                <a:cubicBezTo>
                  <a:pt x="17256555" y="2624654"/>
                  <a:pt x="17254827" y="2617797"/>
                  <a:pt x="17254827" y="2602389"/>
                </a:cubicBezTo>
                <a:cubicBezTo>
                  <a:pt x="17254827" y="2586092"/>
                  <a:pt x="17259943" y="2573282"/>
                  <a:pt x="17267667" y="2569824"/>
                </a:cubicBezTo>
                <a:cubicBezTo>
                  <a:pt x="17278779" y="2565563"/>
                  <a:pt x="17277947" y="2562995"/>
                  <a:pt x="17265955" y="2549295"/>
                </a:cubicBezTo>
                <a:cubicBezTo>
                  <a:pt x="17248049" y="2529598"/>
                  <a:pt x="17255723" y="2522755"/>
                  <a:pt x="17287299" y="2531305"/>
                </a:cubicBezTo>
                <a:cubicBezTo>
                  <a:pt x="17311251" y="2538148"/>
                  <a:pt x="17321465" y="2529598"/>
                  <a:pt x="17302681" y="2518465"/>
                </a:cubicBezTo>
                <a:cubicBezTo>
                  <a:pt x="17297565" y="2515036"/>
                  <a:pt x="17295853" y="2507318"/>
                  <a:pt x="17298411" y="2501321"/>
                </a:cubicBezTo>
                <a:cubicBezTo>
                  <a:pt x="17307845" y="2474781"/>
                  <a:pt x="17251439" y="2391704"/>
                  <a:pt x="17230045" y="2400283"/>
                </a:cubicBezTo>
                <a:cubicBezTo>
                  <a:pt x="17223251" y="2402851"/>
                  <a:pt x="17218153" y="2400283"/>
                  <a:pt x="17218153" y="2394301"/>
                </a:cubicBezTo>
                <a:cubicBezTo>
                  <a:pt x="17218153" y="2389150"/>
                  <a:pt x="17222371" y="2387443"/>
                  <a:pt x="17226657" y="2390011"/>
                </a:cubicBezTo>
                <a:cubicBezTo>
                  <a:pt x="17231821" y="2392564"/>
                  <a:pt x="17235211" y="2389150"/>
                  <a:pt x="17235211" y="2382293"/>
                </a:cubicBezTo>
                <a:cubicBezTo>
                  <a:pt x="17235211" y="2374604"/>
                  <a:pt x="17239495" y="2368592"/>
                  <a:pt x="17244595" y="2368592"/>
                </a:cubicBezTo>
                <a:close/>
                <a:moveTo>
                  <a:pt x="4208619" y="2366641"/>
                </a:moveTo>
                <a:cubicBezTo>
                  <a:pt x="4201819" y="2366641"/>
                  <a:pt x="4195869" y="2370183"/>
                  <a:pt x="4195869" y="2374389"/>
                </a:cubicBezTo>
                <a:cubicBezTo>
                  <a:pt x="4195869" y="2377931"/>
                  <a:pt x="4199268" y="2381251"/>
                  <a:pt x="4203520" y="2381251"/>
                </a:cubicBezTo>
                <a:cubicBezTo>
                  <a:pt x="4208619" y="2381251"/>
                  <a:pt x="4213720" y="2377931"/>
                  <a:pt x="4216270" y="2374389"/>
                </a:cubicBezTo>
                <a:cubicBezTo>
                  <a:pt x="4218820" y="2370183"/>
                  <a:pt x="4215420" y="2366641"/>
                  <a:pt x="4208619" y="2366641"/>
                </a:cubicBezTo>
                <a:close/>
                <a:moveTo>
                  <a:pt x="4272620" y="2364594"/>
                </a:moveTo>
                <a:cubicBezTo>
                  <a:pt x="4262384" y="2363100"/>
                  <a:pt x="4250837" y="2368855"/>
                  <a:pt x="4240070" y="2382137"/>
                </a:cubicBezTo>
                <a:cubicBezTo>
                  <a:pt x="4226470" y="2398296"/>
                  <a:pt x="4223920" y="2398296"/>
                  <a:pt x="4195869" y="2386343"/>
                </a:cubicBezTo>
                <a:cubicBezTo>
                  <a:pt x="4179435" y="2379480"/>
                  <a:pt x="4147984" y="2371954"/>
                  <a:pt x="4125600" y="2368412"/>
                </a:cubicBezTo>
                <a:cubicBezTo>
                  <a:pt x="4092449" y="2363321"/>
                  <a:pt x="4084798" y="2365092"/>
                  <a:pt x="4084798" y="2374389"/>
                </a:cubicBezTo>
                <a:cubicBezTo>
                  <a:pt x="4084798" y="2381251"/>
                  <a:pt x="4094149" y="2391434"/>
                  <a:pt x="4106050" y="2396525"/>
                </a:cubicBezTo>
                <a:cubicBezTo>
                  <a:pt x="4128150" y="2406929"/>
                  <a:pt x="4133533" y="2418883"/>
                  <a:pt x="4118799" y="2428180"/>
                </a:cubicBezTo>
                <a:cubicBezTo>
                  <a:pt x="4113700" y="2431722"/>
                  <a:pt x="4112000" y="2436813"/>
                  <a:pt x="4114550" y="2441019"/>
                </a:cubicBezTo>
                <a:cubicBezTo>
                  <a:pt x="4117100" y="2445447"/>
                  <a:pt x="4101799" y="2466697"/>
                  <a:pt x="4079698" y="2488170"/>
                </a:cubicBezTo>
                <a:cubicBezTo>
                  <a:pt x="4057314" y="2509420"/>
                  <a:pt x="4042864" y="2526465"/>
                  <a:pt x="4046263" y="2526465"/>
                </a:cubicBezTo>
                <a:cubicBezTo>
                  <a:pt x="4050515" y="2526465"/>
                  <a:pt x="4059865" y="2521374"/>
                  <a:pt x="4066665" y="2514512"/>
                </a:cubicBezTo>
                <a:cubicBezTo>
                  <a:pt x="4074599" y="2507650"/>
                  <a:pt x="4088198" y="2500787"/>
                  <a:pt x="4097549" y="2499238"/>
                </a:cubicBezTo>
                <a:cubicBezTo>
                  <a:pt x="4112849" y="2496581"/>
                  <a:pt x="4114550" y="2500787"/>
                  <a:pt x="4112849" y="2532442"/>
                </a:cubicBezTo>
                <a:cubicBezTo>
                  <a:pt x="4112000" y="2553029"/>
                  <a:pt x="4112849" y="2569188"/>
                  <a:pt x="4115399" y="2569188"/>
                </a:cubicBezTo>
                <a:cubicBezTo>
                  <a:pt x="4130133" y="2569188"/>
                  <a:pt x="4160734" y="2539304"/>
                  <a:pt x="4165835" y="2520489"/>
                </a:cubicBezTo>
                <a:cubicBezTo>
                  <a:pt x="4168385" y="2507650"/>
                  <a:pt x="4182836" y="2487284"/>
                  <a:pt x="4197569" y="2475331"/>
                </a:cubicBezTo>
                <a:cubicBezTo>
                  <a:pt x="4217970" y="2457400"/>
                  <a:pt x="4223070" y="2446996"/>
                  <a:pt x="4219670" y="2429066"/>
                </a:cubicBezTo>
                <a:cubicBezTo>
                  <a:pt x="4213720" y="2398296"/>
                  <a:pt x="4230720" y="2400067"/>
                  <a:pt x="4249421" y="2432608"/>
                </a:cubicBezTo>
                <a:cubicBezTo>
                  <a:pt x="4280305" y="2482857"/>
                  <a:pt x="4317990" y="2449652"/>
                  <a:pt x="4297306" y="2390549"/>
                </a:cubicBezTo>
                <a:cubicBezTo>
                  <a:pt x="4291780" y="2374832"/>
                  <a:pt x="4282856" y="2366088"/>
                  <a:pt x="4272620" y="2364594"/>
                </a:cubicBezTo>
                <a:close/>
                <a:moveTo>
                  <a:pt x="4039899" y="2356376"/>
                </a:moveTo>
                <a:cubicBezTo>
                  <a:pt x="4020373" y="2355795"/>
                  <a:pt x="3979253" y="2365424"/>
                  <a:pt x="3962678" y="2377045"/>
                </a:cubicBezTo>
                <a:cubicBezTo>
                  <a:pt x="3954178" y="2383022"/>
                  <a:pt x="3940294" y="2386343"/>
                  <a:pt x="3932644" y="2383908"/>
                </a:cubicBezTo>
                <a:cubicBezTo>
                  <a:pt x="3923294" y="2382137"/>
                  <a:pt x="3909693" y="2389885"/>
                  <a:pt x="3896943" y="2404273"/>
                </a:cubicBezTo>
                <a:cubicBezTo>
                  <a:pt x="3884759" y="2417112"/>
                  <a:pt x="3881358" y="2423089"/>
                  <a:pt x="3888442" y="2417112"/>
                </a:cubicBezTo>
                <a:cubicBezTo>
                  <a:pt x="3919043" y="2389885"/>
                  <a:pt x="3911392" y="2411135"/>
                  <a:pt x="3875408" y="2451423"/>
                </a:cubicBezTo>
                <a:cubicBezTo>
                  <a:pt x="3802873" y="2531778"/>
                  <a:pt x="3765472" y="2602614"/>
                  <a:pt x="3768022" y="2652199"/>
                </a:cubicBezTo>
                <a:cubicBezTo>
                  <a:pt x="3769722" y="2682083"/>
                  <a:pt x="3792673" y="2676107"/>
                  <a:pt x="3833757" y="2634269"/>
                </a:cubicBezTo>
                <a:cubicBezTo>
                  <a:pt x="3858408" y="2609476"/>
                  <a:pt x="3871159" y="2589775"/>
                  <a:pt x="3871159" y="2575165"/>
                </a:cubicBezTo>
                <a:cubicBezTo>
                  <a:pt x="3871159" y="2541961"/>
                  <a:pt x="3884759" y="2512077"/>
                  <a:pt x="3919894" y="2470018"/>
                </a:cubicBezTo>
                <a:cubicBezTo>
                  <a:pt x="3948228" y="2436813"/>
                  <a:pt x="3957578" y="2429951"/>
                  <a:pt x="3985628" y="2422203"/>
                </a:cubicBezTo>
                <a:cubicBezTo>
                  <a:pt x="3996679" y="2418883"/>
                  <a:pt x="4050515" y="2368412"/>
                  <a:pt x="4050515" y="2360665"/>
                </a:cubicBezTo>
                <a:cubicBezTo>
                  <a:pt x="4050515" y="2357898"/>
                  <a:pt x="4046406" y="2356570"/>
                  <a:pt x="4039899" y="2356376"/>
                </a:cubicBezTo>
                <a:close/>
                <a:moveTo>
                  <a:pt x="4164914" y="2345225"/>
                </a:moveTo>
                <a:cubicBezTo>
                  <a:pt x="4149260" y="2344671"/>
                  <a:pt x="4136083" y="2345723"/>
                  <a:pt x="4136083" y="2348711"/>
                </a:cubicBezTo>
                <a:cubicBezTo>
                  <a:pt x="4136083" y="2352253"/>
                  <a:pt x="4153935" y="2355573"/>
                  <a:pt x="4176885" y="2354688"/>
                </a:cubicBezTo>
                <a:cubicBezTo>
                  <a:pt x="4199268" y="2354688"/>
                  <a:pt x="4213720" y="2353138"/>
                  <a:pt x="4208619" y="2351367"/>
                </a:cubicBezTo>
                <a:cubicBezTo>
                  <a:pt x="4198703" y="2347936"/>
                  <a:pt x="4180569" y="2345778"/>
                  <a:pt x="4164914" y="2345225"/>
                </a:cubicBezTo>
                <a:close/>
                <a:moveTo>
                  <a:pt x="12478887" y="2343747"/>
                </a:moveTo>
                <a:cubicBezTo>
                  <a:pt x="12474621" y="2344504"/>
                  <a:pt x="12468841" y="2348539"/>
                  <a:pt x="12462785" y="2355725"/>
                </a:cubicBezTo>
                <a:cubicBezTo>
                  <a:pt x="12456179" y="2363542"/>
                  <a:pt x="12455078" y="2369594"/>
                  <a:pt x="12460583" y="2372872"/>
                </a:cubicBezTo>
                <a:cubicBezTo>
                  <a:pt x="12465354" y="2375393"/>
                  <a:pt x="12469024" y="2399349"/>
                  <a:pt x="12469024" y="2425069"/>
                </a:cubicBezTo>
                <a:cubicBezTo>
                  <a:pt x="12469024" y="2459111"/>
                  <a:pt x="12472327" y="2471214"/>
                  <a:pt x="12480768" y="2471214"/>
                </a:cubicBezTo>
                <a:cubicBezTo>
                  <a:pt x="12487741" y="2471214"/>
                  <a:pt x="12498751" y="2473736"/>
                  <a:pt x="12506459" y="2476258"/>
                </a:cubicBezTo>
                <a:cubicBezTo>
                  <a:pt x="12514900" y="2479788"/>
                  <a:pt x="12523708" y="2472980"/>
                  <a:pt x="12532149" y="2455833"/>
                </a:cubicBezTo>
                <a:cubicBezTo>
                  <a:pt x="12543159" y="2434399"/>
                  <a:pt x="12543159" y="2428347"/>
                  <a:pt x="12533984" y="2420782"/>
                </a:cubicBezTo>
                <a:cubicBezTo>
                  <a:pt x="12527011" y="2414730"/>
                  <a:pt x="12519304" y="2401114"/>
                  <a:pt x="12516735" y="2389010"/>
                </a:cubicBezTo>
                <a:cubicBezTo>
                  <a:pt x="12512331" y="2372872"/>
                  <a:pt x="12507193" y="2368585"/>
                  <a:pt x="12495449" y="2372872"/>
                </a:cubicBezTo>
                <a:cubicBezTo>
                  <a:pt x="12485906" y="2375393"/>
                  <a:pt x="12476731" y="2373880"/>
                  <a:pt x="12473061" y="2368585"/>
                </a:cubicBezTo>
                <a:cubicBezTo>
                  <a:pt x="12470492" y="2364298"/>
                  <a:pt x="12472327" y="2360012"/>
                  <a:pt x="12476731" y="2360012"/>
                </a:cubicBezTo>
                <a:cubicBezTo>
                  <a:pt x="12481869" y="2360012"/>
                  <a:pt x="12485906" y="2355725"/>
                  <a:pt x="12485906" y="2351438"/>
                </a:cubicBezTo>
                <a:cubicBezTo>
                  <a:pt x="12485906" y="2345513"/>
                  <a:pt x="12483154" y="2342991"/>
                  <a:pt x="12478887" y="2343747"/>
                </a:cubicBezTo>
                <a:close/>
                <a:moveTo>
                  <a:pt x="10815051" y="2330318"/>
                </a:moveTo>
                <a:cubicBezTo>
                  <a:pt x="10803046" y="2330318"/>
                  <a:pt x="10793709" y="2335553"/>
                  <a:pt x="10793709" y="2340674"/>
                </a:cubicBezTo>
                <a:cubicBezTo>
                  <a:pt x="10793709" y="2346592"/>
                  <a:pt x="10781703" y="2363663"/>
                  <a:pt x="10767983" y="2379140"/>
                </a:cubicBezTo>
                <a:cubicBezTo>
                  <a:pt x="10753501" y="2394504"/>
                  <a:pt x="10742257" y="2415785"/>
                  <a:pt x="10742257" y="2427849"/>
                </a:cubicBezTo>
                <a:cubicBezTo>
                  <a:pt x="10742257" y="2442302"/>
                  <a:pt x="10735588" y="2452544"/>
                  <a:pt x="10719200" y="2460283"/>
                </a:cubicBezTo>
                <a:cubicBezTo>
                  <a:pt x="10698810" y="2469729"/>
                  <a:pt x="10695380" y="2477354"/>
                  <a:pt x="10692903" y="2513316"/>
                </a:cubicBezTo>
                <a:cubicBezTo>
                  <a:pt x="10690235" y="2545751"/>
                  <a:pt x="10686805" y="2555196"/>
                  <a:pt x="10673085" y="2558610"/>
                </a:cubicBezTo>
                <a:cubicBezTo>
                  <a:pt x="10663747" y="2561114"/>
                  <a:pt x="10656887" y="2570560"/>
                  <a:pt x="10656887" y="2581713"/>
                </a:cubicBezTo>
                <a:cubicBezTo>
                  <a:pt x="10656887" y="2591955"/>
                  <a:pt x="10653457" y="2603905"/>
                  <a:pt x="10648312" y="2609026"/>
                </a:cubicBezTo>
                <a:cubicBezTo>
                  <a:pt x="10635545" y="2621886"/>
                  <a:pt x="10672322" y="2689372"/>
                  <a:pt x="10698810" y="2700525"/>
                </a:cubicBezTo>
                <a:lnTo>
                  <a:pt x="10721168" y="2711885"/>
                </a:lnTo>
                <a:lnTo>
                  <a:pt x="10719891" y="2708750"/>
                </a:lnTo>
                <a:cubicBezTo>
                  <a:pt x="10698605" y="2687316"/>
                  <a:pt x="10724295" y="2679751"/>
                  <a:pt x="10787420" y="2685551"/>
                </a:cubicBezTo>
                <a:cubicBezTo>
                  <a:pt x="10834396" y="2690846"/>
                  <a:pt x="10851645" y="2689838"/>
                  <a:pt x="10858251" y="2681516"/>
                </a:cubicBezTo>
                <a:cubicBezTo>
                  <a:pt x="10883207" y="2651509"/>
                  <a:pt x="10934221" y="2631841"/>
                  <a:pt x="11002850" y="2625032"/>
                </a:cubicBezTo>
                <a:cubicBezTo>
                  <a:pt x="11066708" y="2619737"/>
                  <a:pt x="11073681" y="2620746"/>
                  <a:pt x="11086527" y="2636127"/>
                </a:cubicBezTo>
                <a:cubicBezTo>
                  <a:pt x="11095702" y="2647222"/>
                  <a:pt x="11105244" y="2650501"/>
                  <a:pt x="11118089" y="2647222"/>
                </a:cubicBezTo>
                <a:cubicBezTo>
                  <a:pt x="11130934" y="2642936"/>
                  <a:pt x="11138641" y="2646466"/>
                  <a:pt x="11145247" y="2659074"/>
                </a:cubicBezTo>
                <a:cubicBezTo>
                  <a:pt x="11152220" y="2671178"/>
                  <a:pt x="11159927" y="2675464"/>
                  <a:pt x="11170937" y="2671934"/>
                </a:cubicBezTo>
                <a:cubicBezTo>
                  <a:pt x="11179378" y="2669413"/>
                  <a:pt x="11188920" y="2671178"/>
                  <a:pt x="11192223" y="2676221"/>
                </a:cubicBezTo>
                <a:cubicBezTo>
                  <a:pt x="11194792" y="2680508"/>
                  <a:pt x="11208371" y="2684794"/>
                  <a:pt x="11223051" y="2684794"/>
                </a:cubicBezTo>
                <a:cubicBezTo>
                  <a:pt x="11236631" y="2684794"/>
                  <a:pt x="11247641" y="2688325"/>
                  <a:pt x="11247641" y="2692611"/>
                </a:cubicBezTo>
                <a:cubicBezTo>
                  <a:pt x="11247641" y="2696646"/>
                  <a:pt x="11283607" y="2699420"/>
                  <a:pt x="11329115" y="2697655"/>
                </a:cubicBezTo>
                <a:cubicBezTo>
                  <a:pt x="11447657" y="2693368"/>
                  <a:pt x="11485091" y="2667647"/>
                  <a:pt x="11456098" y="2607885"/>
                </a:cubicBezTo>
                <a:cubicBezTo>
                  <a:pt x="11445088" y="2584939"/>
                  <a:pt x="11428940" y="2571070"/>
                  <a:pt x="11392239" y="2553167"/>
                </a:cubicBezTo>
                <a:cubicBezTo>
                  <a:pt x="11378844" y="2546737"/>
                  <a:pt x="11364531" y="2538605"/>
                  <a:pt x="11352282" y="2530693"/>
                </a:cubicBezTo>
                <a:lnTo>
                  <a:pt x="11328183" y="2512207"/>
                </a:lnTo>
                <a:lnTo>
                  <a:pt x="11307575" y="2515749"/>
                </a:lnTo>
                <a:cubicBezTo>
                  <a:pt x="11301406" y="2514995"/>
                  <a:pt x="11296308" y="2512008"/>
                  <a:pt x="11289925" y="2506488"/>
                </a:cubicBezTo>
                <a:cubicBezTo>
                  <a:pt x="11281349" y="2498749"/>
                  <a:pt x="11269344" y="2492831"/>
                  <a:pt x="11262484" y="2492831"/>
                </a:cubicBezTo>
                <a:cubicBezTo>
                  <a:pt x="11255624" y="2492831"/>
                  <a:pt x="11242856" y="2486800"/>
                  <a:pt x="11234281" y="2479971"/>
                </a:cubicBezTo>
                <a:cubicBezTo>
                  <a:pt x="11224944" y="2473143"/>
                  <a:pt x="11212176" y="2467111"/>
                  <a:pt x="11206079" y="2467111"/>
                </a:cubicBezTo>
                <a:cubicBezTo>
                  <a:pt x="11200171" y="2467111"/>
                  <a:pt x="11187404" y="2460283"/>
                  <a:pt x="11178829" y="2451748"/>
                </a:cubicBezTo>
                <a:cubicBezTo>
                  <a:pt x="11139573" y="2416696"/>
                  <a:pt x="11135381" y="2414192"/>
                  <a:pt x="11135381" y="2428645"/>
                </a:cubicBezTo>
                <a:cubicBezTo>
                  <a:pt x="11135381" y="2437181"/>
                  <a:pt x="11126806" y="2441505"/>
                  <a:pt x="11106225" y="2441505"/>
                </a:cubicBezTo>
                <a:cubicBezTo>
                  <a:pt x="11090028" y="2441505"/>
                  <a:pt x="11073831" y="2444919"/>
                  <a:pt x="11071163" y="2450041"/>
                </a:cubicBezTo>
                <a:cubicBezTo>
                  <a:pt x="11068685" y="2454365"/>
                  <a:pt x="11056680" y="2458576"/>
                  <a:pt x="11045628" y="2458576"/>
                </a:cubicBezTo>
                <a:cubicBezTo>
                  <a:pt x="11034575" y="2458576"/>
                  <a:pt x="11021617" y="2464608"/>
                  <a:pt x="11017425" y="2472233"/>
                </a:cubicBezTo>
                <a:cubicBezTo>
                  <a:pt x="11012280" y="2480768"/>
                  <a:pt x="11001227" y="2484182"/>
                  <a:pt x="10984839" y="2482475"/>
                </a:cubicBezTo>
                <a:cubicBezTo>
                  <a:pt x="10963497" y="2479971"/>
                  <a:pt x="10960067" y="2476557"/>
                  <a:pt x="10962735" y="2457779"/>
                </a:cubicBezTo>
                <a:cubicBezTo>
                  <a:pt x="10964449" y="2440595"/>
                  <a:pt x="10961019" y="2433767"/>
                  <a:pt x="10945584" y="2428645"/>
                </a:cubicBezTo>
                <a:cubicBezTo>
                  <a:pt x="10923479" y="2421020"/>
                  <a:pt x="10912427" y="2418403"/>
                  <a:pt x="10901184" y="2416696"/>
                </a:cubicBezTo>
                <a:cubicBezTo>
                  <a:pt x="10891084" y="2415785"/>
                  <a:pt x="10926909" y="2381644"/>
                  <a:pt x="10937962" y="2381644"/>
                </a:cubicBezTo>
                <a:cubicBezTo>
                  <a:pt x="10942154" y="2381644"/>
                  <a:pt x="10948252" y="2378230"/>
                  <a:pt x="10950729" y="2374019"/>
                </a:cubicBezTo>
                <a:cubicBezTo>
                  <a:pt x="10953397" y="2369694"/>
                  <a:pt x="10943107" y="2366280"/>
                  <a:pt x="10927671" y="2367077"/>
                </a:cubicBezTo>
                <a:cubicBezTo>
                  <a:pt x="10880794" y="2367987"/>
                  <a:pt x="10836394" y="2356038"/>
                  <a:pt x="10836394" y="2343178"/>
                </a:cubicBezTo>
                <a:cubicBezTo>
                  <a:pt x="10836394" y="2335553"/>
                  <a:pt x="10827819" y="2330318"/>
                  <a:pt x="10815051" y="2330318"/>
                </a:cubicBezTo>
                <a:close/>
                <a:moveTo>
                  <a:pt x="5318190" y="2327073"/>
                </a:moveTo>
                <a:cubicBezTo>
                  <a:pt x="5311248" y="2325856"/>
                  <a:pt x="5303739" y="2326464"/>
                  <a:pt x="5301472" y="2329895"/>
                </a:cubicBezTo>
                <a:cubicBezTo>
                  <a:pt x="5298073" y="2335208"/>
                  <a:pt x="5304023" y="2338528"/>
                  <a:pt x="5313656" y="2338528"/>
                </a:cubicBezTo>
                <a:cubicBezTo>
                  <a:pt x="5323857" y="2338528"/>
                  <a:pt x="5331507" y="2336757"/>
                  <a:pt x="5331507" y="2335208"/>
                </a:cubicBezTo>
                <a:cubicBezTo>
                  <a:pt x="5331507" y="2331334"/>
                  <a:pt x="5325132" y="2328291"/>
                  <a:pt x="5318190" y="2327073"/>
                </a:cubicBezTo>
                <a:close/>
                <a:moveTo>
                  <a:pt x="12540590" y="2309580"/>
                </a:moveTo>
                <a:cubicBezTo>
                  <a:pt x="12531415" y="2309580"/>
                  <a:pt x="12528846" y="2312353"/>
                  <a:pt x="12535452" y="2314875"/>
                </a:cubicBezTo>
                <a:cubicBezTo>
                  <a:pt x="12541691" y="2317397"/>
                  <a:pt x="12549398" y="2316388"/>
                  <a:pt x="12551967" y="2313866"/>
                </a:cubicBezTo>
                <a:cubicBezTo>
                  <a:pt x="12555270" y="2311345"/>
                  <a:pt x="12550132" y="2308823"/>
                  <a:pt x="12540590" y="2309580"/>
                </a:cubicBezTo>
                <a:close/>
                <a:moveTo>
                  <a:pt x="13561957" y="2291676"/>
                </a:moveTo>
                <a:cubicBezTo>
                  <a:pt x="13552415" y="2291676"/>
                  <a:pt x="13545075" y="2295206"/>
                  <a:pt x="13545075" y="2298485"/>
                </a:cubicBezTo>
                <a:cubicBezTo>
                  <a:pt x="13545075" y="2302015"/>
                  <a:pt x="13552415" y="2305293"/>
                  <a:pt x="13561957" y="2306302"/>
                </a:cubicBezTo>
                <a:cubicBezTo>
                  <a:pt x="13571499" y="2307058"/>
                  <a:pt x="13579206" y="2304536"/>
                  <a:pt x="13579206" y="2299493"/>
                </a:cubicBezTo>
                <a:cubicBezTo>
                  <a:pt x="13579206" y="2295206"/>
                  <a:pt x="13571499" y="2291676"/>
                  <a:pt x="13561957" y="2291676"/>
                </a:cubicBezTo>
                <a:close/>
                <a:moveTo>
                  <a:pt x="13498833" y="2291676"/>
                </a:moveTo>
                <a:cubicBezTo>
                  <a:pt x="13476446" y="2291676"/>
                  <a:pt x="13483419" y="2296719"/>
                  <a:pt x="13514981" y="2303780"/>
                </a:cubicBezTo>
                <a:cubicBezTo>
                  <a:pt x="13533698" y="2308067"/>
                  <a:pt x="13537368" y="2307058"/>
                  <a:pt x="13527826" y="2300250"/>
                </a:cubicBezTo>
                <a:cubicBezTo>
                  <a:pt x="13520853" y="2295963"/>
                  <a:pt x="13507274" y="2291676"/>
                  <a:pt x="13498833" y="2291676"/>
                </a:cubicBezTo>
                <a:close/>
                <a:moveTo>
                  <a:pt x="11246287" y="2288438"/>
                </a:moveTo>
                <a:cubicBezTo>
                  <a:pt x="11221514" y="2289348"/>
                  <a:pt x="11178066" y="2299591"/>
                  <a:pt x="11155771" y="2309036"/>
                </a:cubicBezTo>
                <a:cubicBezTo>
                  <a:pt x="11146433" y="2312451"/>
                  <a:pt x="11128330" y="2316661"/>
                  <a:pt x="11113848" y="2318368"/>
                </a:cubicBezTo>
                <a:cubicBezTo>
                  <a:pt x="11100318" y="2320986"/>
                  <a:pt x="11078023" y="2332935"/>
                  <a:pt x="11065255" y="2346592"/>
                </a:cubicBezTo>
                <a:lnTo>
                  <a:pt x="11042197" y="2371401"/>
                </a:lnTo>
                <a:lnTo>
                  <a:pt x="11060110" y="2394504"/>
                </a:lnTo>
                <a:cubicBezTo>
                  <a:pt x="11070400" y="2408160"/>
                  <a:pt x="11080691" y="2414192"/>
                  <a:pt x="11085645" y="2409071"/>
                </a:cubicBezTo>
                <a:cubicBezTo>
                  <a:pt x="11090028" y="2404746"/>
                  <a:pt x="11116516" y="2403039"/>
                  <a:pt x="11143765" y="2404746"/>
                </a:cubicBezTo>
                <a:cubicBezTo>
                  <a:pt x="11192549" y="2409071"/>
                  <a:pt x="11194264" y="2408160"/>
                  <a:pt x="11200171" y="2386765"/>
                </a:cubicBezTo>
                <a:cubicBezTo>
                  <a:pt x="11202839" y="2374019"/>
                  <a:pt x="11212176" y="2360249"/>
                  <a:pt x="11219799" y="2356038"/>
                </a:cubicBezTo>
                <a:cubicBezTo>
                  <a:pt x="11231804" y="2349209"/>
                  <a:pt x="11230851" y="2347502"/>
                  <a:pt x="11214653" y="2342381"/>
                </a:cubicBezTo>
                <a:cubicBezTo>
                  <a:pt x="11203601" y="2339764"/>
                  <a:pt x="11195026" y="2331228"/>
                  <a:pt x="11195026" y="2324400"/>
                </a:cubicBezTo>
                <a:cubicBezTo>
                  <a:pt x="11195026" y="2317572"/>
                  <a:pt x="11197694" y="2314158"/>
                  <a:pt x="11201886" y="2315865"/>
                </a:cubicBezTo>
                <a:cubicBezTo>
                  <a:pt x="11205316" y="2318368"/>
                  <a:pt x="11221514" y="2312451"/>
                  <a:pt x="11237711" y="2303915"/>
                </a:cubicBezTo>
                <a:cubicBezTo>
                  <a:pt x="11264199" y="2289348"/>
                  <a:pt x="11265152" y="2287641"/>
                  <a:pt x="11246287" y="2288438"/>
                </a:cubicBezTo>
                <a:close/>
                <a:moveTo>
                  <a:pt x="13399742" y="2284868"/>
                </a:moveTo>
                <a:cubicBezTo>
                  <a:pt x="13387631" y="2284868"/>
                  <a:pt x="13383594" y="2286633"/>
                  <a:pt x="13389466" y="2289155"/>
                </a:cubicBezTo>
                <a:cubicBezTo>
                  <a:pt x="13394604" y="2290920"/>
                  <a:pt x="13404880" y="2290920"/>
                  <a:pt x="13410752" y="2289155"/>
                </a:cubicBezTo>
                <a:cubicBezTo>
                  <a:pt x="13415890" y="2286633"/>
                  <a:pt x="13411853" y="2284868"/>
                  <a:pt x="13399742" y="2284868"/>
                </a:cubicBezTo>
                <a:close/>
                <a:moveTo>
                  <a:pt x="13341756" y="2284111"/>
                </a:moveTo>
                <a:cubicBezTo>
                  <a:pt x="13325608" y="2284868"/>
                  <a:pt x="13296247" y="2313110"/>
                  <a:pt x="13303955" y="2320675"/>
                </a:cubicBezTo>
                <a:cubicBezTo>
                  <a:pt x="13306523" y="2323448"/>
                  <a:pt x="13303955" y="2325970"/>
                  <a:pt x="13298817" y="2325970"/>
                </a:cubicBezTo>
                <a:cubicBezTo>
                  <a:pt x="13284503" y="2325970"/>
                  <a:pt x="13286339" y="2364298"/>
                  <a:pt x="13301385" y="2377159"/>
                </a:cubicBezTo>
                <a:cubicBezTo>
                  <a:pt x="13312763" y="2386489"/>
                  <a:pt x="13314231" y="2383967"/>
                  <a:pt x="13314231" y="2361020"/>
                </a:cubicBezTo>
                <a:cubicBezTo>
                  <a:pt x="13314231" y="2342865"/>
                  <a:pt x="13318635" y="2334544"/>
                  <a:pt x="13327076" y="2334544"/>
                </a:cubicBezTo>
                <a:cubicBezTo>
                  <a:pt x="13334049" y="2334544"/>
                  <a:pt x="13339921" y="2328492"/>
                  <a:pt x="13339921" y="2321683"/>
                </a:cubicBezTo>
                <a:cubicBezTo>
                  <a:pt x="13339921" y="2313866"/>
                  <a:pt x="13345793" y="2306302"/>
                  <a:pt x="13352766" y="2303780"/>
                </a:cubicBezTo>
                <a:cubicBezTo>
                  <a:pt x="13359739" y="2300250"/>
                  <a:pt x="13363042" y="2295206"/>
                  <a:pt x="13360473" y="2290920"/>
                </a:cubicBezTo>
                <a:cubicBezTo>
                  <a:pt x="13357904" y="2286633"/>
                  <a:pt x="13349463" y="2283103"/>
                  <a:pt x="13341756" y="2284111"/>
                </a:cubicBezTo>
                <a:close/>
                <a:moveTo>
                  <a:pt x="11936840" y="2218887"/>
                </a:moveTo>
                <a:lnTo>
                  <a:pt x="11939660" y="2243599"/>
                </a:lnTo>
                <a:cubicBezTo>
                  <a:pt x="11943066" y="2251082"/>
                  <a:pt x="11949259" y="2257711"/>
                  <a:pt x="11959549" y="2266246"/>
                </a:cubicBezTo>
                <a:cubicBezTo>
                  <a:pt x="11974032" y="2277399"/>
                  <a:pt x="11983369" y="2287641"/>
                  <a:pt x="11980892" y="2289348"/>
                </a:cubicBezTo>
                <a:cubicBezTo>
                  <a:pt x="11978224" y="2291055"/>
                  <a:pt x="11955167" y="2303005"/>
                  <a:pt x="11929631" y="2316661"/>
                </a:cubicBezTo>
                <a:cubicBezTo>
                  <a:pt x="11873988" y="2344885"/>
                  <a:pt x="11852645" y="2362866"/>
                  <a:pt x="11852645" y="2379937"/>
                </a:cubicBezTo>
                <a:cubicBezTo>
                  <a:pt x="11852645" y="2386765"/>
                  <a:pt x="11847691" y="2390179"/>
                  <a:pt x="11842546" y="2388472"/>
                </a:cubicBezTo>
                <a:cubicBezTo>
                  <a:pt x="11823681" y="2381644"/>
                  <a:pt x="11780233" y="2411575"/>
                  <a:pt x="11771658" y="2438091"/>
                </a:cubicBezTo>
                <a:cubicBezTo>
                  <a:pt x="11767275" y="2451748"/>
                  <a:pt x="11759653" y="2466315"/>
                  <a:pt x="11754508" y="2469729"/>
                </a:cubicBezTo>
                <a:cubicBezTo>
                  <a:pt x="11748600" y="2474850"/>
                  <a:pt x="11749363" y="2478264"/>
                  <a:pt x="11756223" y="2480768"/>
                </a:cubicBezTo>
                <a:cubicBezTo>
                  <a:pt x="11785188" y="2492831"/>
                  <a:pt x="11809960" y="2527769"/>
                  <a:pt x="11809960" y="2555993"/>
                </a:cubicBezTo>
                <a:cubicBezTo>
                  <a:pt x="11809960" y="2580802"/>
                  <a:pt x="11821203" y="2597873"/>
                  <a:pt x="11891139" y="2673098"/>
                </a:cubicBezTo>
                <a:cubicBezTo>
                  <a:pt x="11913339" y="2697453"/>
                  <a:pt x="11935110" y="2719673"/>
                  <a:pt x="11952403" y="2735805"/>
                </a:cubicBezTo>
                <a:lnTo>
                  <a:pt x="11968844" y="2750058"/>
                </a:lnTo>
                <a:lnTo>
                  <a:pt x="11979810" y="2751365"/>
                </a:lnTo>
                <a:cubicBezTo>
                  <a:pt x="11995958" y="2749852"/>
                  <a:pt x="12007702" y="2751365"/>
                  <a:pt x="12007702" y="2757417"/>
                </a:cubicBezTo>
                <a:cubicBezTo>
                  <a:pt x="12007702" y="2759939"/>
                  <a:pt x="12005133" y="2762271"/>
                  <a:pt x="12000958" y="2763879"/>
                </a:cubicBezTo>
                <a:lnTo>
                  <a:pt x="11995591" y="2764571"/>
                </a:lnTo>
                <a:lnTo>
                  <a:pt x="11997661" y="2765181"/>
                </a:lnTo>
                <a:cubicBezTo>
                  <a:pt x="12000758" y="2767101"/>
                  <a:pt x="12003092" y="2769662"/>
                  <a:pt x="12003949" y="2772222"/>
                </a:cubicBezTo>
                <a:cubicBezTo>
                  <a:pt x="12007808" y="2783774"/>
                  <a:pt x="11996553" y="2785972"/>
                  <a:pt x="11976032" y="2781503"/>
                </a:cubicBezTo>
                <a:lnTo>
                  <a:pt x="11962802" y="2777438"/>
                </a:lnTo>
                <a:lnTo>
                  <a:pt x="11961254" y="2784075"/>
                </a:lnTo>
                <a:cubicBezTo>
                  <a:pt x="11960795" y="2789772"/>
                  <a:pt x="11960726" y="2797258"/>
                  <a:pt x="11960726" y="2807092"/>
                </a:cubicBezTo>
                <a:cubicBezTo>
                  <a:pt x="11959992" y="2831804"/>
                  <a:pt x="11955588" y="2850464"/>
                  <a:pt x="11948982" y="2855759"/>
                </a:cubicBezTo>
                <a:cubicBezTo>
                  <a:pt x="11940174" y="2860046"/>
                  <a:pt x="11938706" y="2871898"/>
                  <a:pt x="11942009" y="2894088"/>
                </a:cubicBezTo>
                <a:cubicBezTo>
                  <a:pt x="11947881" y="2932668"/>
                  <a:pt x="11969534" y="2958136"/>
                  <a:pt x="11994857" y="2958136"/>
                </a:cubicBezTo>
                <a:cubicBezTo>
                  <a:pt x="12005133" y="2958136"/>
                  <a:pt x="12028255" y="2969231"/>
                  <a:pt x="12046238" y="2983857"/>
                </a:cubicBezTo>
                <a:cubicBezTo>
                  <a:pt x="12095049" y="3022437"/>
                  <a:pt x="12127345" y="3028237"/>
                  <a:pt x="12197443" y="3012099"/>
                </a:cubicBezTo>
                <a:cubicBezTo>
                  <a:pt x="12243685" y="3000247"/>
                  <a:pt x="12254695" y="2994952"/>
                  <a:pt x="12250291" y="2983857"/>
                </a:cubicBezTo>
                <a:cubicBezTo>
                  <a:pt x="12247722" y="2977048"/>
                  <a:pt x="12241850" y="2946285"/>
                  <a:pt x="12236712" y="2915521"/>
                </a:cubicBezTo>
                <a:cubicBezTo>
                  <a:pt x="12227170" y="2856516"/>
                  <a:pt x="12211022" y="2828274"/>
                  <a:pt x="12189735" y="2836091"/>
                </a:cubicBezTo>
                <a:cubicBezTo>
                  <a:pt x="12178725" y="2840377"/>
                  <a:pt x="12176891" y="2836091"/>
                  <a:pt x="12180193" y="2814657"/>
                </a:cubicBezTo>
                <a:cubicBezTo>
                  <a:pt x="12182763" y="2793223"/>
                  <a:pt x="12181295" y="2787424"/>
                  <a:pt x="12171018" y="2788937"/>
                </a:cubicBezTo>
                <a:cubicBezTo>
                  <a:pt x="12154503" y="2792467"/>
                  <a:pt x="12135052" y="2754895"/>
                  <a:pt x="12140924" y="2730183"/>
                </a:cubicBezTo>
                <a:cubicBezTo>
                  <a:pt x="12146062" y="2711271"/>
                  <a:pt x="12121473" y="2659074"/>
                  <a:pt x="12107894" y="2659074"/>
                </a:cubicBezTo>
                <a:cubicBezTo>
                  <a:pt x="12102756" y="2659074"/>
                  <a:pt x="12101655" y="2644701"/>
                  <a:pt x="12104224" y="2625789"/>
                </a:cubicBezTo>
                <a:cubicBezTo>
                  <a:pt x="12109362" y="2587460"/>
                  <a:pt x="12105325" y="2578887"/>
                  <a:pt x="12075965" y="2575357"/>
                </a:cubicBezTo>
                <a:cubicBezTo>
                  <a:pt x="12064955" y="2573592"/>
                  <a:pt x="12051376" y="2566027"/>
                  <a:pt x="12045504" y="2558462"/>
                </a:cubicBezTo>
                <a:cubicBezTo>
                  <a:pt x="12040366" y="2551401"/>
                  <a:pt x="12031557" y="2548123"/>
                  <a:pt x="12026419" y="2551401"/>
                </a:cubicBezTo>
                <a:cubicBezTo>
                  <a:pt x="12019813" y="2555688"/>
                  <a:pt x="12016143" y="2551401"/>
                  <a:pt x="12016143" y="2540306"/>
                </a:cubicBezTo>
                <a:cubicBezTo>
                  <a:pt x="12016143" y="2530220"/>
                  <a:pt x="12012840" y="2522403"/>
                  <a:pt x="12009537" y="2522403"/>
                </a:cubicBezTo>
                <a:cubicBezTo>
                  <a:pt x="12006234" y="2522403"/>
                  <a:pt x="11995958" y="2510551"/>
                  <a:pt x="11988251" y="2496935"/>
                </a:cubicBezTo>
                <a:cubicBezTo>
                  <a:pt x="11979810" y="2482310"/>
                  <a:pt x="11967699" y="2471214"/>
                  <a:pt x="11960726" y="2471214"/>
                </a:cubicBezTo>
                <a:cubicBezTo>
                  <a:pt x="11954120" y="2471214"/>
                  <a:pt x="11944578" y="2463397"/>
                  <a:pt x="11939440" y="2454068"/>
                </a:cubicBezTo>
                <a:cubicBezTo>
                  <a:pt x="11930999" y="2438686"/>
                  <a:pt x="11932834" y="2436921"/>
                  <a:pt x="11956689" y="2436921"/>
                </a:cubicBezTo>
                <a:cubicBezTo>
                  <a:pt x="11971002" y="2436921"/>
                  <a:pt x="11981278" y="2433643"/>
                  <a:pt x="11977975" y="2429356"/>
                </a:cubicBezTo>
                <a:cubicBezTo>
                  <a:pt x="11975406" y="2425069"/>
                  <a:pt x="11977975" y="2411452"/>
                  <a:pt x="11983113" y="2400357"/>
                </a:cubicBezTo>
                <a:cubicBezTo>
                  <a:pt x="11991554" y="2380689"/>
                  <a:pt x="11996692" y="2378924"/>
                  <a:pt x="12035961" y="2382202"/>
                </a:cubicBezTo>
                <a:cubicBezTo>
                  <a:pt x="12059817" y="2384976"/>
                  <a:pt x="12082204" y="2388254"/>
                  <a:pt x="12084773" y="2390019"/>
                </a:cubicBezTo>
                <a:cubicBezTo>
                  <a:pt x="12096517" y="2396827"/>
                  <a:pt x="12085507" y="2314875"/>
                  <a:pt x="12071928" y="2295206"/>
                </a:cubicBezTo>
                <a:cubicBezTo>
                  <a:pt x="12060918" y="2277303"/>
                  <a:pt x="12053211" y="2274529"/>
                  <a:pt x="12033393" y="2278816"/>
                </a:cubicBezTo>
                <a:cubicBezTo>
                  <a:pt x="12002564" y="2285624"/>
                  <a:pt x="11973571" y="2277303"/>
                  <a:pt x="11973571" y="2261921"/>
                </a:cubicBezTo>
                <a:cubicBezTo>
                  <a:pt x="11973571" y="2255869"/>
                  <a:pt x="11963295" y="2243009"/>
                  <a:pt x="11950450" y="2233679"/>
                </a:cubicBezTo>
                <a:close/>
                <a:moveTo>
                  <a:pt x="5222137" y="2210359"/>
                </a:moveTo>
                <a:cubicBezTo>
                  <a:pt x="5209386" y="2210359"/>
                  <a:pt x="5209386" y="2212130"/>
                  <a:pt x="5220437" y="2218771"/>
                </a:cubicBezTo>
                <a:cubicBezTo>
                  <a:pt x="5237437" y="2230061"/>
                  <a:pt x="5248771" y="2230061"/>
                  <a:pt x="5241688" y="2218771"/>
                </a:cubicBezTo>
                <a:cubicBezTo>
                  <a:pt x="5239137" y="2213680"/>
                  <a:pt x="5229787" y="2210359"/>
                  <a:pt x="5222137" y="2210359"/>
                </a:cubicBezTo>
                <a:close/>
                <a:moveTo>
                  <a:pt x="1959479" y="2181610"/>
                </a:moveTo>
                <a:cubicBezTo>
                  <a:pt x="1955407" y="2179369"/>
                  <a:pt x="1949387" y="2179590"/>
                  <a:pt x="1944711" y="2183796"/>
                </a:cubicBezTo>
                <a:cubicBezTo>
                  <a:pt x="1940461" y="2188223"/>
                  <a:pt x="1929410" y="2193314"/>
                  <a:pt x="1920060" y="2195749"/>
                </a:cubicBezTo>
                <a:cubicBezTo>
                  <a:pt x="1909009" y="2198406"/>
                  <a:pt x="1912411" y="2200177"/>
                  <a:pt x="1930261" y="2200841"/>
                </a:cubicBezTo>
                <a:cubicBezTo>
                  <a:pt x="1944711" y="2200841"/>
                  <a:pt x="1959161" y="2198406"/>
                  <a:pt x="1962562" y="2194200"/>
                </a:cubicBezTo>
                <a:cubicBezTo>
                  <a:pt x="1965678" y="2188555"/>
                  <a:pt x="1963553" y="2183851"/>
                  <a:pt x="1959479" y="2181610"/>
                </a:cubicBezTo>
                <a:close/>
                <a:moveTo>
                  <a:pt x="4015203" y="2160553"/>
                </a:moveTo>
                <a:cubicBezTo>
                  <a:pt x="3999867" y="2162490"/>
                  <a:pt x="3981095" y="2167636"/>
                  <a:pt x="3956728" y="2176269"/>
                </a:cubicBezTo>
                <a:cubicBezTo>
                  <a:pt x="3930944" y="2184681"/>
                  <a:pt x="3906293" y="2189773"/>
                  <a:pt x="3902043" y="2187338"/>
                </a:cubicBezTo>
                <a:cubicBezTo>
                  <a:pt x="3897793" y="2183796"/>
                  <a:pt x="3896943" y="2186452"/>
                  <a:pt x="3900343" y="2192429"/>
                </a:cubicBezTo>
                <a:cubicBezTo>
                  <a:pt x="3904592" y="2198406"/>
                  <a:pt x="3912243" y="2200841"/>
                  <a:pt x="3919043" y="2198406"/>
                </a:cubicBezTo>
                <a:cubicBezTo>
                  <a:pt x="3925844" y="2195749"/>
                  <a:pt x="3930944" y="2197520"/>
                  <a:pt x="3930944" y="2202612"/>
                </a:cubicBezTo>
                <a:cubicBezTo>
                  <a:pt x="3930944" y="2211245"/>
                  <a:pt x="3895243" y="2227404"/>
                  <a:pt x="3877109" y="2227404"/>
                </a:cubicBezTo>
                <a:cubicBezTo>
                  <a:pt x="3871159" y="2227404"/>
                  <a:pt x="3874559" y="2221427"/>
                  <a:pt x="3883342" y="2214565"/>
                </a:cubicBezTo>
                <a:cubicBezTo>
                  <a:pt x="3892693" y="2207703"/>
                  <a:pt x="3896092" y="2201726"/>
                  <a:pt x="3890993" y="2201726"/>
                </a:cubicBezTo>
                <a:cubicBezTo>
                  <a:pt x="3884759" y="2201726"/>
                  <a:pt x="3878809" y="2205268"/>
                  <a:pt x="3876259" y="2209474"/>
                </a:cubicBezTo>
                <a:cubicBezTo>
                  <a:pt x="3873709" y="2212794"/>
                  <a:pt x="3853307" y="2221427"/>
                  <a:pt x="3831207" y="2227404"/>
                </a:cubicBezTo>
                <a:cubicBezTo>
                  <a:pt x="3795223" y="2236923"/>
                  <a:pt x="3700586" y="2283852"/>
                  <a:pt x="3700586" y="2291599"/>
                </a:cubicBezTo>
                <a:cubicBezTo>
                  <a:pt x="3700586" y="2293149"/>
                  <a:pt x="3716737" y="2292264"/>
                  <a:pt x="3737137" y="2289829"/>
                </a:cubicBezTo>
                <a:cubicBezTo>
                  <a:pt x="3771421" y="2286287"/>
                  <a:pt x="3772272" y="2286287"/>
                  <a:pt x="3755837" y="2300897"/>
                </a:cubicBezTo>
                <a:cubicBezTo>
                  <a:pt x="3738837" y="2314621"/>
                  <a:pt x="3738837" y="2314621"/>
                  <a:pt x="3760088" y="2309530"/>
                </a:cubicBezTo>
                <a:cubicBezTo>
                  <a:pt x="3772272" y="2305988"/>
                  <a:pt x="3793523" y="2300011"/>
                  <a:pt x="3807123" y="2296691"/>
                </a:cubicBezTo>
                <a:cubicBezTo>
                  <a:pt x="3821857" y="2293149"/>
                  <a:pt x="3845658" y="2283852"/>
                  <a:pt x="3860958" y="2275219"/>
                </a:cubicBezTo>
                <a:cubicBezTo>
                  <a:pt x="3876259" y="2267692"/>
                  <a:pt x="3893543" y="2263265"/>
                  <a:pt x="3898642" y="2266807"/>
                </a:cubicBezTo>
                <a:cubicBezTo>
                  <a:pt x="3904592" y="2270127"/>
                  <a:pt x="3905442" y="2269242"/>
                  <a:pt x="3902043" y="2263265"/>
                </a:cubicBezTo>
                <a:cubicBezTo>
                  <a:pt x="3898642" y="2257288"/>
                  <a:pt x="3904592" y="2251311"/>
                  <a:pt x="3918193" y="2247991"/>
                </a:cubicBezTo>
                <a:cubicBezTo>
                  <a:pt x="3951628" y="2239358"/>
                  <a:pt x="3953328" y="2250426"/>
                  <a:pt x="3921594" y="2269242"/>
                </a:cubicBezTo>
                <a:cubicBezTo>
                  <a:pt x="3902043" y="2281195"/>
                  <a:pt x="3897793" y="2287172"/>
                  <a:pt x="3907993" y="2287172"/>
                </a:cubicBezTo>
                <a:cubicBezTo>
                  <a:pt x="3916492" y="2287172"/>
                  <a:pt x="3924994" y="2292264"/>
                  <a:pt x="3927543" y="2299126"/>
                </a:cubicBezTo>
                <a:cubicBezTo>
                  <a:pt x="3933494" y="2314621"/>
                  <a:pt x="3970329" y="2323918"/>
                  <a:pt x="3989028" y="2314621"/>
                </a:cubicBezTo>
                <a:cubicBezTo>
                  <a:pt x="3996679" y="2310415"/>
                  <a:pt x="4021613" y="2304217"/>
                  <a:pt x="4043714" y="2301782"/>
                </a:cubicBezTo>
                <a:cubicBezTo>
                  <a:pt x="4077149" y="2297576"/>
                  <a:pt x="4083099" y="2298240"/>
                  <a:pt x="4079698" y="2308644"/>
                </a:cubicBezTo>
                <a:cubicBezTo>
                  <a:pt x="4076299" y="2315507"/>
                  <a:pt x="4078849" y="2321483"/>
                  <a:pt x="4083949" y="2321483"/>
                </a:cubicBezTo>
                <a:cubicBezTo>
                  <a:pt x="4089048" y="2321483"/>
                  <a:pt x="4094149" y="2315507"/>
                  <a:pt x="4094149" y="2308644"/>
                </a:cubicBezTo>
                <a:cubicBezTo>
                  <a:pt x="4095849" y="2292264"/>
                  <a:pt x="4097549" y="2287172"/>
                  <a:pt x="4106050" y="2267692"/>
                </a:cubicBezTo>
                <a:cubicBezTo>
                  <a:pt x="4109450" y="2259059"/>
                  <a:pt x="4110299" y="2249541"/>
                  <a:pt x="4106900" y="2247106"/>
                </a:cubicBezTo>
                <a:cubicBezTo>
                  <a:pt x="4104350" y="2244449"/>
                  <a:pt x="4106900" y="2236037"/>
                  <a:pt x="4112849" y="2229175"/>
                </a:cubicBezTo>
                <a:cubicBezTo>
                  <a:pt x="4121350" y="2218107"/>
                  <a:pt x="4120500" y="2216336"/>
                  <a:pt x="4107750" y="2221427"/>
                </a:cubicBezTo>
                <a:cubicBezTo>
                  <a:pt x="4083099" y="2230946"/>
                  <a:pt x="4056464" y="2212130"/>
                  <a:pt x="4061564" y="2188887"/>
                </a:cubicBezTo>
                <a:cubicBezTo>
                  <a:pt x="4063265" y="2176269"/>
                  <a:pt x="4060715" y="2166751"/>
                  <a:pt x="4053065" y="2164095"/>
                </a:cubicBezTo>
                <a:cubicBezTo>
                  <a:pt x="4042439" y="2159889"/>
                  <a:pt x="4030539" y="2158616"/>
                  <a:pt x="4015203" y="2160553"/>
                </a:cubicBezTo>
                <a:close/>
                <a:moveTo>
                  <a:pt x="1928560" y="2073557"/>
                </a:moveTo>
                <a:cubicBezTo>
                  <a:pt x="1910710" y="2073557"/>
                  <a:pt x="1918359" y="2101006"/>
                  <a:pt x="1942161" y="2124028"/>
                </a:cubicBezTo>
                <a:cubicBezTo>
                  <a:pt x="1954061" y="2135981"/>
                  <a:pt x="1962562" y="2151255"/>
                  <a:pt x="1960011" y="2158118"/>
                </a:cubicBezTo>
                <a:cubicBezTo>
                  <a:pt x="1957461" y="2165865"/>
                  <a:pt x="1960011" y="2167636"/>
                  <a:pt x="1967095" y="2163430"/>
                </a:cubicBezTo>
                <a:cubicBezTo>
                  <a:pt x="1973045" y="2159889"/>
                  <a:pt x="1980696" y="2161660"/>
                  <a:pt x="1984945" y="2168522"/>
                </a:cubicBezTo>
                <a:cubicBezTo>
                  <a:pt x="1990045" y="2176934"/>
                  <a:pt x="1992595" y="2175384"/>
                  <a:pt x="1992595" y="2160774"/>
                </a:cubicBezTo>
                <a:cubicBezTo>
                  <a:pt x="1992595" y="2150591"/>
                  <a:pt x="1988346" y="2141958"/>
                  <a:pt x="1982395" y="2141958"/>
                </a:cubicBezTo>
                <a:cubicBezTo>
                  <a:pt x="1974745" y="2141958"/>
                  <a:pt x="1974745" y="2139302"/>
                  <a:pt x="1982395" y="2131776"/>
                </a:cubicBezTo>
                <a:cubicBezTo>
                  <a:pt x="1990895" y="2123142"/>
                  <a:pt x="1987496" y="2118937"/>
                  <a:pt x="1965112" y="2111189"/>
                </a:cubicBezTo>
                <a:cubicBezTo>
                  <a:pt x="1947261" y="2105212"/>
                  <a:pt x="1937910" y="2096579"/>
                  <a:pt x="1937910" y="2087282"/>
                </a:cubicBezTo>
                <a:cubicBezTo>
                  <a:pt x="1938761" y="2079534"/>
                  <a:pt x="1934511" y="2073557"/>
                  <a:pt x="1928560" y="2073557"/>
                </a:cubicBezTo>
                <a:close/>
                <a:moveTo>
                  <a:pt x="11858880" y="2056361"/>
                </a:moveTo>
                <a:lnTo>
                  <a:pt x="11863672" y="2080280"/>
                </a:lnTo>
                <a:cubicBezTo>
                  <a:pt x="11870701" y="2105859"/>
                  <a:pt x="11882421" y="2122653"/>
                  <a:pt x="11910004" y="2153465"/>
                </a:cubicBezTo>
                <a:lnTo>
                  <a:pt x="11928424" y="2179897"/>
                </a:lnTo>
                <a:lnTo>
                  <a:pt x="11925310" y="2155194"/>
                </a:lnTo>
                <a:cubicBezTo>
                  <a:pt x="11921365" y="2145802"/>
                  <a:pt x="11914300" y="2136219"/>
                  <a:pt x="11902740" y="2123485"/>
                </a:cubicBezTo>
                <a:cubicBezTo>
                  <a:pt x="11884389" y="2102934"/>
                  <a:pt x="11873104" y="2088624"/>
                  <a:pt x="11865534" y="2073778"/>
                </a:cubicBezTo>
                <a:close/>
                <a:moveTo>
                  <a:pt x="3592136" y="1981055"/>
                </a:moveTo>
                <a:cubicBezTo>
                  <a:pt x="3587744" y="1983186"/>
                  <a:pt x="3580448" y="1988554"/>
                  <a:pt x="3568832" y="1997630"/>
                </a:cubicBezTo>
                <a:cubicBezTo>
                  <a:pt x="3556931" y="2006927"/>
                  <a:pt x="3546730" y="2020651"/>
                  <a:pt x="3546730" y="2027514"/>
                </a:cubicBezTo>
                <a:cubicBezTo>
                  <a:pt x="3546730" y="2035040"/>
                  <a:pt x="3556081" y="2029949"/>
                  <a:pt x="3572231" y="2013789"/>
                </a:cubicBezTo>
                <a:cubicBezTo>
                  <a:pt x="3586966" y="1999179"/>
                  <a:pt x="3598016" y="1985455"/>
                  <a:pt x="3598016" y="1983905"/>
                </a:cubicBezTo>
                <a:cubicBezTo>
                  <a:pt x="3598016" y="1980032"/>
                  <a:pt x="3596528" y="1978925"/>
                  <a:pt x="3592136" y="1981055"/>
                </a:cubicBezTo>
                <a:close/>
                <a:moveTo>
                  <a:pt x="12418547" y="1918220"/>
                </a:moveTo>
                <a:lnTo>
                  <a:pt x="12418225" y="1926993"/>
                </a:lnTo>
                <a:cubicBezTo>
                  <a:pt x="12403743" y="1937236"/>
                  <a:pt x="12421655" y="1952600"/>
                  <a:pt x="12465103" y="1967167"/>
                </a:cubicBezTo>
                <a:lnTo>
                  <a:pt x="12489245" y="1982421"/>
                </a:lnTo>
                <a:lnTo>
                  <a:pt x="12493430" y="1978115"/>
                </a:lnTo>
                <a:cubicBezTo>
                  <a:pt x="12497284" y="1964246"/>
                  <a:pt x="12486457" y="1946973"/>
                  <a:pt x="12458014" y="1937139"/>
                </a:cubicBezTo>
                <a:close/>
                <a:moveTo>
                  <a:pt x="9339814" y="1882055"/>
                </a:moveTo>
                <a:cubicBezTo>
                  <a:pt x="9337361" y="1881415"/>
                  <a:pt x="9332216" y="1884203"/>
                  <a:pt x="9326213" y="1891031"/>
                </a:cubicBezTo>
                <a:cubicBezTo>
                  <a:pt x="9320305" y="1897859"/>
                  <a:pt x="9319352" y="1902981"/>
                  <a:pt x="9323545" y="1902981"/>
                </a:cubicBezTo>
                <a:cubicBezTo>
                  <a:pt x="9327928" y="1902981"/>
                  <a:pt x="9334788" y="1898770"/>
                  <a:pt x="9337265" y="1893649"/>
                </a:cubicBezTo>
                <a:cubicBezTo>
                  <a:pt x="9342029" y="1886764"/>
                  <a:pt x="9342268" y="1882695"/>
                  <a:pt x="9339814" y="1882055"/>
                </a:cubicBezTo>
                <a:close/>
                <a:moveTo>
                  <a:pt x="12361342" y="1841887"/>
                </a:moveTo>
                <a:lnTo>
                  <a:pt x="12360239" y="1846839"/>
                </a:lnTo>
                <a:cubicBezTo>
                  <a:pt x="12357318" y="1864252"/>
                  <a:pt x="12360962" y="1868413"/>
                  <a:pt x="12373825" y="1877374"/>
                </a:cubicBezTo>
                <a:cubicBezTo>
                  <a:pt x="12386211" y="1886337"/>
                  <a:pt x="12395870" y="1893435"/>
                  <a:pt x="12403219" y="1899163"/>
                </a:cubicBezTo>
                <a:lnTo>
                  <a:pt x="12411886" y="1906732"/>
                </a:lnTo>
                <a:lnTo>
                  <a:pt x="12411038" y="1897045"/>
                </a:lnTo>
                <a:cubicBezTo>
                  <a:pt x="12422048" y="1889228"/>
                  <a:pt x="12422048" y="1889228"/>
                  <a:pt x="12365530" y="1847369"/>
                </a:cubicBezTo>
                <a:close/>
                <a:moveTo>
                  <a:pt x="1837890" y="1825852"/>
                </a:moveTo>
                <a:cubicBezTo>
                  <a:pt x="1833641" y="1825852"/>
                  <a:pt x="1831941" y="1829173"/>
                  <a:pt x="1834491" y="1834264"/>
                </a:cubicBezTo>
                <a:cubicBezTo>
                  <a:pt x="1837040" y="1838691"/>
                  <a:pt x="1841291" y="1842897"/>
                  <a:pt x="1843841" y="1842897"/>
                </a:cubicBezTo>
                <a:cubicBezTo>
                  <a:pt x="1845825" y="1842897"/>
                  <a:pt x="1847525" y="1838691"/>
                  <a:pt x="1847525" y="1834264"/>
                </a:cubicBezTo>
                <a:cubicBezTo>
                  <a:pt x="1847525" y="1829173"/>
                  <a:pt x="1842991" y="1825852"/>
                  <a:pt x="1837890" y="1825852"/>
                </a:cubicBezTo>
                <a:close/>
                <a:moveTo>
                  <a:pt x="3596918" y="1801419"/>
                </a:moveTo>
                <a:cubicBezTo>
                  <a:pt x="3586682" y="1803550"/>
                  <a:pt x="3574499" y="1810357"/>
                  <a:pt x="3562031" y="1821425"/>
                </a:cubicBezTo>
                <a:cubicBezTo>
                  <a:pt x="3533131" y="1846218"/>
                  <a:pt x="3532281" y="1851309"/>
                  <a:pt x="3557781" y="1852194"/>
                </a:cubicBezTo>
                <a:lnTo>
                  <a:pt x="3576765" y="1852194"/>
                </a:lnTo>
                <a:lnTo>
                  <a:pt x="3556931" y="1860828"/>
                </a:lnTo>
                <a:cubicBezTo>
                  <a:pt x="3540780" y="1866804"/>
                  <a:pt x="3538231" y="1872781"/>
                  <a:pt x="3543331" y="1887391"/>
                </a:cubicBezTo>
                <a:cubicBezTo>
                  <a:pt x="3546730" y="1898459"/>
                  <a:pt x="3549280" y="1912184"/>
                  <a:pt x="3549280" y="1917275"/>
                </a:cubicBezTo>
                <a:cubicBezTo>
                  <a:pt x="3549280" y="1925687"/>
                  <a:pt x="3552680" y="1925687"/>
                  <a:pt x="3561181" y="1918160"/>
                </a:cubicBezTo>
                <a:cubicBezTo>
                  <a:pt x="3570532" y="1910413"/>
                  <a:pt x="3575632" y="1911298"/>
                  <a:pt x="3581866" y="1920595"/>
                </a:cubicBezTo>
                <a:cubicBezTo>
                  <a:pt x="3586116" y="1927458"/>
                  <a:pt x="3589516" y="1935205"/>
                  <a:pt x="3589516" y="1938526"/>
                </a:cubicBezTo>
                <a:cubicBezTo>
                  <a:pt x="3589516" y="1942953"/>
                  <a:pt x="3592916" y="1945388"/>
                  <a:pt x="3597166" y="1945388"/>
                </a:cubicBezTo>
                <a:cubicBezTo>
                  <a:pt x="3606516" y="1945388"/>
                  <a:pt x="3626916" y="1821425"/>
                  <a:pt x="3620117" y="1809471"/>
                </a:cubicBezTo>
                <a:cubicBezTo>
                  <a:pt x="3615442" y="1801834"/>
                  <a:pt x="3607153" y="1799289"/>
                  <a:pt x="3596918" y="1801419"/>
                </a:cubicBezTo>
                <a:close/>
                <a:moveTo>
                  <a:pt x="5744549" y="1800866"/>
                </a:moveTo>
                <a:cubicBezTo>
                  <a:pt x="5736615" y="1802720"/>
                  <a:pt x="5726769" y="1807037"/>
                  <a:pt x="5719119" y="1813013"/>
                </a:cubicBezTo>
                <a:cubicBezTo>
                  <a:pt x="5704668" y="1824081"/>
                  <a:pt x="5705518" y="1824967"/>
                  <a:pt x="5731019" y="1816334"/>
                </a:cubicBezTo>
                <a:cubicBezTo>
                  <a:pt x="5745753" y="1811242"/>
                  <a:pt x="5758503" y="1805265"/>
                  <a:pt x="5758503" y="1803495"/>
                </a:cubicBezTo>
                <a:cubicBezTo>
                  <a:pt x="5758503" y="1799621"/>
                  <a:pt x="5752482" y="1799012"/>
                  <a:pt x="5744549" y="1800866"/>
                </a:cubicBezTo>
                <a:close/>
                <a:moveTo>
                  <a:pt x="9635395" y="1737196"/>
                </a:moveTo>
                <a:cubicBezTo>
                  <a:pt x="9633299" y="1736769"/>
                  <a:pt x="9632060" y="1737622"/>
                  <a:pt x="9632060" y="1739784"/>
                </a:cubicBezTo>
                <a:cubicBezTo>
                  <a:pt x="9632060" y="1745702"/>
                  <a:pt x="9624247" y="1745702"/>
                  <a:pt x="9610717" y="1740581"/>
                </a:cubicBezTo>
                <a:cubicBezTo>
                  <a:pt x="9582515" y="1730339"/>
                  <a:pt x="9581562" y="1745702"/>
                  <a:pt x="9609765" y="1758562"/>
                </a:cubicBezTo>
                <a:cubicBezTo>
                  <a:pt x="9636252" y="1771422"/>
                  <a:pt x="9661787" y="1758562"/>
                  <a:pt x="9643875" y="1742288"/>
                </a:cubicBezTo>
                <a:cubicBezTo>
                  <a:pt x="9640445" y="1739329"/>
                  <a:pt x="9637491" y="1737622"/>
                  <a:pt x="9635395" y="1737196"/>
                </a:cubicBezTo>
                <a:close/>
                <a:moveTo>
                  <a:pt x="9657595" y="1712357"/>
                </a:moveTo>
                <a:cubicBezTo>
                  <a:pt x="9648257" y="1709854"/>
                  <a:pt x="9640445" y="1711561"/>
                  <a:pt x="9640445" y="1715772"/>
                </a:cubicBezTo>
                <a:cubicBezTo>
                  <a:pt x="9640445" y="1720096"/>
                  <a:pt x="9644827" y="1723510"/>
                  <a:pt x="9649973" y="1723510"/>
                </a:cubicBezTo>
                <a:cubicBezTo>
                  <a:pt x="9654165" y="1723510"/>
                  <a:pt x="9655880" y="1726924"/>
                  <a:pt x="9653403" y="1732046"/>
                </a:cubicBezTo>
                <a:cubicBezTo>
                  <a:pt x="9650735" y="1737167"/>
                  <a:pt x="9654165" y="1738077"/>
                  <a:pt x="9661025" y="1735460"/>
                </a:cubicBezTo>
                <a:cubicBezTo>
                  <a:pt x="9668647" y="1732956"/>
                  <a:pt x="9674745" y="1726924"/>
                  <a:pt x="9674745" y="1723510"/>
                </a:cubicBezTo>
                <a:cubicBezTo>
                  <a:pt x="9674745" y="1720096"/>
                  <a:pt x="9666932" y="1714975"/>
                  <a:pt x="9657595" y="1712357"/>
                </a:cubicBezTo>
                <a:close/>
                <a:moveTo>
                  <a:pt x="10194781" y="1710764"/>
                </a:moveTo>
                <a:cubicBezTo>
                  <a:pt x="10188874" y="1704733"/>
                  <a:pt x="10178584" y="1714975"/>
                  <a:pt x="10178584" y="1726924"/>
                </a:cubicBezTo>
                <a:cubicBezTo>
                  <a:pt x="10178584" y="1732046"/>
                  <a:pt x="10182967" y="1731249"/>
                  <a:pt x="10188874" y="1725217"/>
                </a:cubicBezTo>
                <a:cubicBezTo>
                  <a:pt x="10194019" y="1720096"/>
                  <a:pt x="10196496" y="1713268"/>
                  <a:pt x="10194781" y="1710764"/>
                </a:cubicBezTo>
                <a:close/>
                <a:moveTo>
                  <a:pt x="1826839" y="1686394"/>
                </a:moveTo>
                <a:cubicBezTo>
                  <a:pt x="1819189" y="1683073"/>
                  <a:pt x="1815791" y="1689935"/>
                  <a:pt x="1815791" y="1706980"/>
                </a:cubicBezTo>
                <a:cubicBezTo>
                  <a:pt x="1815791" y="1720705"/>
                  <a:pt x="1816641" y="1730888"/>
                  <a:pt x="1817489" y="1729117"/>
                </a:cubicBezTo>
                <a:cubicBezTo>
                  <a:pt x="1818339" y="1728453"/>
                  <a:pt x="1823441" y="1718934"/>
                  <a:pt x="1828540" y="1708751"/>
                </a:cubicBezTo>
                <a:cubicBezTo>
                  <a:pt x="1836191" y="1695027"/>
                  <a:pt x="1836191" y="1689935"/>
                  <a:pt x="1826839" y="1686394"/>
                </a:cubicBezTo>
                <a:close/>
                <a:moveTo>
                  <a:pt x="12134043" y="1671899"/>
                </a:moveTo>
                <a:lnTo>
                  <a:pt x="12128647" y="1681132"/>
                </a:lnTo>
                <a:cubicBezTo>
                  <a:pt x="12129290" y="1686581"/>
                  <a:pt x="12134197" y="1693182"/>
                  <a:pt x="12144011" y="1705529"/>
                </a:cubicBezTo>
                <a:cubicBezTo>
                  <a:pt x="12155063" y="1719300"/>
                  <a:pt x="12173928" y="1744906"/>
                  <a:pt x="12185743" y="1761180"/>
                </a:cubicBezTo>
                <a:cubicBezTo>
                  <a:pt x="12214899" y="1802149"/>
                  <a:pt x="12243101" y="1802149"/>
                  <a:pt x="12278926" y="1761976"/>
                </a:cubicBezTo>
                <a:cubicBezTo>
                  <a:pt x="12312274" y="1723510"/>
                  <a:pt x="12338762" y="1722714"/>
                  <a:pt x="12360105" y="1758562"/>
                </a:cubicBezTo>
                <a:lnTo>
                  <a:pt x="12363135" y="1766435"/>
                </a:lnTo>
                <a:lnTo>
                  <a:pt x="12363787" y="1756970"/>
                </a:lnTo>
                <a:cubicBezTo>
                  <a:pt x="12363144" y="1747577"/>
                  <a:pt x="12359658" y="1739697"/>
                  <a:pt x="12352685" y="1728602"/>
                </a:cubicBezTo>
                <a:cubicBezTo>
                  <a:pt x="12331398" y="1692795"/>
                  <a:pt x="12304974" y="1693552"/>
                  <a:pt x="12271577" y="1732132"/>
                </a:cubicBezTo>
                <a:cubicBezTo>
                  <a:pt x="12235611" y="1772226"/>
                  <a:pt x="12207719" y="1772226"/>
                  <a:pt x="12178725" y="1731123"/>
                </a:cubicBezTo>
                <a:cubicBezTo>
                  <a:pt x="12166614" y="1714985"/>
                  <a:pt x="12147897" y="1689265"/>
                  <a:pt x="12136887" y="1675648"/>
                </a:cubicBezTo>
                <a:close/>
                <a:moveTo>
                  <a:pt x="8603452" y="1663748"/>
                </a:moveTo>
                <a:cubicBezTo>
                  <a:pt x="8637608" y="1663946"/>
                  <a:pt x="8678718" y="1674810"/>
                  <a:pt x="8691525" y="1689508"/>
                </a:cubicBezTo>
                <a:cubicBezTo>
                  <a:pt x="8712881" y="1715084"/>
                  <a:pt x="8710301" y="1736409"/>
                  <a:pt x="8685559" y="1747463"/>
                </a:cubicBezTo>
                <a:cubicBezTo>
                  <a:pt x="8667634" y="1755156"/>
                  <a:pt x="8664219" y="1762809"/>
                  <a:pt x="8664219" y="1790949"/>
                </a:cubicBezTo>
                <a:cubicBezTo>
                  <a:pt x="8664219" y="1809696"/>
                  <a:pt x="8659968" y="1839538"/>
                  <a:pt x="8653973" y="1857421"/>
                </a:cubicBezTo>
                <a:cubicBezTo>
                  <a:pt x="8645443" y="1887262"/>
                  <a:pt x="8641177" y="1890691"/>
                  <a:pt x="8617272" y="1890691"/>
                </a:cubicBezTo>
                <a:cubicBezTo>
                  <a:pt x="8601925" y="1890691"/>
                  <a:pt x="8572919" y="1900071"/>
                  <a:pt x="8551593" y="1911138"/>
                </a:cubicBezTo>
                <a:cubicBezTo>
                  <a:pt x="8508061" y="1934150"/>
                  <a:pt x="8442353" y="1948646"/>
                  <a:pt x="8442353" y="1934150"/>
                </a:cubicBezTo>
                <a:cubicBezTo>
                  <a:pt x="8442353" y="1929048"/>
                  <a:pt x="8436387" y="1928185"/>
                  <a:pt x="8427842" y="1930735"/>
                </a:cubicBezTo>
                <a:cubicBezTo>
                  <a:pt x="8418461" y="1934150"/>
                  <a:pt x="8415911" y="1933286"/>
                  <a:pt x="8420176" y="1926470"/>
                </a:cubicBezTo>
                <a:cubicBezTo>
                  <a:pt x="8423562" y="1920505"/>
                  <a:pt x="8421876" y="1916267"/>
                  <a:pt x="8417597" y="1916267"/>
                </a:cubicBezTo>
                <a:cubicBezTo>
                  <a:pt x="8396285" y="1916267"/>
                  <a:pt x="8410766" y="1883875"/>
                  <a:pt x="8442353" y="1859999"/>
                </a:cubicBezTo>
                <a:cubicBezTo>
                  <a:pt x="8481605" y="1831021"/>
                  <a:pt x="8485020" y="1816512"/>
                  <a:pt x="8455163" y="1808833"/>
                </a:cubicBezTo>
                <a:cubicBezTo>
                  <a:pt x="8431257" y="1802880"/>
                  <a:pt x="8428707" y="1796915"/>
                  <a:pt x="8444918" y="1780719"/>
                </a:cubicBezTo>
                <a:cubicBezTo>
                  <a:pt x="8452598" y="1771339"/>
                  <a:pt x="8452598" y="1768788"/>
                  <a:pt x="8444918" y="1765386"/>
                </a:cubicBezTo>
                <a:cubicBezTo>
                  <a:pt x="8437222" y="1762809"/>
                  <a:pt x="8436387" y="1756843"/>
                  <a:pt x="8442353" y="1745776"/>
                </a:cubicBezTo>
                <a:cubicBezTo>
                  <a:pt x="8449183" y="1732967"/>
                  <a:pt x="8458563" y="1730416"/>
                  <a:pt x="8488435" y="1733831"/>
                </a:cubicBezTo>
                <a:cubicBezTo>
                  <a:pt x="8509761" y="1735545"/>
                  <a:pt x="8529387" y="1733831"/>
                  <a:pt x="8531937" y="1728729"/>
                </a:cubicBezTo>
                <a:cubicBezTo>
                  <a:pt x="8534517" y="1724451"/>
                  <a:pt x="8532802" y="1720186"/>
                  <a:pt x="8527687" y="1720186"/>
                </a:cubicBezTo>
                <a:cubicBezTo>
                  <a:pt x="8512341" y="1720186"/>
                  <a:pt x="8552428" y="1674148"/>
                  <a:pt x="8572919" y="1667359"/>
                </a:cubicBezTo>
                <a:cubicBezTo>
                  <a:pt x="8581453" y="1664802"/>
                  <a:pt x="8592066" y="1663682"/>
                  <a:pt x="8603452" y="1663748"/>
                </a:cubicBezTo>
                <a:close/>
                <a:moveTo>
                  <a:pt x="14981521" y="1650968"/>
                </a:moveTo>
                <a:cubicBezTo>
                  <a:pt x="14974915" y="1649045"/>
                  <a:pt x="14970695" y="1653332"/>
                  <a:pt x="14974549" y="1665310"/>
                </a:cubicBezTo>
                <a:cubicBezTo>
                  <a:pt x="14992533" y="1730367"/>
                  <a:pt x="14984825" y="1797694"/>
                  <a:pt x="14956565" y="1815849"/>
                </a:cubicBezTo>
                <a:cubicBezTo>
                  <a:pt x="14950693" y="1819127"/>
                  <a:pt x="14948125" y="1827701"/>
                  <a:pt x="14950693" y="1833753"/>
                </a:cubicBezTo>
                <a:cubicBezTo>
                  <a:pt x="14952897" y="1840561"/>
                  <a:pt x="14947025" y="1854178"/>
                  <a:pt x="14937849" y="1863508"/>
                </a:cubicBezTo>
                <a:cubicBezTo>
                  <a:pt x="14927573" y="1873846"/>
                  <a:pt x="14919865" y="1884941"/>
                  <a:pt x="14919865" y="1888472"/>
                </a:cubicBezTo>
                <a:cubicBezTo>
                  <a:pt x="14919865" y="1903853"/>
                  <a:pt x="14887203" y="1924278"/>
                  <a:pt x="14863347" y="1925035"/>
                </a:cubicBezTo>
                <a:cubicBezTo>
                  <a:pt x="14839493" y="1925035"/>
                  <a:pt x="14839493" y="1926043"/>
                  <a:pt x="14858209" y="1934617"/>
                </a:cubicBezTo>
                <a:cubicBezTo>
                  <a:pt x="14871789" y="1941425"/>
                  <a:pt x="14886469" y="1941425"/>
                  <a:pt x="14912159" y="1933608"/>
                </a:cubicBezTo>
                <a:cubicBezTo>
                  <a:pt x="14941885" y="1924278"/>
                  <a:pt x="14946289" y="1919992"/>
                  <a:pt x="14943721" y="1901332"/>
                </a:cubicBezTo>
                <a:cubicBezTo>
                  <a:pt x="14941153" y="1881663"/>
                  <a:pt x="14946289" y="1877377"/>
                  <a:pt x="14977117" y="1865273"/>
                </a:cubicBezTo>
                <a:cubicBezTo>
                  <a:pt x="14999139" y="1857708"/>
                  <a:pt x="15016387" y="1845604"/>
                  <a:pt x="15018957" y="1834509"/>
                </a:cubicBezTo>
                <a:cubicBezTo>
                  <a:pt x="15022259" y="1825179"/>
                  <a:pt x="15029233" y="1814841"/>
                  <a:pt x="15034371" y="1811563"/>
                </a:cubicBezTo>
                <a:cubicBezTo>
                  <a:pt x="15040243" y="1807276"/>
                  <a:pt x="15037673" y="1804754"/>
                  <a:pt x="15029233" y="1804754"/>
                </a:cubicBezTo>
                <a:cubicBezTo>
                  <a:pt x="15019691" y="1804754"/>
                  <a:pt x="15013819" y="1797694"/>
                  <a:pt x="15013819" y="1787607"/>
                </a:cubicBezTo>
                <a:cubicBezTo>
                  <a:pt x="15013819" y="1778277"/>
                  <a:pt x="15017121" y="1770460"/>
                  <a:pt x="15022259" y="1770460"/>
                </a:cubicBezTo>
                <a:cubicBezTo>
                  <a:pt x="15026663" y="1770460"/>
                  <a:pt x="15028131" y="1777269"/>
                  <a:pt x="15025563" y="1785086"/>
                </a:cubicBezTo>
                <a:cubicBezTo>
                  <a:pt x="15021525" y="1798702"/>
                  <a:pt x="15022259" y="1798702"/>
                  <a:pt x="15030701" y="1785086"/>
                </a:cubicBezTo>
                <a:cubicBezTo>
                  <a:pt x="15040977" y="1769704"/>
                  <a:pt x="15036573" y="1753314"/>
                  <a:pt x="15002809" y="1673883"/>
                </a:cubicBezTo>
                <a:cubicBezTo>
                  <a:pt x="14997119" y="1661023"/>
                  <a:pt x="14988127" y="1652891"/>
                  <a:pt x="14981521" y="1650968"/>
                </a:cubicBezTo>
                <a:close/>
                <a:moveTo>
                  <a:pt x="1919210" y="1638579"/>
                </a:moveTo>
                <a:cubicBezTo>
                  <a:pt x="1909859" y="1638579"/>
                  <a:pt x="1907309" y="1641236"/>
                  <a:pt x="1914111" y="1643671"/>
                </a:cubicBezTo>
                <a:cubicBezTo>
                  <a:pt x="1920060" y="1646327"/>
                  <a:pt x="1927710" y="1645442"/>
                  <a:pt x="1930261" y="1642785"/>
                </a:cubicBezTo>
                <a:cubicBezTo>
                  <a:pt x="1933661" y="1640350"/>
                  <a:pt x="1928560" y="1637694"/>
                  <a:pt x="1919210" y="1638579"/>
                </a:cubicBezTo>
                <a:close/>
                <a:moveTo>
                  <a:pt x="1864525" y="1637694"/>
                </a:moveTo>
                <a:cubicBezTo>
                  <a:pt x="1860274" y="1637694"/>
                  <a:pt x="1858575" y="1643671"/>
                  <a:pt x="1861124" y="1650533"/>
                </a:cubicBezTo>
                <a:cubicBezTo>
                  <a:pt x="1864525" y="1657395"/>
                  <a:pt x="1867925" y="1663372"/>
                  <a:pt x="1869625" y="1663372"/>
                </a:cubicBezTo>
                <a:cubicBezTo>
                  <a:pt x="1871325" y="1663372"/>
                  <a:pt x="1873025" y="1657395"/>
                  <a:pt x="1873025" y="1650533"/>
                </a:cubicBezTo>
                <a:cubicBezTo>
                  <a:pt x="1873025" y="1643671"/>
                  <a:pt x="1869625" y="1637694"/>
                  <a:pt x="1864525" y="1637694"/>
                </a:cubicBezTo>
                <a:close/>
                <a:moveTo>
                  <a:pt x="1833959" y="1613372"/>
                </a:moveTo>
                <a:cubicBezTo>
                  <a:pt x="1830877" y="1615281"/>
                  <a:pt x="1826415" y="1619764"/>
                  <a:pt x="1820890" y="1626626"/>
                </a:cubicBezTo>
                <a:cubicBezTo>
                  <a:pt x="1809839" y="1640350"/>
                  <a:pt x="1810689" y="1641236"/>
                  <a:pt x="1824291" y="1629946"/>
                </a:cubicBezTo>
                <a:cubicBezTo>
                  <a:pt x="1831941" y="1623969"/>
                  <a:pt x="1838740" y="1617328"/>
                  <a:pt x="1838740" y="1615558"/>
                </a:cubicBezTo>
                <a:cubicBezTo>
                  <a:pt x="1838740" y="1612127"/>
                  <a:pt x="1837039" y="1611463"/>
                  <a:pt x="1833959" y="1613372"/>
                </a:cubicBezTo>
                <a:close/>
                <a:moveTo>
                  <a:pt x="1876425" y="1577926"/>
                </a:moveTo>
                <a:cubicBezTo>
                  <a:pt x="1869625" y="1577926"/>
                  <a:pt x="1866225" y="1581246"/>
                  <a:pt x="1868775" y="1586559"/>
                </a:cubicBezTo>
                <a:cubicBezTo>
                  <a:pt x="1871325" y="1590765"/>
                  <a:pt x="1869625" y="1594971"/>
                  <a:pt x="1864525" y="1594971"/>
                </a:cubicBezTo>
                <a:cubicBezTo>
                  <a:pt x="1859425" y="1594971"/>
                  <a:pt x="1857725" y="1599398"/>
                  <a:pt x="1861124" y="1604489"/>
                </a:cubicBezTo>
                <a:cubicBezTo>
                  <a:pt x="1865375" y="1611352"/>
                  <a:pt x="1869625" y="1609581"/>
                  <a:pt x="1874725" y="1600062"/>
                </a:cubicBezTo>
                <a:cubicBezTo>
                  <a:pt x="1878975" y="1592536"/>
                  <a:pt x="1886626" y="1588994"/>
                  <a:pt x="1891727" y="1591650"/>
                </a:cubicBezTo>
                <a:cubicBezTo>
                  <a:pt x="1897677" y="1594971"/>
                  <a:pt x="1898527" y="1593421"/>
                  <a:pt x="1895126" y="1588109"/>
                </a:cubicBezTo>
                <a:cubicBezTo>
                  <a:pt x="1891727" y="1582132"/>
                  <a:pt x="1883225" y="1577926"/>
                  <a:pt x="1876425" y="1577926"/>
                </a:cubicBezTo>
                <a:close/>
                <a:moveTo>
                  <a:pt x="1909009" y="1543836"/>
                </a:moveTo>
                <a:cubicBezTo>
                  <a:pt x="1903625" y="1543836"/>
                  <a:pt x="1896826" y="1548042"/>
                  <a:pt x="1893425" y="1553133"/>
                </a:cubicBezTo>
                <a:cubicBezTo>
                  <a:pt x="1890875" y="1558225"/>
                  <a:pt x="1880676" y="1560881"/>
                  <a:pt x="1872175" y="1558225"/>
                </a:cubicBezTo>
                <a:cubicBezTo>
                  <a:pt x="1862825" y="1555790"/>
                  <a:pt x="1857725" y="1557339"/>
                  <a:pt x="1861124" y="1561766"/>
                </a:cubicBezTo>
                <a:cubicBezTo>
                  <a:pt x="1867925" y="1573720"/>
                  <a:pt x="1895126" y="1571064"/>
                  <a:pt x="1907309" y="1556675"/>
                </a:cubicBezTo>
                <a:cubicBezTo>
                  <a:pt x="1914111" y="1548927"/>
                  <a:pt x="1914961" y="1543836"/>
                  <a:pt x="1909009" y="1543836"/>
                </a:cubicBezTo>
                <a:close/>
                <a:moveTo>
                  <a:pt x="8707697" y="1528727"/>
                </a:moveTo>
                <a:cubicBezTo>
                  <a:pt x="8705129" y="1528727"/>
                  <a:pt x="8700869" y="1532144"/>
                  <a:pt x="8698322" y="1537300"/>
                </a:cubicBezTo>
                <a:cubicBezTo>
                  <a:pt x="8695753" y="1541572"/>
                  <a:pt x="8697487" y="1545843"/>
                  <a:pt x="8701725" y="1545843"/>
                </a:cubicBezTo>
                <a:cubicBezTo>
                  <a:pt x="8706863" y="1545843"/>
                  <a:pt x="8711123" y="1541572"/>
                  <a:pt x="8711123" y="1537300"/>
                </a:cubicBezTo>
                <a:cubicBezTo>
                  <a:pt x="8711123" y="1532144"/>
                  <a:pt x="8709410" y="1528727"/>
                  <a:pt x="8707697" y="1528727"/>
                </a:cubicBezTo>
                <a:close/>
                <a:moveTo>
                  <a:pt x="727753" y="1509525"/>
                </a:moveTo>
                <a:cubicBezTo>
                  <a:pt x="723503" y="1509525"/>
                  <a:pt x="721803" y="1513067"/>
                  <a:pt x="724353" y="1518158"/>
                </a:cubicBezTo>
                <a:cubicBezTo>
                  <a:pt x="726903" y="1522364"/>
                  <a:pt x="731436" y="1526570"/>
                  <a:pt x="733986" y="1526570"/>
                </a:cubicBezTo>
                <a:cubicBezTo>
                  <a:pt x="735687" y="1526570"/>
                  <a:pt x="737387" y="1522364"/>
                  <a:pt x="737387" y="1518158"/>
                </a:cubicBezTo>
                <a:cubicBezTo>
                  <a:pt x="737387" y="1513067"/>
                  <a:pt x="733136" y="1509525"/>
                  <a:pt x="727753" y="1509525"/>
                </a:cubicBezTo>
                <a:close/>
                <a:moveTo>
                  <a:pt x="1836509" y="1501777"/>
                </a:moveTo>
                <a:cubicBezTo>
                  <a:pt x="1834702" y="1501667"/>
                  <a:pt x="1830241" y="1503991"/>
                  <a:pt x="1822591" y="1508639"/>
                </a:cubicBezTo>
                <a:cubicBezTo>
                  <a:pt x="1814941" y="1513952"/>
                  <a:pt x="1814091" y="1518158"/>
                  <a:pt x="1820890" y="1521478"/>
                </a:cubicBezTo>
                <a:cubicBezTo>
                  <a:pt x="1825989" y="1525020"/>
                  <a:pt x="1828540" y="1530997"/>
                  <a:pt x="1826839" y="1534317"/>
                </a:cubicBezTo>
                <a:cubicBezTo>
                  <a:pt x="1824291" y="1537859"/>
                  <a:pt x="1827689" y="1541180"/>
                  <a:pt x="1834491" y="1541180"/>
                </a:cubicBezTo>
                <a:cubicBezTo>
                  <a:pt x="1843841" y="1541180"/>
                  <a:pt x="1844974" y="1537859"/>
                  <a:pt x="1837890" y="1530112"/>
                </a:cubicBezTo>
                <a:cubicBezTo>
                  <a:pt x="1832791" y="1524135"/>
                  <a:pt x="1831091" y="1514616"/>
                  <a:pt x="1834491" y="1509525"/>
                </a:cubicBezTo>
                <a:cubicBezTo>
                  <a:pt x="1837466" y="1504434"/>
                  <a:pt x="1838315" y="1501888"/>
                  <a:pt x="1836509" y="1501777"/>
                </a:cubicBezTo>
                <a:close/>
                <a:moveTo>
                  <a:pt x="1863675" y="1483847"/>
                </a:moveTo>
                <a:cubicBezTo>
                  <a:pt x="1858575" y="1483847"/>
                  <a:pt x="1857725" y="1487389"/>
                  <a:pt x="1860274" y="1492480"/>
                </a:cubicBezTo>
                <a:cubicBezTo>
                  <a:pt x="1862825" y="1496686"/>
                  <a:pt x="1869625" y="1501113"/>
                  <a:pt x="1873875" y="1501113"/>
                </a:cubicBezTo>
                <a:cubicBezTo>
                  <a:pt x="1878975" y="1501113"/>
                  <a:pt x="1879825" y="1496686"/>
                  <a:pt x="1877275" y="1492480"/>
                </a:cubicBezTo>
                <a:cubicBezTo>
                  <a:pt x="1874725" y="1487389"/>
                  <a:pt x="1867925" y="1483847"/>
                  <a:pt x="1863675" y="1483847"/>
                </a:cubicBezTo>
                <a:close/>
                <a:moveTo>
                  <a:pt x="996982" y="1462168"/>
                </a:moveTo>
                <a:cubicBezTo>
                  <a:pt x="997806" y="1461340"/>
                  <a:pt x="998676" y="1471573"/>
                  <a:pt x="998676" y="1483497"/>
                </a:cubicBezTo>
                <a:cubicBezTo>
                  <a:pt x="998676" y="1503964"/>
                  <a:pt x="996124" y="1505660"/>
                  <a:pt x="969693" y="1502249"/>
                </a:cubicBezTo>
                <a:cubicBezTo>
                  <a:pt x="953495" y="1500553"/>
                  <a:pt x="940709" y="1501388"/>
                  <a:pt x="940709" y="1503964"/>
                </a:cubicBezTo>
                <a:cubicBezTo>
                  <a:pt x="943263" y="1529539"/>
                  <a:pt x="934745" y="1540608"/>
                  <a:pt x="907457" y="1551702"/>
                </a:cubicBezTo>
                <a:cubicBezTo>
                  <a:pt x="889543" y="1558525"/>
                  <a:pt x="867393" y="1567898"/>
                  <a:pt x="858019" y="1573024"/>
                </a:cubicBezTo>
                <a:cubicBezTo>
                  <a:pt x="847785" y="1578132"/>
                  <a:pt x="834999" y="1582404"/>
                  <a:pt x="828177" y="1584093"/>
                </a:cubicBezTo>
                <a:cubicBezTo>
                  <a:pt x="821354" y="1585815"/>
                  <a:pt x="804299" y="1589226"/>
                  <a:pt x="790678" y="1593473"/>
                </a:cubicBezTo>
                <a:cubicBezTo>
                  <a:pt x="762530" y="1601150"/>
                  <a:pt x="748061" y="1585815"/>
                  <a:pt x="759977" y="1562791"/>
                </a:cubicBezTo>
                <a:cubicBezTo>
                  <a:pt x="768493" y="1547430"/>
                  <a:pt x="817107" y="1526989"/>
                  <a:pt x="828177" y="1533811"/>
                </a:cubicBezTo>
                <a:cubicBezTo>
                  <a:pt x="831588" y="1536361"/>
                  <a:pt x="839269" y="1532089"/>
                  <a:pt x="845232" y="1525267"/>
                </a:cubicBezTo>
                <a:cubicBezTo>
                  <a:pt x="851196" y="1518444"/>
                  <a:pt x="863982" y="1512483"/>
                  <a:pt x="875062" y="1512483"/>
                </a:cubicBezTo>
                <a:cubicBezTo>
                  <a:pt x="885296" y="1512483"/>
                  <a:pt x="896365" y="1509932"/>
                  <a:pt x="899776" y="1506521"/>
                </a:cubicBezTo>
                <a:cubicBezTo>
                  <a:pt x="903189" y="1503110"/>
                  <a:pt x="926207" y="1492015"/>
                  <a:pt x="950085" y="1481807"/>
                </a:cubicBezTo>
                <a:cubicBezTo>
                  <a:pt x="974797" y="1471573"/>
                  <a:pt x="995265" y="1462168"/>
                  <a:pt x="996982" y="1462168"/>
                </a:cubicBezTo>
                <a:close/>
                <a:moveTo>
                  <a:pt x="12170958" y="1458079"/>
                </a:moveTo>
                <a:lnTo>
                  <a:pt x="12171153" y="1460954"/>
                </a:lnTo>
                <a:cubicBezTo>
                  <a:pt x="12176013" y="1492615"/>
                  <a:pt x="12188697" y="1515361"/>
                  <a:pt x="12212421" y="1537212"/>
                </a:cubicBezTo>
                <a:lnTo>
                  <a:pt x="12226644" y="1559887"/>
                </a:lnTo>
                <a:lnTo>
                  <a:pt x="12226717" y="1541645"/>
                </a:lnTo>
                <a:cubicBezTo>
                  <a:pt x="12223294" y="1529458"/>
                  <a:pt x="12216252" y="1517481"/>
                  <a:pt x="12205150" y="1507205"/>
                </a:cubicBezTo>
                <a:cubicBezTo>
                  <a:pt x="12189369" y="1492706"/>
                  <a:pt x="12178450" y="1477765"/>
                  <a:pt x="12171477" y="1460051"/>
                </a:cubicBezTo>
                <a:close/>
                <a:moveTo>
                  <a:pt x="1849649" y="1450892"/>
                </a:moveTo>
                <a:cubicBezTo>
                  <a:pt x="1849012" y="1451639"/>
                  <a:pt x="1850073" y="1454848"/>
                  <a:pt x="1852624" y="1460825"/>
                </a:cubicBezTo>
                <a:cubicBezTo>
                  <a:pt x="1855175" y="1469458"/>
                  <a:pt x="1860274" y="1473664"/>
                  <a:pt x="1862825" y="1471008"/>
                </a:cubicBezTo>
                <a:cubicBezTo>
                  <a:pt x="1865375" y="1468573"/>
                  <a:pt x="1862825" y="1461711"/>
                  <a:pt x="1856875" y="1455734"/>
                </a:cubicBezTo>
                <a:cubicBezTo>
                  <a:pt x="1852624" y="1451860"/>
                  <a:pt x="1850287" y="1450145"/>
                  <a:pt x="1849649" y="1450892"/>
                </a:cubicBezTo>
                <a:close/>
                <a:moveTo>
                  <a:pt x="8903598" y="1411341"/>
                </a:moveTo>
                <a:cubicBezTo>
                  <a:pt x="8914156" y="1411451"/>
                  <a:pt x="8922264" y="1414655"/>
                  <a:pt x="8918421" y="1421062"/>
                </a:cubicBezTo>
                <a:cubicBezTo>
                  <a:pt x="8915852" y="1426187"/>
                  <a:pt x="8905620" y="1439001"/>
                  <a:pt x="8896244" y="1449282"/>
                </a:cubicBezTo>
                <a:cubicBezTo>
                  <a:pt x="8886847" y="1460357"/>
                  <a:pt x="8881752" y="1468900"/>
                  <a:pt x="8885991" y="1468900"/>
                </a:cubicBezTo>
                <a:cubicBezTo>
                  <a:pt x="8889416" y="1468900"/>
                  <a:pt x="8882587" y="1476618"/>
                  <a:pt x="8870642" y="1486015"/>
                </a:cubicBezTo>
                <a:cubicBezTo>
                  <a:pt x="8858719" y="1495412"/>
                  <a:pt x="8845062" y="1503100"/>
                  <a:pt x="8839068" y="1503100"/>
                </a:cubicBezTo>
                <a:cubicBezTo>
                  <a:pt x="8833952" y="1503100"/>
                  <a:pt x="8832239" y="1506517"/>
                  <a:pt x="8834830" y="1511673"/>
                </a:cubicBezTo>
                <a:cubicBezTo>
                  <a:pt x="8837377" y="1515914"/>
                  <a:pt x="8862957" y="1520215"/>
                  <a:pt x="8890272" y="1520215"/>
                </a:cubicBezTo>
                <a:cubicBezTo>
                  <a:pt x="8944023" y="1520215"/>
                  <a:pt x="8958515" y="1529612"/>
                  <a:pt x="8938029" y="1550968"/>
                </a:cubicBezTo>
                <a:cubicBezTo>
                  <a:pt x="8930366" y="1557833"/>
                  <a:pt x="8924372" y="1568908"/>
                  <a:pt x="8924372" y="1574887"/>
                </a:cubicBezTo>
                <a:cubicBezTo>
                  <a:pt x="8924372" y="1580043"/>
                  <a:pt x="8916709" y="1590294"/>
                  <a:pt x="8907333" y="1597128"/>
                </a:cubicBezTo>
                <a:cubicBezTo>
                  <a:pt x="8885991" y="1612505"/>
                  <a:pt x="8885134" y="1639841"/>
                  <a:pt x="8905620" y="1639841"/>
                </a:cubicBezTo>
                <a:cubicBezTo>
                  <a:pt x="8922681" y="1640695"/>
                  <a:pt x="8944858" y="1668916"/>
                  <a:pt x="8953399" y="1701408"/>
                </a:cubicBezTo>
                <a:cubicBezTo>
                  <a:pt x="8955968" y="1714221"/>
                  <a:pt x="8967056" y="1728774"/>
                  <a:pt x="8976432" y="1733869"/>
                </a:cubicBezTo>
                <a:cubicBezTo>
                  <a:pt x="8998609" y="1746683"/>
                  <a:pt x="9022499" y="1769778"/>
                  <a:pt x="9023334" y="1780883"/>
                </a:cubicBezTo>
                <a:cubicBezTo>
                  <a:pt x="9023334" y="1785155"/>
                  <a:pt x="9028471" y="1800562"/>
                  <a:pt x="9033587" y="1814230"/>
                </a:cubicBezTo>
                <a:cubicBezTo>
                  <a:pt x="9042128" y="1833877"/>
                  <a:pt x="9042128" y="1841566"/>
                  <a:pt x="9033587" y="1852701"/>
                </a:cubicBezTo>
                <a:cubicBezTo>
                  <a:pt x="9023334" y="1864630"/>
                  <a:pt x="9024211" y="1864630"/>
                  <a:pt x="9036991" y="1855234"/>
                </a:cubicBezTo>
                <a:cubicBezTo>
                  <a:pt x="9056620" y="1839857"/>
                  <a:pt x="9100996" y="1850139"/>
                  <a:pt x="9112919" y="1871495"/>
                </a:cubicBezTo>
                <a:cubicBezTo>
                  <a:pt x="9122295" y="1890319"/>
                  <a:pt x="9105256" y="1927051"/>
                  <a:pt x="9081366" y="1936448"/>
                </a:cubicBezTo>
                <a:cubicBezTo>
                  <a:pt x="9065162" y="1942428"/>
                  <a:pt x="9065996" y="1964669"/>
                  <a:pt x="9082222" y="1964669"/>
                </a:cubicBezTo>
                <a:cubicBezTo>
                  <a:pt x="9089030" y="1964669"/>
                  <a:pt x="9095002" y="1968940"/>
                  <a:pt x="9095002" y="1974066"/>
                </a:cubicBezTo>
                <a:cubicBezTo>
                  <a:pt x="9095002" y="1988557"/>
                  <a:pt x="9024211" y="2013361"/>
                  <a:pt x="8986665" y="2010798"/>
                </a:cubicBezTo>
                <a:cubicBezTo>
                  <a:pt x="8966200" y="2009944"/>
                  <a:pt x="8949996" y="2012507"/>
                  <a:pt x="8949996" y="2015924"/>
                </a:cubicBezTo>
                <a:cubicBezTo>
                  <a:pt x="8949996" y="2020195"/>
                  <a:pt x="8922681" y="2021934"/>
                  <a:pt x="8889416" y="2020195"/>
                </a:cubicBezTo>
                <a:cubicBezTo>
                  <a:pt x="8839068" y="2017663"/>
                  <a:pt x="8827145" y="2019341"/>
                  <a:pt x="8816035" y="2033039"/>
                </a:cubicBezTo>
                <a:cubicBezTo>
                  <a:pt x="8805824" y="2044144"/>
                  <a:pt x="8795570" y="2047561"/>
                  <a:pt x="8777653" y="2044144"/>
                </a:cubicBezTo>
                <a:cubicBezTo>
                  <a:pt x="8763161" y="2041551"/>
                  <a:pt x="8746100" y="2044999"/>
                  <a:pt x="8734156" y="2052687"/>
                </a:cubicBezTo>
                <a:cubicBezTo>
                  <a:pt x="8714526" y="2065501"/>
                  <a:pt x="8691493" y="2067209"/>
                  <a:pt x="8682096" y="2057812"/>
                </a:cubicBezTo>
                <a:cubicBezTo>
                  <a:pt x="8679548" y="2055250"/>
                  <a:pt x="8690658" y="2046707"/>
                  <a:pt x="8706863" y="2037311"/>
                </a:cubicBezTo>
                <a:cubicBezTo>
                  <a:pt x="8723067" y="2028738"/>
                  <a:pt x="8736724" y="2018487"/>
                  <a:pt x="8736724" y="2015100"/>
                </a:cubicBezTo>
                <a:cubicBezTo>
                  <a:pt x="8736724" y="2000547"/>
                  <a:pt x="8775106" y="1973181"/>
                  <a:pt x="8795570" y="1973181"/>
                </a:cubicBezTo>
                <a:cubicBezTo>
                  <a:pt x="8833096" y="1973181"/>
                  <a:pt x="8802399" y="1954387"/>
                  <a:pt x="8761449" y="1952709"/>
                </a:cubicBezTo>
                <a:cubicBezTo>
                  <a:pt x="8709410" y="1950116"/>
                  <a:pt x="8706006" y="1927051"/>
                  <a:pt x="8753764" y="1908227"/>
                </a:cubicBezTo>
                <a:cubicBezTo>
                  <a:pt x="8793858" y="1891997"/>
                  <a:pt x="8799830" y="1863776"/>
                  <a:pt x="8762305" y="1868932"/>
                </a:cubicBezTo>
                <a:lnTo>
                  <a:pt x="8740963" y="1872349"/>
                </a:lnTo>
                <a:lnTo>
                  <a:pt x="8760592" y="1853556"/>
                </a:lnTo>
                <a:cubicBezTo>
                  <a:pt x="8780201" y="1835586"/>
                  <a:pt x="8786194" y="1822772"/>
                  <a:pt x="8770825" y="1832169"/>
                </a:cubicBezTo>
                <a:cubicBezTo>
                  <a:pt x="8766586" y="1834732"/>
                  <a:pt x="8762305" y="1833023"/>
                  <a:pt x="8762305" y="1827898"/>
                </a:cubicBezTo>
                <a:cubicBezTo>
                  <a:pt x="8762305" y="1822772"/>
                  <a:pt x="8775106" y="1821064"/>
                  <a:pt x="8794714" y="1822772"/>
                </a:cubicBezTo>
                <a:cubicBezTo>
                  <a:pt x="8811796" y="1825335"/>
                  <a:pt x="8830548" y="1824481"/>
                  <a:pt x="8835686" y="1821064"/>
                </a:cubicBezTo>
                <a:cubicBezTo>
                  <a:pt x="8852725" y="1810813"/>
                  <a:pt x="8852725" y="1781768"/>
                  <a:pt x="8837377" y="1763798"/>
                </a:cubicBezTo>
                <a:cubicBezTo>
                  <a:pt x="8828857" y="1755225"/>
                  <a:pt x="8823720" y="1742412"/>
                  <a:pt x="8825432" y="1737286"/>
                </a:cubicBezTo>
                <a:cubicBezTo>
                  <a:pt x="8830548" y="1725327"/>
                  <a:pt x="8769968" y="1725327"/>
                  <a:pt x="8761449" y="1737286"/>
                </a:cubicBezTo>
                <a:cubicBezTo>
                  <a:pt x="8758024" y="1741588"/>
                  <a:pt x="8751217" y="1736432"/>
                  <a:pt x="8746100" y="1726181"/>
                </a:cubicBezTo>
                <a:cubicBezTo>
                  <a:pt x="8740128" y="1716784"/>
                  <a:pt x="8739272" y="1708242"/>
                  <a:pt x="8744388" y="1708242"/>
                </a:cubicBezTo>
                <a:cubicBezTo>
                  <a:pt x="8748648" y="1708242"/>
                  <a:pt x="8754620" y="1702262"/>
                  <a:pt x="8757189" y="1694574"/>
                </a:cubicBezTo>
                <a:cubicBezTo>
                  <a:pt x="8761449" y="1683438"/>
                  <a:pt x="8758024" y="1682614"/>
                  <a:pt x="8736724" y="1686855"/>
                </a:cubicBezTo>
                <a:cubicBezTo>
                  <a:pt x="8715382" y="1691157"/>
                  <a:pt x="8711123" y="1689448"/>
                  <a:pt x="8711123" y="1676604"/>
                </a:cubicBezTo>
                <a:cubicBezTo>
                  <a:pt x="8711123" y="1663790"/>
                  <a:pt x="8712814" y="1662936"/>
                  <a:pt x="8719642" y="1674041"/>
                </a:cubicBezTo>
                <a:cubicBezTo>
                  <a:pt x="8723902" y="1680875"/>
                  <a:pt x="8728162" y="1682614"/>
                  <a:pt x="8728162" y="1677458"/>
                </a:cubicBezTo>
                <a:cubicBezTo>
                  <a:pt x="8728162" y="1662082"/>
                  <a:pt x="8717930" y="1656956"/>
                  <a:pt x="8706006" y="1666353"/>
                </a:cubicBezTo>
                <a:cubicBezTo>
                  <a:pt x="8694062" y="1675780"/>
                  <a:pt x="8677001" y="1669770"/>
                  <a:pt x="8677001" y="1656102"/>
                </a:cubicBezTo>
                <a:cubicBezTo>
                  <a:pt x="8677001" y="1651831"/>
                  <a:pt x="8687233" y="1643288"/>
                  <a:pt x="8700869" y="1638163"/>
                </a:cubicBezTo>
                <a:cubicBezTo>
                  <a:pt x="8718786" y="1630444"/>
                  <a:pt x="8720520" y="1627881"/>
                  <a:pt x="8709410" y="1625319"/>
                </a:cubicBezTo>
                <a:cubicBezTo>
                  <a:pt x="8700869" y="1622756"/>
                  <a:pt x="8694062" y="1615922"/>
                  <a:pt x="8694062" y="1609088"/>
                </a:cubicBezTo>
                <a:cubicBezTo>
                  <a:pt x="8694062" y="1598837"/>
                  <a:pt x="8690658" y="1598837"/>
                  <a:pt x="8677001" y="1605671"/>
                </a:cubicBezTo>
                <a:cubicBezTo>
                  <a:pt x="8666747" y="1610796"/>
                  <a:pt x="8659940" y="1611651"/>
                  <a:pt x="8659940" y="1606525"/>
                </a:cubicBezTo>
                <a:cubicBezTo>
                  <a:pt x="8659940" y="1602254"/>
                  <a:pt x="8673576" y="1593711"/>
                  <a:pt x="8689780" y="1588586"/>
                </a:cubicBezTo>
                <a:cubicBezTo>
                  <a:pt x="8706863" y="1583460"/>
                  <a:pt x="8717095" y="1574887"/>
                  <a:pt x="8714526" y="1569762"/>
                </a:cubicBezTo>
                <a:cubicBezTo>
                  <a:pt x="8711123" y="1564667"/>
                  <a:pt x="8706006" y="1565491"/>
                  <a:pt x="8701725" y="1572325"/>
                </a:cubicBezTo>
                <a:cubicBezTo>
                  <a:pt x="8697487" y="1579189"/>
                  <a:pt x="8694062" y="1581721"/>
                  <a:pt x="8694062" y="1577450"/>
                </a:cubicBezTo>
                <a:cubicBezTo>
                  <a:pt x="8694062" y="1574064"/>
                  <a:pt x="8694897" y="1569762"/>
                  <a:pt x="8696609" y="1568908"/>
                </a:cubicBezTo>
                <a:cubicBezTo>
                  <a:pt x="8697487" y="1567230"/>
                  <a:pt x="8693205" y="1559511"/>
                  <a:pt x="8687233" y="1552677"/>
                </a:cubicBezTo>
                <a:cubicBezTo>
                  <a:pt x="8678692" y="1542426"/>
                  <a:pt x="8679548" y="1537300"/>
                  <a:pt x="8688924" y="1528727"/>
                </a:cubicBezTo>
                <a:cubicBezTo>
                  <a:pt x="8696609" y="1523632"/>
                  <a:pt x="8706006" y="1521070"/>
                  <a:pt x="8710266" y="1524487"/>
                </a:cubicBezTo>
                <a:cubicBezTo>
                  <a:pt x="8719642" y="1529612"/>
                  <a:pt x="8744388" y="1508225"/>
                  <a:pt x="8766586" y="1474910"/>
                </a:cubicBezTo>
                <a:cubicBezTo>
                  <a:pt x="8775962" y="1459503"/>
                  <a:pt x="8785338" y="1455262"/>
                  <a:pt x="8800687" y="1458679"/>
                </a:cubicBezTo>
                <a:cubicBezTo>
                  <a:pt x="8828857" y="1463774"/>
                  <a:pt x="8864691" y="1453523"/>
                  <a:pt x="8864691" y="1440709"/>
                </a:cubicBezTo>
                <a:cubicBezTo>
                  <a:pt x="8864691" y="1434730"/>
                  <a:pt x="8868930" y="1425333"/>
                  <a:pt x="8874067" y="1420177"/>
                </a:cubicBezTo>
                <a:cubicBezTo>
                  <a:pt x="8880029" y="1414212"/>
                  <a:pt x="8893039" y="1411230"/>
                  <a:pt x="8903598" y="1411341"/>
                </a:cubicBezTo>
                <a:close/>
                <a:moveTo>
                  <a:pt x="929493" y="1400172"/>
                </a:moveTo>
                <a:cubicBezTo>
                  <a:pt x="915609" y="1400172"/>
                  <a:pt x="910510" y="1401943"/>
                  <a:pt x="919293" y="1404378"/>
                </a:cubicBezTo>
                <a:cubicBezTo>
                  <a:pt x="926943" y="1406148"/>
                  <a:pt x="938843" y="1406148"/>
                  <a:pt x="944795" y="1404378"/>
                </a:cubicBezTo>
                <a:cubicBezTo>
                  <a:pt x="949893" y="1401943"/>
                  <a:pt x="943944" y="1400172"/>
                  <a:pt x="929493" y="1400172"/>
                </a:cubicBezTo>
                <a:close/>
                <a:moveTo>
                  <a:pt x="980531" y="1398567"/>
                </a:moveTo>
                <a:cubicBezTo>
                  <a:pt x="973765" y="1399508"/>
                  <a:pt x="966469" y="1402275"/>
                  <a:pt x="964345" y="1406148"/>
                </a:cubicBezTo>
                <a:cubicBezTo>
                  <a:pt x="960944" y="1410354"/>
                  <a:pt x="966894" y="1412125"/>
                  <a:pt x="976244" y="1409690"/>
                </a:cubicBezTo>
                <a:cubicBezTo>
                  <a:pt x="985879" y="1407034"/>
                  <a:pt x="993528" y="1403492"/>
                  <a:pt x="993528" y="1401943"/>
                </a:cubicBezTo>
                <a:cubicBezTo>
                  <a:pt x="993528" y="1398512"/>
                  <a:pt x="987295" y="1397626"/>
                  <a:pt x="980531" y="1398567"/>
                </a:cubicBezTo>
                <a:close/>
                <a:moveTo>
                  <a:pt x="1222187" y="1313840"/>
                </a:moveTo>
                <a:cubicBezTo>
                  <a:pt x="1201786" y="1322473"/>
                  <a:pt x="1181385" y="1335312"/>
                  <a:pt x="1181385" y="1341289"/>
                </a:cubicBezTo>
                <a:cubicBezTo>
                  <a:pt x="1181385" y="1348815"/>
                  <a:pt x="1211986" y="1333541"/>
                  <a:pt x="1219636" y="1321588"/>
                </a:cubicBezTo>
                <a:cubicBezTo>
                  <a:pt x="1222187" y="1316497"/>
                  <a:pt x="1223887" y="1313840"/>
                  <a:pt x="1222187" y="1313840"/>
                </a:cubicBezTo>
                <a:close/>
                <a:moveTo>
                  <a:pt x="1244571" y="1305207"/>
                </a:moveTo>
                <a:cubicBezTo>
                  <a:pt x="1235220" y="1305207"/>
                  <a:pt x="1232669" y="1307863"/>
                  <a:pt x="1239470" y="1310520"/>
                </a:cubicBezTo>
                <a:cubicBezTo>
                  <a:pt x="1245421" y="1312955"/>
                  <a:pt x="1253070" y="1312069"/>
                  <a:pt x="1255621" y="1309634"/>
                </a:cubicBezTo>
                <a:cubicBezTo>
                  <a:pt x="1259020" y="1306978"/>
                  <a:pt x="1253921" y="1304543"/>
                  <a:pt x="1244571" y="1305207"/>
                </a:cubicBezTo>
                <a:close/>
                <a:moveTo>
                  <a:pt x="1313707" y="1292589"/>
                </a:moveTo>
                <a:cubicBezTo>
                  <a:pt x="1306905" y="1289933"/>
                  <a:pt x="1300956" y="1291704"/>
                  <a:pt x="1300956" y="1295910"/>
                </a:cubicBezTo>
                <a:cubicBezTo>
                  <a:pt x="1300956" y="1301001"/>
                  <a:pt x="1306905" y="1304543"/>
                  <a:pt x="1313707" y="1304543"/>
                </a:cubicBezTo>
                <a:cubicBezTo>
                  <a:pt x="1320507" y="1304543"/>
                  <a:pt x="1326456" y="1302772"/>
                  <a:pt x="1326456" y="1301001"/>
                </a:cubicBezTo>
                <a:cubicBezTo>
                  <a:pt x="1326456" y="1299230"/>
                  <a:pt x="1320507" y="1295910"/>
                  <a:pt x="1313707" y="1292589"/>
                </a:cubicBezTo>
                <a:close/>
                <a:moveTo>
                  <a:pt x="5719119" y="1262484"/>
                </a:moveTo>
                <a:cubicBezTo>
                  <a:pt x="5709768" y="1262484"/>
                  <a:pt x="5707218" y="1265140"/>
                  <a:pt x="5714019" y="1267797"/>
                </a:cubicBezTo>
                <a:cubicBezTo>
                  <a:pt x="5719969" y="1270232"/>
                  <a:pt x="5727619" y="1269346"/>
                  <a:pt x="5730169" y="1266911"/>
                </a:cubicBezTo>
                <a:cubicBezTo>
                  <a:pt x="5733569" y="1264255"/>
                  <a:pt x="5728469" y="1261820"/>
                  <a:pt x="5719119" y="1262484"/>
                </a:cubicBezTo>
                <a:close/>
                <a:moveTo>
                  <a:pt x="8678773" y="1209845"/>
                </a:moveTo>
                <a:cubicBezTo>
                  <a:pt x="8683006" y="1210484"/>
                  <a:pt x="8687027" y="1213476"/>
                  <a:pt x="8690413" y="1218611"/>
                </a:cubicBezTo>
                <a:cubicBezTo>
                  <a:pt x="8693803" y="1225459"/>
                  <a:pt x="8698019" y="1224596"/>
                  <a:pt x="8703112" y="1216911"/>
                </a:cubicBezTo>
                <a:cubicBezTo>
                  <a:pt x="8708203" y="1208341"/>
                  <a:pt x="8710740" y="1208341"/>
                  <a:pt x="8710740" y="1215189"/>
                </a:cubicBezTo>
                <a:cubicBezTo>
                  <a:pt x="8710740" y="1220337"/>
                  <a:pt x="8706500" y="1228018"/>
                  <a:pt x="8702259" y="1230604"/>
                </a:cubicBezTo>
                <a:cubicBezTo>
                  <a:pt x="8697188" y="1234003"/>
                  <a:pt x="8695484" y="1239152"/>
                  <a:pt x="8698019" y="1243437"/>
                </a:cubicBezTo>
                <a:cubicBezTo>
                  <a:pt x="8700575" y="1247696"/>
                  <a:pt x="8698872" y="1252844"/>
                  <a:pt x="8694654" y="1256266"/>
                </a:cubicBezTo>
                <a:cubicBezTo>
                  <a:pt x="8689563" y="1258829"/>
                  <a:pt x="8688710" y="1267373"/>
                  <a:pt x="8691267" y="1275944"/>
                </a:cubicBezTo>
                <a:cubicBezTo>
                  <a:pt x="8696338" y="1288773"/>
                  <a:pt x="8695484" y="1288773"/>
                  <a:pt x="8681935" y="1278506"/>
                </a:cubicBezTo>
                <a:cubicBezTo>
                  <a:pt x="8671796" y="1269959"/>
                  <a:pt x="8670089" y="1264814"/>
                  <a:pt x="8677717" y="1260551"/>
                </a:cubicBezTo>
                <a:cubicBezTo>
                  <a:pt x="8682788" y="1257103"/>
                  <a:pt x="8684492" y="1249422"/>
                  <a:pt x="8681935" y="1244273"/>
                </a:cubicBezTo>
                <a:cubicBezTo>
                  <a:pt x="8678570" y="1239152"/>
                  <a:pt x="8671796" y="1236589"/>
                  <a:pt x="8667555" y="1239152"/>
                </a:cubicBezTo>
                <a:cubicBezTo>
                  <a:pt x="8659077" y="1245137"/>
                  <a:pt x="8656543" y="1223759"/>
                  <a:pt x="8665852" y="1215189"/>
                </a:cubicBezTo>
                <a:cubicBezTo>
                  <a:pt x="8670091" y="1210917"/>
                  <a:pt x="8674538" y="1209205"/>
                  <a:pt x="8678773" y="1209845"/>
                </a:cubicBezTo>
                <a:close/>
                <a:moveTo>
                  <a:pt x="3200061" y="1208112"/>
                </a:moveTo>
                <a:cubicBezTo>
                  <a:pt x="3197156" y="1210464"/>
                  <a:pt x="3196093" y="1217326"/>
                  <a:pt x="3194819" y="1230165"/>
                </a:cubicBezTo>
                <a:cubicBezTo>
                  <a:pt x="3192268" y="1254072"/>
                  <a:pt x="3188869" y="1257393"/>
                  <a:pt x="3162517" y="1261820"/>
                </a:cubicBezTo>
                <a:cubicBezTo>
                  <a:pt x="3146368" y="1265140"/>
                  <a:pt x="3122283" y="1273774"/>
                  <a:pt x="3109532" y="1282185"/>
                </a:cubicBezTo>
                <a:cubicBezTo>
                  <a:pt x="3096783" y="1290818"/>
                  <a:pt x="3079499" y="1296795"/>
                  <a:pt x="3070999" y="1295910"/>
                </a:cubicBezTo>
                <a:cubicBezTo>
                  <a:pt x="3062497" y="1295024"/>
                  <a:pt x="3049748" y="1294139"/>
                  <a:pt x="3042947" y="1295024"/>
                </a:cubicBezTo>
                <a:cubicBezTo>
                  <a:pt x="3031896" y="1295910"/>
                  <a:pt x="3031896" y="1296795"/>
                  <a:pt x="3042947" y="1304543"/>
                </a:cubicBezTo>
                <a:cubicBezTo>
                  <a:pt x="3061647" y="1317382"/>
                  <a:pt x="3189719" y="1305207"/>
                  <a:pt x="3200770" y="1290818"/>
                </a:cubicBezTo>
                <a:cubicBezTo>
                  <a:pt x="3205302" y="1283956"/>
                  <a:pt x="3229103" y="1275323"/>
                  <a:pt x="3252054" y="1271117"/>
                </a:cubicBezTo>
                <a:cubicBezTo>
                  <a:pt x="3276139" y="1267797"/>
                  <a:pt x="3314390" y="1254072"/>
                  <a:pt x="3337623" y="1241233"/>
                </a:cubicBezTo>
                <a:cubicBezTo>
                  <a:pt x="3361425" y="1228394"/>
                  <a:pt x="3372475" y="1220646"/>
                  <a:pt x="3363124" y="1224188"/>
                </a:cubicBezTo>
                <a:cubicBezTo>
                  <a:pt x="3308440" y="1243004"/>
                  <a:pt x="3265088" y="1248095"/>
                  <a:pt x="3250354" y="1235256"/>
                </a:cubicBezTo>
                <a:cubicBezTo>
                  <a:pt x="3241854" y="1228394"/>
                  <a:pt x="3226554" y="1219097"/>
                  <a:pt x="3216353" y="1213120"/>
                </a:cubicBezTo>
                <a:cubicBezTo>
                  <a:pt x="3207711" y="1207918"/>
                  <a:pt x="3202964" y="1205760"/>
                  <a:pt x="3200061" y="1208112"/>
                </a:cubicBezTo>
                <a:close/>
                <a:moveTo>
                  <a:pt x="9481709" y="1185896"/>
                </a:moveTo>
                <a:cubicBezTo>
                  <a:pt x="9472181" y="1185896"/>
                  <a:pt x="9469704" y="1188514"/>
                  <a:pt x="9476564" y="1191017"/>
                </a:cubicBezTo>
                <a:cubicBezTo>
                  <a:pt x="9482471" y="1193635"/>
                  <a:pt x="9490093" y="1192724"/>
                  <a:pt x="9492761" y="1190221"/>
                </a:cubicBezTo>
                <a:cubicBezTo>
                  <a:pt x="9496191" y="1187603"/>
                  <a:pt x="9491046" y="1185099"/>
                  <a:pt x="9481709" y="1185896"/>
                </a:cubicBezTo>
                <a:close/>
                <a:moveTo>
                  <a:pt x="5456178" y="1125018"/>
                </a:moveTo>
                <a:cubicBezTo>
                  <a:pt x="5448528" y="1125018"/>
                  <a:pt x="5442578" y="1128338"/>
                  <a:pt x="5442578" y="1133430"/>
                </a:cubicBezTo>
                <a:cubicBezTo>
                  <a:pt x="5442578" y="1137857"/>
                  <a:pt x="5445977" y="1142063"/>
                  <a:pt x="5450228" y="1142063"/>
                </a:cubicBezTo>
                <a:cubicBezTo>
                  <a:pt x="5455328" y="1142063"/>
                  <a:pt x="5461278" y="1137857"/>
                  <a:pt x="5463828" y="1133430"/>
                </a:cubicBezTo>
                <a:cubicBezTo>
                  <a:pt x="5466378" y="1128338"/>
                  <a:pt x="5462978" y="1125018"/>
                  <a:pt x="5456178" y="1125018"/>
                </a:cubicBezTo>
                <a:close/>
                <a:moveTo>
                  <a:pt x="6486757" y="1091520"/>
                </a:moveTo>
                <a:cubicBezTo>
                  <a:pt x="6486018" y="1092167"/>
                  <a:pt x="6487734" y="1094527"/>
                  <a:pt x="6491644" y="1098821"/>
                </a:cubicBezTo>
                <a:cubicBezTo>
                  <a:pt x="6497557" y="1104786"/>
                  <a:pt x="6504423" y="1107343"/>
                  <a:pt x="6506902" y="1104786"/>
                </a:cubicBezTo>
                <a:cubicBezTo>
                  <a:pt x="6509382" y="1102229"/>
                  <a:pt x="6505186" y="1097051"/>
                  <a:pt x="6496603" y="1094494"/>
                </a:cubicBezTo>
                <a:cubicBezTo>
                  <a:pt x="6490690" y="1091938"/>
                  <a:pt x="6487496" y="1090872"/>
                  <a:pt x="6486757" y="1091520"/>
                </a:cubicBezTo>
                <a:close/>
                <a:moveTo>
                  <a:pt x="9640254" y="1083358"/>
                </a:moveTo>
                <a:cubicBezTo>
                  <a:pt x="9634490" y="1084411"/>
                  <a:pt x="9625963" y="1089731"/>
                  <a:pt x="9614910" y="1099518"/>
                </a:cubicBezTo>
                <a:cubicBezTo>
                  <a:pt x="9603857" y="1108964"/>
                  <a:pt x="9597759" y="1116703"/>
                  <a:pt x="9602142" y="1116703"/>
                </a:cubicBezTo>
                <a:cubicBezTo>
                  <a:pt x="9605572" y="1116703"/>
                  <a:pt x="9603857" y="1122621"/>
                  <a:pt x="9597759" y="1129449"/>
                </a:cubicBezTo>
                <a:cubicBezTo>
                  <a:pt x="9591852" y="1136277"/>
                  <a:pt x="9590899" y="1142309"/>
                  <a:pt x="9595282" y="1142309"/>
                </a:cubicBezTo>
                <a:cubicBezTo>
                  <a:pt x="9608049" y="1142309"/>
                  <a:pt x="9649020" y="1104753"/>
                  <a:pt x="9649020" y="1092804"/>
                </a:cubicBezTo>
                <a:cubicBezTo>
                  <a:pt x="9649020" y="1085520"/>
                  <a:pt x="9646019" y="1082305"/>
                  <a:pt x="9640254" y="1083358"/>
                </a:cubicBezTo>
                <a:close/>
                <a:moveTo>
                  <a:pt x="5348720" y="1053186"/>
                </a:moveTo>
                <a:cubicBezTo>
                  <a:pt x="5344257" y="1052079"/>
                  <a:pt x="5339157" y="1054403"/>
                  <a:pt x="5336607" y="1060823"/>
                </a:cubicBezTo>
                <a:cubicBezTo>
                  <a:pt x="5334057" y="1068570"/>
                  <a:pt x="5336607" y="1073662"/>
                  <a:pt x="5344257" y="1073662"/>
                </a:cubicBezTo>
                <a:cubicBezTo>
                  <a:pt x="5351058" y="1073662"/>
                  <a:pt x="5357008" y="1070341"/>
                  <a:pt x="5357008" y="1066135"/>
                </a:cubicBezTo>
                <a:cubicBezTo>
                  <a:pt x="5357008" y="1058830"/>
                  <a:pt x="5353183" y="1054293"/>
                  <a:pt x="5348720" y="1053186"/>
                </a:cubicBezTo>
                <a:close/>
                <a:moveTo>
                  <a:pt x="1076795" y="1048980"/>
                </a:moveTo>
                <a:cubicBezTo>
                  <a:pt x="1074777" y="1048980"/>
                  <a:pt x="1069889" y="1051526"/>
                  <a:pt x="1061815" y="1056617"/>
                </a:cubicBezTo>
                <a:cubicBezTo>
                  <a:pt x="1054163" y="1061708"/>
                  <a:pt x="1053315" y="1065250"/>
                  <a:pt x="1059264" y="1065250"/>
                </a:cubicBezTo>
                <a:cubicBezTo>
                  <a:pt x="1064364" y="1065250"/>
                  <a:pt x="1072015" y="1060823"/>
                  <a:pt x="1074565" y="1056617"/>
                </a:cubicBezTo>
                <a:cubicBezTo>
                  <a:pt x="1077965" y="1051526"/>
                  <a:pt x="1078815" y="1048980"/>
                  <a:pt x="1076795" y="1048980"/>
                </a:cubicBezTo>
                <a:close/>
                <a:moveTo>
                  <a:pt x="17948737" y="1044238"/>
                </a:moveTo>
                <a:cubicBezTo>
                  <a:pt x="17933321" y="1044238"/>
                  <a:pt x="17932589" y="1045751"/>
                  <a:pt x="17942865" y="1052812"/>
                </a:cubicBezTo>
                <a:cubicBezTo>
                  <a:pt x="17959745" y="1063907"/>
                  <a:pt x="17979565" y="1063907"/>
                  <a:pt x="17972591" y="1052812"/>
                </a:cubicBezTo>
                <a:cubicBezTo>
                  <a:pt x="17970021" y="1047516"/>
                  <a:pt x="17959013" y="1044238"/>
                  <a:pt x="17948737" y="1044238"/>
                </a:cubicBezTo>
                <a:close/>
                <a:moveTo>
                  <a:pt x="12057002" y="1016943"/>
                </a:moveTo>
                <a:lnTo>
                  <a:pt x="12056666" y="1020426"/>
                </a:lnTo>
                <a:cubicBezTo>
                  <a:pt x="12059105" y="1036648"/>
                  <a:pt x="12072074" y="1070299"/>
                  <a:pt x="12096943" y="1126035"/>
                </a:cubicBezTo>
                <a:lnTo>
                  <a:pt x="12145292" y="1264303"/>
                </a:lnTo>
                <a:lnTo>
                  <a:pt x="12143585" y="1250380"/>
                </a:lnTo>
                <a:cubicBezTo>
                  <a:pt x="12131841" y="1200893"/>
                  <a:pt x="12114133" y="1150020"/>
                  <a:pt x="12089911" y="1096183"/>
                </a:cubicBezTo>
                <a:cubicBezTo>
                  <a:pt x="12081562" y="1077587"/>
                  <a:pt x="12074543" y="1061464"/>
                  <a:pt x="12068809" y="1047631"/>
                </a:cubicBezTo>
                <a:close/>
                <a:moveTo>
                  <a:pt x="10243374" y="1005757"/>
                </a:moveTo>
                <a:cubicBezTo>
                  <a:pt x="10221174" y="1006625"/>
                  <a:pt x="10204309" y="1009840"/>
                  <a:pt x="10204309" y="1014961"/>
                </a:cubicBezTo>
                <a:cubicBezTo>
                  <a:pt x="10204309" y="1019286"/>
                  <a:pt x="10200879" y="1021790"/>
                  <a:pt x="10197449" y="1019286"/>
                </a:cubicBezTo>
                <a:cubicBezTo>
                  <a:pt x="10193066" y="1016668"/>
                  <a:pt x="10181251" y="1026911"/>
                  <a:pt x="10170008" y="1041478"/>
                </a:cubicBezTo>
                <a:cubicBezTo>
                  <a:pt x="10154764" y="1061963"/>
                  <a:pt x="10153049" y="1068791"/>
                  <a:pt x="10162386" y="1074823"/>
                </a:cubicBezTo>
                <a:cubicBezTo>
                  <a:pt x="10170961" y="1079944"/>
                  <a:pt x="10165816" y="1089276"/>
                  <a:pt x="10142759" y="1111582"/>
                </a:cubicBezTo>
                <a:cubicBezTo>
                  <a:pt x="10124846" y="1128652"/>
                  <a:pt x="10106933" y="1142309"/>
                  <a:pt x="10102551" y="1142309"/>
                </a:cubicBezTo>
                <a:cubicBezTo>
                  <a:pt x="10084638" y="1142309"/>
                  <a:pt x="10024802" y="1172240"/>
                  <a:pt x="10024802" y="1180775"/>
                </a:cubicBezTo>
                <a:cubicBezTo>
                  <a:pt x="10024802" y="1185099"/>
                  <a:pt x="10013750" y="1197049"/>
                  <a:pt x="10000030" y="1205584"/>
                </a:cubicBezTo>
                <a:cubicBezTo>
                  <a:pt x="9983832" y="1216623"/>
                  <a:pt x="9976210" y="1229483"/>
                  <a:pt x="9976210" y="1244050"/>
                </a:cubicBezTo>
                <a:cubicBezTo>
                  <a:pt x="9976210" y="1256000"/>
                  <a:pt x="9973542" y="1273071"/>
                  <a:pt x="9970112" y="1280809"/>
                </a:cubicBezTo>
                <a:cubicBezTo>
                  <a:pt x="9959059" y="1305619"/>
                  <a:pt x="9968587" y="1325193"/>
                  <a:pt x="9994885" y="1337143"/>
                </a:cubicBezTo>
                <a:cubicBezTo>
                  <a:pt x="10039475" y="1356831"/>
                  <a:pt x="10046145" y="1361156"/>
                  <a:pt x="10056435" y="1382437"/>
                </a:cubicBezTo>
                <a:cubicBezTo>
                  <a:pt x="10065010" y="1399622"/>
                  <a:pt x="10065010" y="1404743"/>
                  <a:pt x="10054720" y="1412368"/>
                </a:cubicBezTo>
                <a:cubicBezTo>
                  <a:pt x="10047860" y="1417489"/>
                  <a:pt x="10041953" y="1427845"/>
                  <a:pt x="10041953" y="1435470"/>
                </a:cubicBezTo>
                <a:cubicBezTo>
                  <a:pt x="10041953" y="1443209"/>
                  <a:pt x="10033377" y="1451744"/>
                  <a:pt x="10023278" y="1455158"/>
                </a:cubicBezTo>
                <a:cubicBezTo>
                  <a:pt x="10012035" y="1459369"/>
                  <a:pt x="10001935" y="1462783"/>
                  <a:pt x="9999267" y="1463694"/>
                </a:cubicBezTo>
                <a:cubicBezTo>
                  <a:pt x="9996600" y="1464604"/>
                  <a:pt x="9986500" y="1467905"/>
                  <a:pt x="9976210" y="1471319"/>
                </a:cubicBezTo>
                <a:cubicBezTo>
                  <a:pt x="9965157" y="1474847"/>
                  <a:pt x="9956582" y="1479968"/>
                  <a:pt x="9955820" y="1483382"/>
                </a:cubicBezTo>
                <a:cubicBezTo>
                  <a:pt x="9953152" y="1512402"/>
                  <a:pt x="9948007" y="1543243"/>
                  <a:pt x="9943815" y="1558607"/>
                </a:cubicBezTo>
                <a:cubicBezTo>
                  <a:pt x="9938670" y="1579092"/>
                  <a:pt x="9952199" y="1586717"/>
                  <a:pt x="9959059" y="1567142"/>
                </a:cubicBezTo>
                <a:cubicBezTo>
                  <a:pt x="9960775" y="1562021"/>
                  <a:pt x="9965157" y="1559404"/>
                  <a:pt x="9968587" y="1562021"/>
                </a:cubicBezTo>
                <a:cubicBezTo>
                  <a:pt x="9972780" y="1566232"/>
                  <a:pt x="9952199" y="1626890"/>
                  <a:pt x="9942100" y="1638043"/>
                </a:cubicBezTo>
                <a:cubicBezTo>
                  <a:pt x="9940385" y="1639750"/>
                  <a:pt x="9935240" y="1636336"/>
                  <a:pt x="9930857" y="1629508"/>
                </a:cubicBezTo>
                <a:cubicBezTo>
                  <a:pt x="9923997" y="1618355"/>
                  <a:pt x="9922472" y="1619265"/>
                  <a:pt x="9922472" y="1631215"/>
                </a:cubicBezTo>
                <a:cubicBezTo>
                  <a:pt x="9922472" y="1643164"/>
                  <a:pt x="9914659" y="1646578"/>
                  <a:pt x="9890839" y="1646578"/>
                </a:cubicBezTo>
                <a:cubicBezTo>
                  <a:pt x="9854061" y="1647489"/>
                  <a:pt x="9831766" y="1660235"/>
                  <a:pt x="9827574" y="1685044"/>
                </a:cubicBezTo>
                <a:cubicBezTo>
                  <a:pt x="9824144" y="1698701"/>
                  <a:pt x="9817283" y="1702115"/>
                  <a:pt x="9785651" y="1702115"/>
                </a:cubicBezTo>
                <a:cubicBezTo>
                  <a:pt x="9753256" y="1702115"/>
                  <a:pt x="9747348" y="1699611"/>
                  <a:pt x="9742203" y="1680834"/>
                </a:cubicBezTo>
                <a:cubicBezTo>
                  <a:pt x="9738773" y="1667063"/>
                  <a:pt x="9736105" y="1664559"/>
                  <a:pt x="9735343" y="1674005"/>
                </a:cubicBezTo>
                <a:cubicBezTo>
                  <a:pt x="9734390" y="1682541"/>
                  <a:pt x="9730198" y="1689369"/>
                  <a:pt x="9724291" y="1689369"/>
                </a:cubicBezTo>
                <a:cubicBezTo>
                  <a:pt x="9719145" y="1689369"/>
                  <a:pt x="9717431" y="1691873"/>
                  <a:pt x="9719908" y="1695287"/>
                </a:cubicBezTo>
                <a:cubicBezTo>
                  <a:pt x="9723338" y="1697904"/>
                  <a:pt x="9720861" y="1706440"/>
                  <a:pt x="9714763" y="1713268"/>
                </a:cubicBezTo>
                <a:cubicBezTo>
                  <a:pt x="9707903" y="1722714"/>
                  <a:pt x="9707903" y="1725217"/>
                  <a:pt x="9714763" y="1721007"/>
                </a:cubicBezTo>
                <a:cubicBezTo>
                  <a:pt x="9719908" y="1717592"/>
                  <a:pt x="9726768" y="1718389"/>
                  <a:pt x="9730198" y="1723510"/>
                </a:cubicBezTo>
                <a:cubicBezTo>
                  <a:pt x="9732866" y="1727835"/>
                  <a:pt x="9729245" y="1732046"/>
                  <a:pt x="9721623" y="1732046"/>
                </a:cubicBezTo>
                <a:cubicBezTo>
                  <a:pt x="9714763" y="1732046"/>
                  <a:pt x="9706187" y="1738077"/>
                  <a:pt x="9703710" y="1744906"/>
                </a:cubicBezTo>
                <a:cubicBezTo>
                  <a:pt x="9700280" y="1751734"/>
                  <a:pt x="9695135" y="1756058"/>
                  <a:pt x="9691705" y="1753441"/>
                </a:cubicBezTo>
                <a:cubicBezTo>
                  <a:pt x="9683130" y="1748320"/>
                  <a:pt x="9643112" y="1779958"/>
                  <a:pt x="9649973" y="1787582"/>
                </a:cubicBezTo>
                <a:cubicBezTo>
                  <a:pt x="9653403" y="1790200"/>
                  <a:pt x="9670362" y="1785875"/>
                  <a:pt x="9688275" y="1778250"/>
                </a:cubicBezTo>
                <a:cubicBezTo>
                  <a:pt x="9770406" y="1741491"/>
                  <a:pt x="9794226" y="1738077"/>
                  <a:pt x="9794226" y="1761976"/>
                </a:cubicBezTo>
                <a:cubicBezTo>
                  <a:pt x="9794226" y="1788493"/>
                  <a:pt x="9818236" y="1794411"/>
                  <a:pt x="9873689" y="1783372"/>
                </a:cubicBezTo>
                <a:cubicBezTo>
                  <a:pt x="9902654" y="1776543"/>
                  <a:pt x="9930857" y="1767098"/>
                  <a:pt x="9935240" y="1761976"/>
                </a:cubicBezTo>
                <a:cubicBezTo>
                  <a:pt x="9957345" y="1735460"/>
                  <a:pt x="10078731" y="1724421"/>
                  <a:pt x="10063295" y="1749116"/>
                </a:cubicBezTo>
                <a:cubicBezTo>
                  <a:pt x="10054720" y="1762887"/>
                  <a:pt x="10083876" y="1769715"/>
                  <a:pt x="10106933" y="1759473"/>
                </a:cubicBezTo>
                <a:cubicBezTo>
                  <a:pt x="10117986" y="1753441"/>
                  <a:pt x="10127323" y="1743995"/>
                  <a:pt x="10127323" y="1736370"/>
                </a:cubicBezTo>
                <a:cubicBezTo>
                  <a:pt x="10127323" y="1729542"/>
                  <a:pt x="10134183" y="1723510"/>
                  <a:pt x="10141806" y="1723510"/>
                </a:cubicBezTo>
                <a:cubicBezTo>
                  <a:pt x="10171723" y="1723510"/>
                  <a:pt x="10186397" y="1698701"/>
                  <a:pt x="10181251" y="1655114"/>
                </a:cubicBezTo>
                <a:cubicBezTo>
                  <a:pt x="10175153" y="1602194"/>
                  <a:pt x="10196496" y="1550868"/>
                  <a:pt x="10229844" y="1538008"/>
                </a:cubicBezTo>
                <a:cubicBezTo>
                  <a:pt x="10251187" y="1530383"/>
                  <a:pt x="10257285" y="1532091"/>
                  <a:pt x="10286249" y="1557697"/>
                </a:cubicBezTo>
                <a:cubicBezTo>
                  <a:pt x="10304162" y="1573971"/>
                  <a:pt x="10320360" y="1586717"/>
                  <a:pt x="10323027" y="1586717"/>
                </a:cubicBezTo>
                <a:cubicBezTo>
                  <a:pt x="10351230" y="1585920"/>
                  <a:pt x="10359805" y="1501249"/>
                  <a:pt x="10330650" y="1501249"/>
                </a:cubicBezTo>
                <a:cubicBezTo>
                  <a:pt x="10323027" y="1501249"/>
                  <a:pt x="10314452" y="1497835"/>
                  <a:pt x="10311784" y="1493624"/>
                </a:cubicBezTo>
                <a:cubicBezTo>
                  <a:pt x="10305877" y="1484179"/>
                  <a:pt x="10272529" y="1491917"/>
                  <a:pt x="10272529" y="1502160"/>
                </a:cubicBezTo>
                <a:cubicBezTo>
                  <a:pt x="10272529" y="1506484"/>
                  <a:pt x="10264907" y="1509899"/>
                  <a:pt x="10256332" y="1509899"/>
                </a:cubicBezTo>
                <a:cubicBezTo>
                  <a:pt x="10246994" y="1509899"/>
                  <a:pt x="10238419" y="1515020"/>
                  <a:pt x="10235942" y="1520141"/>
                </a:cubicBezTo>
                <a:cubicBezTo>
                  <a:pt x="10230797" y="1534594"/>
                  <a:pt x="10223937" y="1526969"/>
                  <a:pt x="10217077" y="1498746"/>
                </a:cubicBezTo>
                <a:cubicBezTo>
                  <a:pt x="10211931" y="1480765"/>
                  <a:pt x="10213647" y="1475643"/>
                  <a:pt x="10224699" y="1475643"/>
                </a:cubicBezTo>
                <a:cubicBezTo>
                  <a:pt x="10240896" y="1475643"/>
                  <a:pt x="10243564" y="1458573"/>
                  <a:pt x="10228129" y="1457662"/>
                </a:cubicBezTo>
                <a:cubicBezTo>
                  <a:pt x="10215361" y="1456866"/>
                  <a:pt x="10246041" y="1443209"/>
                  <a:pt x="10262239" y="1442298"/>
                </a:cubicBezTo>
                <a:cubicBezTo>
                  <a:pt x="10267575" y="1441502"/>
                  <a:pt x="10272529" y="1446623"/>
                  <a:pt x="10272529" y="1453451"/>
                </a:cubicBezTo>
                <a:cubicBezTo>
                  <a:pt x="10272529" y="1460280"/>
                  <a:pt x="10278627" y="1467108"/>
                  <a:pt x="10285297" y="1470522"/>
                </a:cubicBezTo>
                <a:cubicBezTo>
                  <a:pt x="10300732" y="1476554"/>
                  <a:pt x="10302447" y="1461987"/>
                  <a:pt x="10287965" y="1455955"/>
                </a:cubicBezTo>
                <a:cubicBezTo>
                  <a:pt x="10260524" y="1444916"/>
                  <a:pt x="10360568" y="1399622"/>
                  <a:pt x="10400775" y="1404743"/>
                </a:cubicBezTo>
                <a:cubicBezTo>
                  <a:pt x="10486146" y="1415782"/>
                  <a:pt x="10528831" y="1416692"/>
                  <a:pt x="10528831" y="1405540"/>
                </a:cubicBezTo>
                <a:cubicBezTo>
                  <a:pt x="10528831" y="1398711"/>
                  <a:pt x="10539121" y="1392793"/>
                  <a:pt x="10551889" y="1391883"/>
                </a:cubicBezTo>
                <a:cubicBezTo>
                  <a:pt x="10584284" y="1389265"/>
                  <a:pt x="10586952" y="1382437"/>
                  <a:pt x="10562941" y="1364570"/>
                </a:cubicBezTo>
                <a:cubicBezTo>
                  <a:pt x="10545029" y="1350913"/>
                  <a:pt x="10531309" y="1349206"/>
                  <a:pt x="10481954" y="1352506"/>
                </a:cubicBezTo>
                <a:cubicBezTo>
                  <a:pt x="10449368" y="1355124"/>
                  <a:pt x="10419450" y="1361156"/>
                  <a:pt x="10416973" y="1366277"/>
                </a:cubicBezTo>
                <a:cubicBezTo>
                  <a:pt x="10413543" y="1371398"/>
                  <a:pt x="10404968" y="1373105"/>
                  <a:pt x="10398108" y="1370488"/>
                </a:cubicBezTo>
                <a:cubicBezTo>
                  <a:pt x="10392200" y="1367984"/>
                  <a:pt x="10357900" y="1373902"/>
                  <a:pt x="10323027" y="1383348"/>
                </a:cubicBezTo>
                <a:cubicBezTo>
                  <a:pt x="10282819" y="1393590"/>
                  <a:pt x="10258999" y="1397004"/>
                  <a:pt x="10257285" y="1391086"/>
                </a:cubicBezTo>
                <a:cubicBezTo>
                  <a:pt x="10255569" y="1385851"/>
                  <a:pt x="10240896" y="1379933"/>
                  <a:pt x="10225652" y="1376519"/>
                </a:cubicBezTo>
                <a:cubicBezTo>
                  <a:pt x="10209454" y="1373902"/>
                  <a:pt x="10197449" y="1367073"/>
                  <a:pt x="10198211" y="1361156"/>
                </a:cubicBezTo>
                <a:cubicBezTo>
                  <a:pt x="10199164" y="1356034"/>
                  <a:pt x="10193066" y="1352506"/>
                  <a:pt x="10185444" y="1352506"/>
                </a:cubicBezTo>
                <a:cubicBezTo>
                  <a:pt x="10173439" y="1353417"/>
                  <a:pt x="10171723" y="1346589"/>
                  <a:pt x="10173439" y="1309830"/>
                </a:cubicBezTo>
                <a:cubicBezTo>
                  <a:pt x="10174391" y="1285931"/>
                  <a:pt x="10172676" y="1259414"/>
                  <a:pt x="10168293" y="1250879"/>
                </a:cubicBezTo>
                <a:cubicBezTo>
                  <a:pt x="10165054" y="1243140"/>
                  <a:pt x="10158194" y="1228687"/>
                  <a:pt x="10153049" y="1219241"/>
                </a:cubicBezTo>
                <a:cubicBezTo>
                  <a:pt x="10146951" y="1207291"/>
                  <a:pt x="10147904" y="1199553"/>
                  <a:pt x="10157241" y="1190221"/>
                </a:cubicBezTo>
                <a:cubicBezTo>
                  <a:pt x="10168293" y="1179864"/>
                  <a:pt x="10168293" y="1177361"/>
                  <a:pt x="10156479" y="1173036"/>
                </a:cubicBezTo>
                <a:cubicBezTo>
                  <a:pt x="10149619" y="1170532"/>
                  <a:pt x="10146189" y="1163704"/>
                  <a:pt x="10148666" y="1158583"/>
                </a:cubicBezTo>
                <a:cubicBezTo>
                  <a:pt x="10152096" y="1153462"/>
                  <a:pt x="10160671" y="1151755"/>
                  <a:pt x="10167531" y="1154258"/>
                </a:cubicBezTo>
                <a:cubicBezTo>
                  <a:pt x="10180299" y="1159380"/>
                  <a:pt x="10229844" y="1135481"/>
                  <a:pt x="10229844" y="1123531"/>
                </a:cubicBezTo>
                <a:cubicBezTo>
                  <a:pt x="10229844" y="1120117"/>
                  <a:pt x="10234989" y="1116703"/>
                  <a:pt x="10241849" y="1116703"/>
                </a:cubicBezTo>
                <a:cubicBezTo>
                  <a:pt x="10260524" y="1116703"/>
                  <a:pt x="10313690" y="1062873"/>
                  <a:pt x="10308354" y="1049103"/>
                </a:cubicBezTo>
                <a:cubicBezTo>
                  <a:pt x="10305877" y="1040567"/>
                  <a:pt x="10309307" y="1038860"/>
                  <a:pt x="10323027" y="1042274"/>
                </a:cubicBezTo>
                <a:cubicBezTo>
                  <a:pt x="10336557" y="1045689"/>
                  <a:pt x="10340940" y="1043185"/>
                  <a:pt x="10340940" y="1031235"/>
                </a:cubicBezTo>
                <a:cubicBezTo>
                  <a:pt x="10340940" y="1020879"/>
                  <a:pt x="10332365" y="1014051"/>
                  <a:pt x="10314452" y="1010637"/>
                </a:cubicBezTo>
                <a:cubicBezTo>
                  <a:pt x="10293109" y="1006369"/>
                  <a:pt x="10265574" y="1004890"/>
                  <a:pt x="10243374" y="1005757"/>
                </a:cubicBezTo>
                <a:close/>
                <a:moveTo>
                  <a:pt x="4680385" y="989074"/>
                </a:moveTo>
                <a:cubicBezTo>
                  <a:pt x="4675356" y="988548"/>
                  <a:pt x="4673443" y="991758"/>
                  <a:pt x="4675568" y="998620"/>
                </a:cubicBezTo>
                <a:cubicBezTo>
                  <a:pt x="4678119" y="1004596"/>
                  <a:pt x="4688602" y="1010573"/>
                  <a:pt x="4700503" y="1012123"/>
                </a:cubicBezTo>
                <a:cubicBezTo>
                  <a:pt x="4720903" y="1015665"/>
                  <a:pt x="4720903" y="1014779"/>
                  <a:pt x="4703903" y="1001940"/>
                </a:cubicBezTo>
                <a:cubicBezTo>
                  <a:pt x="4693560" y="993861"/>
                  <a:pt x="4685414" y="989599"/>
                  <a:pt x="4680385" y="989074"/>
                </a:cubicBezTo>
                <a:close/>
                <a:moveTo>
                  <a:pt x="4884959" y="945493"/>
                </a:moveTo>
                <a:cubicBezTo>
                  <a:pt x="4865125" y="945493"/>
                  <a:pt x="4861725" y="948149"/>
                  <a:pt x="4869375" y="956561"/>
                </a:cubicBezTo>
                <a:cubicBezTo>
                  <a:pt x="4874759" y="963423"/>
                  <a:pt x="4876459" y="971171"/>
                  <a:pt x="4873058" y="973827"/>
                </a:cubicBezTo>
                <a:cubicBezTo>
                  <a:pt x="4870225" y="977147"/>
                  <a:pt x="4875609" y="979804"/>
                  <a:pt x="4885809" y="979804"/>
                </a:cubicBezTo>
                <a:cubicBezTo>
                  <a:pt x="4895159" y="979804"/>
                  <a:pt x="4904509" y="984895"/>
                  <a:pt x="4907060" y="989986"/>
                </a:cubicBezTo>
                <a:cubicBezTo>
                  <a:pt x="4908760" y="995963"/>
                  <a:pt x="4910459" y="988216"/>
                  <a:pt x="4910459" y="972942"/>
                </a:cubicBezTo>
                <a:cubicBezTo>
                  <a:pt x="4910459" y="948149"/>
                  <a:pt x="4907910" y="945493"/>
                  <a:pt x="4884959" y="945493"/>
                </a:cubicBezTo>
                <a:close/>
                <a:moveTo>
                  <a:pt x="1244571" y="937745"/>
                </a:moveTo>
                <a:cubicBezTo>
                  <a:pt x="1235220" y="937745"/>
                  <a:pt x="1232669" y="940401"/>
                  <a:pt x="1239470" y="943058"/>
                </a:cubicBezTo>
                <a:cubicBezTo>
                  <a:pt x="1245421" y="945493"/>
                  <a:pt x="1253070" y="944607"/>
                  <a:pt x="1255621" y="942172"/>
                </a:cubicBezTo>
                <a:cubicBezTo>
                  <a:pt x="1259020" y="939516"/>
                  <a:pt x="1253921" y="937081"/>
                  <a:pt x="1244571" y="937745"/>
                </a:cubicBezTo>
                <a:close/>
                <a:moveTo>
                  <a:pt x="6069331" y="919814"/>
                </a:moveTo>
                <a:cubicBezTo>
                  <a:pt x="6052329" y="919814"/>
                  <a:pt x="6054880" y="925791"/>
                  <a:pt x="6074431" y="931104"/>
                </a:cubicBezTo>
                <a:cubicBezTo>
                  <a:pt x="6083781" y="933539"/>
                  <a:pt x="6089731" y="931768"/>
                  <a:pt x="6086331" y="927562"/>
                </a:cubicBezTo>
                <a:cubicBezTo>
                  <a:pt x="6083781" y="923356"/>
                  <a:pt x="6076131" y="919814"/>
                  <a:pt x="6069331" y="919814"/>
                </a:cubicBezTo>
                <a:close/>
                <a:moveTo>
                  <a:pt x="3274828" y="913063"/>
                </a:moveTo>
                <a:cubicBezTo>
                  <a:pt x="3266080" y="913727"/>
                  <a:pt x="3246246" y="917380"/>
                  <a:pt x="3213803" y="924242"/>
                </a:cubicBezTo>
                <a:cubicBezTo>
                  <a:pt x="3182918" y="930219"/>
                  <a:pt x="3127384" y="940401"/>
                  <a:pt x="3089982" y="946378"/>
                </a:cubicBezTo>
                <a:lnTo>
                  <a:pt x="3021696" y="957446"/>
                </a:lnTo>
                <a:lnTo>
                  <a:pt x="3068448" y="967850"/>
                </a:lnTo>
                <a:cubicBezTo>
                  <a:pt x="3094233" y="973827"/>
                  <a:pt x="3116333" y="978918"/>
                  <a:pt x="3118033" y="979804"/>
                </a:cubicBezTo>
                <a:cubicBezTo>
                  <a:pt x="3118883" y="979804"/>
                  <a:pt x="3119733" y="976262"/>
                  <a:pt x="3119733" y="972056"/>
                </a:cubicBezTo>
                <a:cubicBezTo>
                  <a:pt x="3119733" y="966965"/>
                  <a:pt x="3106982" y="961873"/>
                  <a:pt x="3092532" y="960103"/>
                </a:cubicBezTo>
                <a:lnTo>
                  <a:pt x="3064197" y="956561"/>
                </a:lnTo>
                <a:lnTo>
                  <a:pt x="3095083" y="955675"/>
                </a:lnTo>
                <a:cubicBezTo>
                  <a:pt x="3128233" y="954126"/>
                  <a:pt x="3163367" y="978033"/>
                  <a:pt x="3131634" y="981353"/>
                </a:cubicBezTo>
                <a:cubicBezTo>
                  <a:pt x="3122283" y="981353"/>
                  <a:pt x="3108682" y="981353"/>
                  <a:pt x="3100182" y="981353"/>
                </a:cubicBezTo>
                <a:cubicBezTo>
                  <a:pt x="3091682" y="980689"/>
                  <a:pt x="3078932" y="985781"/>
                  <a:pt x="3071848" y="992643"/>
                </a:cubicBezTo>
                <a:cubicBezTo>
                  <a:pt x="3064197" y="999284"/>
                  <a:pt x="3051448" y="1005260"/>
                  <a:pt x="3042097" y="1005260"/>
                </a:cubicBezTo>
                <a:cubicBezTo>
                  <a:pt x="3033596" y="1005260"/>
                  <a:pt x="3025947" y="1008802"/>
                  <a:pt x="3025947" y="1013894"/>
                </a:cubicBezTo>
                <a:cubicBezTo>
                  <a:pt x="3025947" y="1018100"/>
                  <a:pt x="3019147" y="1022527"/>
                  <a:pt x="3011213" y="1023412"/>
                </a:cubicBezTo>
                <a:cubicBezTo>
                  <a:pt x="2998462" y="1023412"/>
                  <a:pt x="2999312" y="1024962"/>
                  <a:pt x="3014613" y="1032709"/>
                </a:cubicBezTo>
                <a:cubicBezTo>
                  <a:pt x="3029347" y="1039572"/>
                  <a:pt x="3037847" y="1037801"/>
                  <a:pt x="3058248" y="1024076"/>
                </a:cubicBezTo>
                <a:cubicBezTo>
                  <a:pt x="3085731" y="1003711"/>
                  <a:pt x="3160817" y="987330"/>
                  <a:pt x="3150618" y="1003711"/>
                </a:cubicBezTo>
                <a:cubicBezTo>
                  <a:pt x="3147218" y="1008802"/>
                  <a:pt x="3139283" y="1011459"/>
                  <a:pt x="3133334" y="1008802"/>
                </a:cubicBezTo>
                <a:cubicBezTo>
                  <a:pt x="3120583" y="1003711"/>
                  <a:pt x="3054847" y="1028504"/>
                  <a:pt x="3061647" y="1035366"/>
                </a:cubicBezTo>
                <a:cubicBezTo>
                  <a:pt x="3064197" y="1037801"/>
                  <a:pt x="3079499" y="1033595"/>
                  <a:pt x="3096783" y="1026733"/>
                </a:cubicBezTo>
                <a:cubicBezTo>
                  <a:pt x="3113783" y="1019870"/>
                  <a:pt x="3130783" y="1013894"/>
                  <a:pt x="3134183" y="1014779"/>
                </a:cubicBezTo>
                <a:cubicBezTo>
                  <a:pt x="3153167" y="1018100"/>
                  <a:pt x="3171018" y="1013008"/>
                  <a:pt x="3166768" y="1006146"/>
                </a:cubicBezTo>
                <a:cubicBezTo>
                  <a:pt x="3160817" y="995078"/>
                  <a:pt x="3191418" y="986666"/>
                  <a:pt x="3232504" y="986666"/>
                </a:cubicBezTo>
                <a:cubicBezTo>
                  <a:pt x="3252054" y="987330"/>
                  <a:pt x="3277839" y="979804"/>
                  <a:pt x="3293138" y="970285"/>
                </a:cubicBezTo>
                <a:lnTo>
                  <a:pt x="3320339" y="953240"/>
                </a:lnTo>
                <a:lnTo>
                  <a:pt x="3277839" y="958332"/>
                </a:lnTo>
                <a:cubicBezTo>
                  <a:pt x="3254605" y="961873"/>
                  <a:pt x="3225704" y="960988"/>
                  <a:pt x="3214652" y="956561"/>
                </a:cubicBezTo>
                <a:cubicBezTo>
                  <a:pt x="3194819" y="949034"/>
                  <a:pt x="3194819" y="948149"/>
                  <a:pt x="3223154" y="937745"/>
                </a:cubicBezTo>
                <a:cubicBezTo>
                  <a:pt x="3239304" y="931768"/>
                  <a:pt x="3259704" y="923356"/>
                  <a:pt x="3269338" y="919814"/>
                </a:cubicBezTo>
                <a:cubicBezTo>
                  <a:pt x="3281238" y="914723"/>
                  <a:pt x="3283575" y="912399"/>
                  <a:pt x="3274828" y="913063"/>
                </a:cubicBezTo>
                <a:close/>
                <a:moveTo>
                  <a:pt x="5643286" y="911731"/>
                </a:moveTo>
                <a:cubicBezTo>
                  <a:pt x="5635623" y="910517"/>
                  <a:pt x="5619313" y="926455"/>
                  <a:pt x="5611450" y="946378"/>
                </a:cubicBezTo>
                <a:cubicBezTo>
                  <a:pt x="5606349" y="959217"/>
                  <a:pt x="5610600" y="960103"/>
                  <a:pt x="5641484" y="956561"/>
                </a:cubicBezTo>
                <a:cubicBezTo>
                  <a:pt x="5686817" y="950584"/>
                  <a:pt x="5699568" y="939516"/>
                  <a:pt x="5669533" y="931768"/>
                </a:cubicBezTo>
                <a:cubicBezTo>
                  <a:pt x="5657633" y="929333"/>
                  <a:pt x="5647435" y="923356"/>
                  <a:pt x="5647435" y="919150"/>
                </a:cubicBezTo>
                <a:cubicBezTo>
                  <a:pt x="5647435" y="914446"/>
                  <a:pt x="5645841" y="912136"/>
                  <a:pt x="5643286" y="911731"/>
                </a:cubicBezTo>
                <a:close/>
                <a:moveTo>
                  <a:pt x="8275646" y="908289"/>
                </a:moveTo>
                <a:cubicBezTo>
                  <a:pt x="8284195" y="907335"/>
                  <a:pt x="8293809" y="909887"/>
                  <a:pt x="8298072" y="916691"/>
                </a:cubicBezTo>
                <a:cubicBezTo>
                  <a:pt x="8301507" y="921781"/>
                  <a:pt x="8316905" y="923490"/>
                  <a:pt x="8334849" y="920061"/>
                </a:cubicBezTo>
                <a:cubicBezTo>
                  <a:pt x="8364779" y="914971"/>
                  <a:pt x="8365645" y="915831"/>
                  <a:pt x="8349407" y="928580"/>
                </a:cubicBezTo>
                <a:cubicBezTo>
                  <a:pt x="8339124" y="936239"/>
                  <a:pt x="8336554" y="941338"/>
                  <a:pt x="8343400" y="942188"/>
                </a:cubicBezTo>
                <a:cubicBezTo>
                  <a:pt x="8349407" y="942188"/>
                  <a:pt x="8352817" y="945588"/>
                  <a:pt x="8350221" y="949827"/>
                </a:cubicBezTo>
                <a:cubicBezTo>
                  <a:pt x="8347676" y="954087"/>
                  <a:pt x="8357067" y="961746"/>
                  <a:pt x="8370760" y="967695"/>
                </a:cubicBezTo>
                <a:cubicBezTo>
                  <a:pt x="8386158" y="974494"/>
                  <a:pt x="8396390" y="984703"/>
                  <a:pt x="8396390" y="994052"/>
                </a:cubicBezTo>
                <a:cubicBezTo>
                  <a:pt x="8396390" y="1013609"/>
                  <a:pt x="8339990" y="1050175"/>
                  <a:pt x="8286135" y="1065473"/>
                </a:cubicBezTo>
                <a:cubicBezTo>
                  <a:pt x="8246787" y="1076542"/>
                  <a:pt x="8209171" y="1088430"/>
                  <a:pt x="8161297" y="1106298"/>
                </a:cubicBezTo>
                <a:cubicBezTo>
                  <a:pt x="8126225" y="1119047"/>
                  <a:pt x="8050991" y="1116507"/>
                  <a:pt x="8017650" y="1101189"/>
                </a:cubicBezTo>
                <a:cubicBezTo>
                  <a:pt x="8002278" y="1093550"/>
                  <a:pt x="7973212" y="1089290"/>
                  <a:pt x="7950128" y="1090980"/>
                </a:cubicBezTo>
                <a:cubicBezTo>
                  <a:pt x="7919332" y="1092690"/>
                  <a:pt x="7909075" y="1090150"/>
                  <a:pt x="7909075" y="1081631"/>
                </a:cubicBezTo>
                <a:cubicBezTo>
                  <a:pt x="7909075" y="1074822"/>
                  <a:pt x="7917627" y="1069733"/>
                  <a:pt x="7930454" y="1069733"/>
                </a:cubicBezTo>
                <a:cubicBezTo>
                  <a:pt x="7951833" y="1069733"/>
                  <a:pt x="7957814" y="1057814"/>
                  <a:pt x="7944987" y="1039116"/>
                </a:cubicBezTo>
                <a:cubicBezTo>
                  <a:pt x="7938166" y="1028048"/>
                  <a:pt x="7874029" y="1018699"/>
                  <a:pt x="7880010" y="1028908"/>
                </a:cubicBezTo>
                <a:cubicBezTo>
                  <a:pt x="7882581" y="1032307"/>
                  <a:pt x="7880875" y="1035717"/>
                  <a:pt x="7875734" y="1035717"/>
                </a:cubicBezTo>
                <a:cubicBezTo>
                  <a:pt x="7871459" y="1035717"/>
                  <a:pt x="7864612" y="1031477"/>
                  <a:pt x="7862067" y="1027218"/>
                </a:cubicBezTo>
                <a:cubicBezTo>
                  <a:pt x="7856061" y="1017869"/>
                  <a:pt x="7866343" y="1012750"/>
                  <a:pt x="7906505" y="1006810"/>
                </a:cubicBezTo>
                <a:cubicBezTo>
                  <a:pt x="7973212" y="997451"/>
                  <a:pt x="7966366" y="977904"/>
                  <a:pt x="7898819" y="982163"/>
                </a:cubicBezTo>
                <a:cubicBezTo>
                  <a:pt x="7849240" y="984703"/>
                  <a:pt x="7846669" y="984703"/>
                  <a:pt x="7861202" y="971955"/>
                </a:cubicBezTo>
                <a:cubicBezTo>
                  <a:pt x="7870593" y="965145"/>
                  <a:pt x="7880875" y="959196"/>
                  <a:pt x="7885151" y="959196"/>
                </a:cubicBezTo>
                <a:cubicBezTo>
                  <a:pt x="7888562" y="959196"/>
                  <a:pt x="7891998" y="954087"/>
                  <a:pt x="7891998" y="948137"/>
                </a:cubicBezTo>
                <a:cubicBezTo>
                  <a:pt x="7891998" y="942188"/>
                  <a:pt x="7899658" y="937079"/>
                  <a:pt x="7909075" y="936239"/>
                </a:cubicBezTo>
                <a:cubicBezTo>
                  <a:pt x="7918492" y="935389"/>
                  <a:pt x="7932160" y="928580"/>
                  <a:pt x="7939846" y="921781"/>
                </a:cubicBezTo>
                <a:cubicBezTo>
                  <a:pt x="7956109" y="904763"/>
                  <a:pt x="7953539" y="904763"/>
                  <a:pt x="7990316" y="926040"/>
                </a:cubicBezTo>
                <a:cubicBezTo>
                  <a:pt x="8012535" y="939648"/>
                  <a:pt x="8020221" y="948997"/>
                  <a:pt x="8017650" y="960036"/>
                </a:cubicBezTo>
                <a:cubicBezTo>
                  <a:pt x="8013400" y="977044"/>
                  <a:pt x="8023657" y="982163"/>
                  <a:pt x="8033048" y="967695"/>
                </a:cubicBezTo>
                <a:cubicBezTo>
                  <a:pt x="8035619" y="963436"/>
                  <a:pt x="8043305" y="961746"/>
                  <a:pt x="8050151" y="965145"/>
                </a:cubicBezTo>
                <a:cubicBezTo>
                  <a:pt x="8058703" y="967695"/>
                  <a:pt x="8062979" y="963436"/>
                  <a:pt x="8062979" y="951537"/>
                </a:cubicBezTo>
                <a:cubicBezTo>
                  <a:pt x="8062979" y="930300"/>
                  <a:pt x="8084332" y="927730"/>
                  <a:pt x="8092909" y="948137"/>
                </a:cubicBezTo>
                <a:cubicBezTo>
                  <a:pt x="8098025" y="962606"/>
                  <a:pt x="8098890" y="962606"/>
                  <a:pt x="8106602" y="948997"/>
                </a:cubicBezTo>
                <a:cubicBezTo>
                  <a:pt x="8113398" y="937079"/>
                  <a:pt x="8127090" y="933669"/>
                  <a:pt x="8168143" y="933669"/>
                </a:cubicBezTo>
                <a:cubicBezTo>
                  <a:pt x="8197208" y="933669"/>
                  <a:pt x="8229684" y="933669"/>
                  <a:pt x="8240806" y="933669"/>
                </a:cubicBezTo>
                <a:cubicBezTo>
                  <a:pt x="8251903" y="933669"/>
                  <a:pt x="8259615" y="928580"/>
                  <a:pt x="8259615" y="920921"/>
                </a:cubicBezTo>
                <a:cubicBezTo>
                  <a:pt x="8259615" y="913702"/>
                  <a:pt x="8267098" y="909242"/>
                  <a:pt x="8275646" y="908289"/>
                </a:cubicBezTo>
                <a:close/>
                <a:moveTo>
                  <a:pt x="4446911" y="903655"/>
                </a:moveTo>
                <a:cubicBezTo>
                  <a:pt x="4437277" y="903655"/>
                  <a:pt x="4434726" y="906311"/>
                  <a:pt x="4441811" y="908746"/>
                </a:cubicBezTo>
                <a:cubicBezTo>
                  <a:pt x="4447761" y="911403"/>
                  <a:pt x="4455411" y="910517"/>
                  <a:pt x="4457961" y="907861"/>
                </a:cubicBezTo>
                <a:cubicBezTo>
                  <a:pt x="4461362" y="905426"/>
                  <a:pt x="4456261" y="902770"/>
                  <a:pt x="4446911" y="903655"/>
                </a:cubicBezTo>
                <a:close/>
                <a:moveTo>
                  <a:pt x="18121227" y="898742"/>
                </a:moveTo>
                <a:cubicBezTo>
                  <a:pt x="18109117" y="898742"/>
                  <a:pt x="18111685" y="904793"/>
                  <a:pt x="18127099" y="910845"/>
                </a:cubicBezTo>
                <a:cubicBezTo>
                  <a:pt x="18134073" y="913367"/>
                  <a:pt x="18137375" y="912610"/>
                  <a:pt x="18134805" y="907315"/>
                </a:cubicBezTo>
                <a:cubicBezTo>
                  <a:pt x="18132237" y="902272"/>
                  <a:pt x="18126365" y="898742"/>
                  <a:pt x="18121227" y="898742"/>
                </a:cubicBezTo>
                <a:close/>
                <a:moveTo>
                  <a:pt x="3849376" y="891425"/>
                </a:moveTo>
                <a:cubicBezTo>
                  <a:pt x="3842470" y="890263"/>
                  <a:pt x="3835033" y="890927"/>
                  <a:pt x="3832907" y="894358"/>
                </a:cubicBezTo>
                <a:cubicBezTo>
                  <a:pt x="3829506" y="899449"/>
                  <a:pt x="3835457" y="902770"/>
                  <a:pt x="3844807" y="902770"/>
                </a:cubicBezTo>
                <a:cubicBezTo>
                  <a:pt x="3855008" y="902770"/>
                  <a:pt x="3862657" y="900999"/>
                  <a:pt x="3862657" y="899449"/>
                </a:cubicBezTo>
                <a:cubicBezTo>
                  <a:pt x="3862657" y="895575"/>
                  <a:pt x="3856283" y="892587"/>
                  <a:pt x="3849376" y="891425"/>
                </a:cubicBezTo>
                <a:close/>
                <a:moveTo>
                  <a:pt x="5536364" y="853184"/>
                </a:moveTo>
                <a:cubicBezTo>
                  <a:pt x="5520213" y="853184"/>
                  <a:pt x="5513413" y="854955"/>
                  <a:pt x="5521913" y="857612"/>
                </a:cubicBezTo>
                <a:cubicBezTo>
                  <a:pt x="5529563" y="859161"/>
                  <a:pt x="5543164" y="859161"/>
                  <a:pt x="5551664" y="857612"/>
                </a:cubicBezTo>
                <a:cubicBezTo>
                  <a:pt x="5559598" y="854955"/>
                  <a:pt x="5552798" y="853184"/>
                  <a:pt x="5536364" y="853184"/>
                </a:cubicBezTo>
                <a:close/>
                <a:moveTo>
                  <a:pt x="4396476" y="851635"/>
                </a:moveTo>
                <a:cubicBezTo>
                  <a:pt x="4389676" y="851635"/>
                  <a:pt x="4383725" y="854955"/>
                  <a:pt x="4383725" y="860047"/>
                </a:cubicBezTo>
                <a:cubicBezTo>
                  <a:pt x="4383725" y="864252"/>
                  <a:pt x="4389676" y="866023"/>
                  <a:pt x="4396476" y="863588"/>
                </a:cubicBezTo>
                <a:cubicBezTo>
                  <a:pt x="4403276" y="860047"/>
                  <a:pt x="4409226" y="856726"/>
                  <a:pt x="4409226" y="854955"/>
                </a:cubicBezTo>
                <a:cubicBezTo>
                  <a:pt x="4409226" y="853184"/>
                  <a:pt x="4403276" y="851635"/>
                  <a:pt x="4396476" y="851635"/>
                </a:cubicBezTo>
                <a:close/>
                <a:moveTo>
                  <a:pt x="4944602" y="838105"/>
                </a:moveTo>
                <a:cubicBezTo>
                  <a:pt x="4941698" y="837246"/>
                  <a:pt x="4936102" y="840014"/>
                  <a:pt x="4930010" y="847207"/>
                </a:cubicBezTo>
                <a:cubicBezTo>
                  <a:pt x="4923210" y="854955"/>
                  <a:pt x="4923210" y="860047"/>
                  <a:pt x="4928310" y="860047"/>
                </a:cubicBezTo>
                <a:cubicBezTo>
                  <a:pt x="4933410" y="860047"/>
                  <a:pt x="4940494" y="855841"/>
                  <a:pt x="4943044" y="850749"/>
                </a:cubicBezTo>
                <a:cubicBezTo>
                  <a:pt x="4947719" y="843444"/>
                  <a:pt x="4947507" y="838962"/>
                  <a:pt x="4944602" y="838105"/>
                </a:cubicBezTo>
                <a:close/>
                <a:moveTo>
                  <a:pt x="9922472" y="819217"/>
                </a:moveTo>
                <a:cubicBezTo>
                  <a:pt x="9910467" y="819217"/>
                  <a:pt x="9906084" y="820924"/>
                  <a:pt x="9912182" y="823541"/>
                </a:cubicBezTo>
                <a:cubicBezTo>
                  <a:pt x="9917327" y="825248"/>
                  <a:pt x="9927427" y="825248"/>
                  <a:pt x="9933525" y="823541"/>
                </a:cubicBezTo>
                <a:cubicBezTo>
                  <a:pt x="9938670" y="820924"/>
                  <a:pt x="9934287" y="819217"/>
                  <a:pt x="9922472" y="819217"/>
                </a:cubicBezTo>
                <a:close/>
                <a:moveTo>
                  <a:pt x="9857777" y="817965"/>
                </a:moveTo>
                <a:cubicBezTo>
                  <a:pt x="9855538" y="816912"/>
                  <a:pt x="9854061" y="819274"/>
                  <a:pt x="9854061" y="825248"/>
                </a:cubicBezTo>
                <a:cubicBezTo>
                  <a:pt x="9854061" y="830370"/>
                  <a:pt x="9857491" y="836288"/>
                  <a:pt x="9862637" y="838905"/>
                </a:cubicBezTo>
                <a:cubicBezTo>
                  <a:pt x="9867782" y="841409"/>
                  <a:pt x="9868544" y="837995"/>
                  <a:pt x="9866067" y="831167"/>
                </a:cubicBezTo>
                <a:cubicBezTo>
                  <a:pt x="9863018" y="823485"/>
                  <a:pt x="9860017" y="819018"/>
                  <a:pt x="9857777" y="817965"/>
                </a:cubicBezTo>
                <a:close/>
                <a:moveTo>
                  <a:pt x="5522763" y="792531"/>
                </a:moveTo>
                <a:cubicBezTo>
                  <a:pt x="5513413" y="792531"/>
                  <a:pt x="5510863" y="795187"/>
                  <a:pt x="5517664" y="797622"/>
                </a:cubicBezTo>
                <a:cubicBezTo>
                  <a:pt x="5523614" y="800279"/>
                  <a:pt x="5531264" y="799393"/>
                  <a:pt x="5533814" y="796959"/>
                </a:cubicBezTo>
                <a:cubicBezTo>
                  <a:pt x="5537214" y="794302"/>
                  <a:pt x="5532114" y="791646"/>
                  <a:pt x="5522763" y="792531"/>
                </a:cubicBezTo>
                <a:close/>
                <a:moveTo>
                  <a:pt x="5217036" y="791646"/>
                </a:moveTo>
                <a:cubicBezTo>
                  <a:pt x="5214486" y="791646"/>
                  <a:pt x="5210237" y="795187"/>
                  <a:pt x="5207686" y="800279"/>
                </a:cubicBezTo>
                <a:cubicBezTo>
                  <a:pt x="5205136" y="804485"/>
                  <a:pt x="5206836" y="808912"/>
                  <a:pt x="5211087" y="808912"/>
                </a:cubicBezTo>
                <a:cubicBezTo>
                  <a:pt x="5216186" y="808912"/>
                  <a:pt x="5220437" y="804485"/>
                  <a:pt x="5220437" y="800279"/>
                </a:cubicBezTo>
                <a:cubicBezTo>
                  <a:pt x="5220437" y="795187"/>
                  <a:pt x="5218737" y="791646"/>
                  <a:pt x="5217036" y="791646"/>
                </a:cubicBezTo>
                <a:close/>
                <a:moveTo>
                  <a:pt x="5477428" y="783234"/>
                </a:moveTo>
                <a:cubicBezTo>
                  <a:pt x="5473179" y="783234"/>
                  <a:pt x="5466378" y="786554"/>
                  <a:pt x="5463828" y="791646"/>
                </a:cubicBezTo>
                <a:cubicBezTo>
                  <a:pt x="5461278" y="796073"/>
                  <a:pt x="5462128" y="800279"/>
                  <a:pt x="5467228" y="800279"/>
                </a:cubicBezTo>
                <a:cubicBezTo>
                  <a:pt x="5471479" y="800279"/>
                  <a:pt x="5478279" y="796073"/>
                  <a:pt x="5480829" y="791646"/>
                </a:cubicBezTo>
                <a:cubicBezTo>
                  <a:pt x="5483379" y="786554"/>
                  <a:pt x="5482529" y="783234"/>
                  <a:pt x="5477428" y="783234"/>
                </a:cubicBezTo>
                <a:close/>
                <a:moveTo>
                  <a:pt x="4813273" y="774601"/>
                </a:moveTo>
                <a:cubicBezTo>
                  <a:pt x="4806190" y="774601"/>
                  <a:pt x="4783238" y="818209"/>
                  <a:pt x="4787489" y="822415"/>
                </a:cubicBezTo>
                <a:cubicBezTo>
                  <a:pt x="4792589" y="828392"/>
                  <a:pt x="4808740" y="811347"/>
                  <a:pt x="4814123" y="793417"/>
                </a:cubicBezTo>
                <a:cubicBezTo>
                  <a:pt x="4817523" y="783234"/>
                  <a:pt x="4817523" y="774601"/>
                  <a:pt x="4813273" y="774601"/>
                </a:cubicBezTo>
                <a:close/>
                <a:moveTo>
                  <a:pt x="9954153" y="767066"/>
                </a:moveTo>
                <a:cubicBezTo>
                  <a:pt x="9951914" y="767066"/>
                  <a:pt x="9947626" y="769655"/>
                  <a:pt x="9939432" y="774833"/>
                </a:cubicBezTo>
                <a:cubicBezTo>
                  <a:pt x="9928379" y="781662"/>
                  <a:pt x="9929142" y="783369"/>
                  <a:pt x="9942100" y="783369"/>
                </a:cubicBezTo>
                <a:cubicBezTo>
                  <a:pt x="9949722" y="783369"/>
                  <a:pt x="9956582" y="779044"/>
                  <a:pt x="9956582" y="774833"/>
                </a:cubicBezTo>
                <a:cubicBezTo>
                  <a:pt x="9956582" y="769655"/>
                  <a:pt x="9956391" y="767066"/>
                  <a:pt x="9954153" y="767066"/>
                </a:cubicBezTo>
                <a:close/>
                <a:moveTo>
                  <a:pt x="12750985" y="766600"/>
                </a:moveTo>
                <a:cubicBezTo>
                  <a:pt x="12746891" y="766974"/>
                  <a:pt x="12745102" y="768755"/>
                  <a:pt x="12747212" y="772411"/>
                </a:cubicBezTo>
                <a:cubicBezTo>
                  <a:pt x="12749781" y="775941"/>
                  <a:pt x="12756754" y="779219"/>
                  <a:pt x="12762626" y="779219"/>
                </a:cubicBezTo>
                <a:cubicBezTo>
                  <a:pt x="12768865" y="779219"/>
                  <a:pt x="12782444" y="787037"/>
                  <a:pt x="12793454" y="796366"/>
                </a:cubicBezTo>
                <a:cubicBezTo>
                  <a:pt x="12817309" y="816791"/>
                  <a:pt x="12827585" y="811749"/>
                  <a:pt x="12807033" y="788549"/>
                </a:cubicBezTo>
                <a:cubicBezTo>
                  <a:pt x="12796298" y="777013"/>
                  <a:pt x="12763268" y="765476"/>
                  <a:pt x="12750985" y="766600"/>
                </a:cubicBezTo>
                <a:close/>
                <a:moveTo>
                  <a:pt x="2744021" y="759326"/>
                </a:moveTo>
                <a:cubicBezTo>
                  <a:pt x="2732120" y="759326"/>
                  <a:pt x="2713420" y="764418"/>
                  <a:pt x="2701236" y="771280"/>
                </a:cubicBezTo>
                <a:cubicBezTo>
                  <a:pt x="2674034" y="785669"/>
                  <a:pt x="2696135" y="785669"/>
                  <a:pt x="2735521" y="770395"/>
                </a:cubicBezTo>
                <a:cubicBezTo>
                  <a:pt x="2761021" y="759991"/>
                  <a:pt x="2762721" y="759326"/>
                  <a:pt x="2744021" y="759326"/>
                </a:cubicBezTo>
                <a:close/>
                <a:moveTo>
                  <a:pt x="5907825" y="757556"/>
                </a:moveTo>
                <a:cubicBezTo>
                  <a:pt x="5891675" y="757556"/>
                  <a:pt x="5878074" y="759326"/>
                  <a:pt x="5878074" y="760876"/>
                </a:cubicBezTo>
                <a:cubicBezTo>
                  <a:pt x="5878074" y="762647"/>
                  <a:pt x="5891675" y="765967"/>
                  <a:pt x="5907825" y="767739"/>
                </a:cubicBezTo>
                <a:cubicBezTo>
                  <a:pt x="5924259" y="769510"/>
                  <a:pt x="5937859" y="767739"/>
                  <a:pt x="5937859" y="764418"/>
                </a:cubicBezTo>
                <a:cubicBezTo>
                  <a:pt x="5937859" y="760876"/>
                  <a:pt x="5924259" y="757556"/>
                  <a:pt x="5907825" y="757556"/>
                </a:cubicBezTo>
                <a:close/>
                <a:moveTo>
                  <a:pt x="4622406" y="751413"/>
                </a:moveTo>
                <a:cubicBezTo>
                  <a:pt x="4613304" y="751302"/>
                  <a:pt x="4603458" y="753682"/>
                  <a:pt x="4600482" y="758441"/>
                </a:cubicBezTo>
                <a:cubicBezTo>
                  <a:pt x="4597932" y="763532"/>
                  <a:pt x="4587731" y="765967"/>
                  <a:pt x="4577532" y="764418"/>
                </a:cubicBezTo>
                <a:cubicBezTo>
                  <a:pt x="4565632" y="762647"/>
                  <a:pt x="4557698" y="766853"/>
                  <a:pt x="4555998" y="777921"/>
                </a:cubicBezTo>
                <a:cubicBezTo>
                  <a:pt x="4554297" y="787440"/>
                  <a:pt x="4555998" y="791646"/>
                  <a:pt x="4561098" y="788326"/>
                </a:cubicBezTo>
                <a:cubicBezTo>
                  <a:pt x="4566482" y="785669"/>
                  <a:pt x="4572432" y="786554"/>
                  <a:pt x="4575832" y="791646"/>
                </a:cubicBezTo>
                <a:cubicBezTo>
                  <a:pt x="4578382" y="796073"/>
                  <a:pt x="4563932" y="804485"/>
                  <a:pt x="4542398" y="809576"/>
                </a:cubicBezTo>
                <a:cubicBezTo>
                  <a:pt x="4521147" y="814889"/>
                  <a:pt x="4505846" y="822415"/>
                  <a:pt x="4507546" y="826843"/>
                </a:cubicBezTo>
                <a:cubicBezTo>
                  <a:pt x="4513496" y="836140"/>
                  <a:pt x="4481762" y="852299"/>
                  <a:pt x="4473262" y="844773"/>
                </a:cubicBezTo>
                <a:cubicBezTo>
                  <a:pt x="4469011" y="841231"/>
                  <a:pt x="4469011" y="843887"/>
                  <a:pt x="4472412" y="849864"/>
                </a:cubicBezTo>
                <a:cubicBezTo>
                  <a:pt x="4476662" y="856726"/>
                  <a:pt x="4473262" y="865138"/>
                  <a:pt x="4464762" y="872000"/>
                </a:cubicBezTo>
                <a:cubicBezTo>
                  <a:pt x="4450311" y="882404"/>
                  <a:pt x="4450311" y="883068"/>
                  <a:pt x="4463912" y="888381"/>
                </a:cubicBezTo>
                <a:cubicBezTo>
                  <a:pt x="4474111" y="892587"/>
                  <a:pt x="4480061" y="887496"/>
                  <a:pt x="4486012" y="872886"/>
                </a:cubicBezTo>
                <a:cubicBezTo>
                  <a:pt x="4491112" y="860047"/>
                  <a:pt x="4503295" y="849864"/>
                  <a:pt x="4517747" y="846322"/>
                </a:cubicBezTo>
                <a:cubicBezTo>
                  <a:pt x="4551748" y="838796"/>
                  <a:pt x="4616633" y="815553"/>
                  <a:pt x="4626267" y="808026"/>
                </a:cubicBezTo>
                <a:cubicBezTo>
                  <a:pt x="4630517" y="804485"/>
                  <a:pt x="4625134" y="803599"/>
                  <a:pt x="4614933" y="806256"/>
                </a:cubicBezTo>
                <a:cubicBezTo>
                  <a:pt x="4590282" y="812233"/>
                  <a:pt x="4591983" y="796959"/>
                  <a:pt x="4618332" y="779693"/>
                </a:cubicBezTo>
                <a:cubicBezTo>
                  <a:pt x="4630517" y="771945"/>
                  <a:pt x="4639867" y="762647"/>
                  <a:pt x="4639867" y="759326"/>
                </a:cubicBezTo>
                <a:cubicBezTo>
                  <a:pt x="4639867" y="754125"/>
                  <a:pt x="4631509" y="751524"/>
                  <a:pt x="4622406" y="751413"/>
                </a:cubicBezTo>
                <a:close/>
                <a:moveTo>
                  <a:pt x="10029185" y="749113"/>
                </a:moveTo>
                <a:cubicBezTo>
                  <a:pt x="10022325" y="749113"/>
                  <a:pt x="10016227" y="750820"/>
                  <a:pt x="10016227" y="752527"/>
                </a:cubicBezTo>
                <a:cubicBezTo>
                  <a:pt x="10016227" y="754234"/>
                  <a:pt x="10022325" y="757649"/>
                  <a:pt x="10029185" y="761063"/>
                </a:cubicBezTo>
                <a:cubicBezTo>
                  <a:pt x="10036045" y="763680"/>
                  <a:pt x="10041953" y="761973"/>
                  <a:pt x="10041953" y="757649"/>
                </a:cubicBezTo>
                <a:cubicBezTo>
                  <a:pt x="10041953" y="752527"/>
                  <a:pt x="10036045" y="749113"/>
                  <a:pt x="10029185" y="749113"/>
                </a:cubicBezTo>
                <a:close/>
                <a:moveTo>
                  <a:pt x="2927095" y="732708"/>
                </a:moveTo>
                <a:cubicBezTo>
                  <a:pt x="2922739" y="732708"/>
                  <a:pt x="2913602" y="735309"/>
                  <a:pt x="2902125" y="740511"/>
                </a:cubicBezTo>
                <a:cubicBezTo>
                  <a:pt x="2890792" y="745602"/>
                  <a:pt x="2889092" y="748037"/>
                  <a:pt x="2897876" y="748037"/>
                </a:cubicBezTo>
                <a:cubicBezTo>
                  <a:pt x="2904676" y="748037"/>
                  <a:pt x="2916576" y="744717"/>
                  <a:pt x="2923376" y="740511"/>
                </a:cubicBezTo>
                <a:cubicBezTo>
                  <a:pt x="2931027" y="735309"/>
                  <a:pt x="2931452" y="732708"/>
                  <a:pt x="2927095" y="732708"/>
                </a:cubicBezTo>
                <a:close/>
                <a:moveTo>
                  <a:pt x="4776439" y="731878"/>
                </a:moveTo>
                <a:cubicBezTo>
                  <a:pt x="4772188" y="731878"/>
                  <a:pt x="4767938" y="735420"/>
                  <a:pt x="4767938" y="740511"/>
                </a:cubicBezTo>
                <a:cubicBezTo>
                  <a:pt x="4767938" y="744717"/>
                  <a:pt x="4772188" y="748923"/>
                  <a:pt x="4776439" y="748923"/>
                </a:cubicBezTo>
                <a:cubicBezTo>
                  <a:pt x="4781538" y="748923"/>
                  <a:pt x="4784939" y="744717"/>
                  <a:pt x="4784939" y="740511"/>
                </a:cubicBezTo>
                <a:cubicBezTo>
                  <a:pt x="4784939" y="735420"/>
                  <a:pt x="4781538" y="731878"/>
                  <a:pt x="4776439" y="731878"/>
                </a:cubicBezTo>
                <a:close/>
                <a:moveTo>
                  <a:pt x="5323007" y="725016"/>
                </a:moveTo>
                <a:cubicBezTo>
                  <a:pt x="5306856" y="725016"/>
                  <a:pt x="5299772" y="726787"/>
                  <a:pt x="5308556" y="729221"/>
                </a:cubicBezTo>
                <a:cubicBezTo>
                  <a:pt x="5316206" y="730992"/>
                  <a:pt x="5329807" y="730992"/>
                  <a:pt x="5338307" y="729221"/>
                </a:cubicBezTo>
                <a:cubicBezTo>
                  <a:pt x="5345957" y="726787"/>
                  <a:pt x="5339157" y="725016"/>
                  <a:pt x="5323007" y="725016"/>
                </a:cubicBezTo>
                <a:close/>
                <a:moveTo>
                  <a:pt x="2978061" y="724130"/>
                </a:moveTo>
                <a:cubicBezTo>
                  <a:pt x="2968711" y="724130"/>
                  <a:pt x="2966162" y="726787"/>
                  <a:pt x="2972962" y="729221"/>
                </a:cubicBezTo>
                <a:cubicBezTo>
                  <a:pt x="2978911" y="731878"/>
                  <a:pt x="2986561" y="730992"/>
                  <a:pt x="2989112" y="728557"/>
                </a:cubicBezTo>
                <a:cubicBezTo>
                  <a:pt x="2992512" y="725901"/>
                  <a:pt x="2987412" y="723245"/>
                  <a:pt x="2978061" y="724130"/>
                </a:cubicBezTo>
                <a:close/>
                <a:moveTo>
                  <a:pt x="5205243" y="723577"/>
                </a:moveTo>
                <a:cubicBezTo>
                  <a:pt x="5200886" y="723577"/>
                  <a:pt x="5194511" y="726344"/>
                  <a:pt x="5186435" y="731878"/>
                </a:cubicBezTo>
                <a:cubicBezTo>
                  <a:pt x="5175952" y="738740"/>
                  <a:pt x="5176802" y="740511"/>
                  <a:pt x="5193236" y="740511"/>
                </a:cubicBezTo>
                <a:cubicBezTo>
                  <a:pt x="5203436" y="740511"/>
                  <a:pt x="5211937" y="736084"/>
                  <a:pt x="5211937" y="731878"/>
                </a:cubicBezTo>
                <a:cubicBezTo>
                  <a:pt x="5211937" y="726344"/>
                  <a:pt x="5209599" y="723577"/>
                  <a:pt x="5205243" y="723577"/>
                </a:cubicBezTo>
                <a:close/>
                <a:moveTo>
                  <a:pt x="5856575" y="714888"/>
                </a:moveTo>
                <a:cubicBezTo>
                  <a:pt x="5849810" y="715884"/>
                  <a:pt x="5842514" y="718707"/>
                  <a:pt x="5840389" y="722580"/>
                </a:cubicBezTo>
                <a:cubicBezTo>
                  <a:pt x="5836989" y="726787"/>
                  <a:pt x="5842939" y="728557"/>
                  <a:pt x="5852289" y="725901"/>
                </a:cubicBezTo>
                <a:cubicBezTo>
                  <a:pt x="5861923" y="723245"/>
                  <a:pt x="5869573" y="719924"/>
                  <a:pt x="5869573" y="718153"/>
                </a:cubicBezTo>
                <a:cubicBezTo>
                  <a:pt x="5869573" y="714722"/>
                  <a:pt x="5863340" y="713892"/>
                  <a:pt x="5856575" y="714888"/>
                </a:cubicBezTo>
                <a:close/>
                <a:moveTo>
                  <a:pt x="5044481" y="707085"/>
                </a:moveTo>
                <a:cubicBezTo>
                  <a:pt x="5035131" y="707085"/>
                  <a:pt x="5032580" y="709742"/>
                  <a:pt x="5039381" y="712177"/>
                </a:cubicBezTo>
                <a:cubicBezTo>
                  <a:pt x="5045331" y="714832"/>
                  <a:pt x="5052981" y="713948"/>
                  <a:pt x="5055531" y="711291"/>
                </a:cubicBezTo>
                <a:cubicBezTo>
                  <a:pt x="5059215" y="708856"/>
                  <a:pt x="5053831" y="706199"/>
                  <a:pt x="5044481" y="707085"/>
                </a:cubicBezTo>
                <a:close/>
                <a:moveTo>
                  <a:pt x="5908675" y="697788"/>
                </a:moveTo>
                <a:cubicBezTo>
                  <a:pt x="5903575" y="697788"/>
                  <a:pt x="5901025" y="706199"/>
                  <a:pt x="5902725" y="716604"/>
                </a:cubicBezTo>
                <a:cubicBezTo>
                  <a:pt x="5902725" y="719924"/>
                  <a:pt x="5886574" y="727672"/>
                  <a:pt x="5865323" y="732764"/>
                </a:cubicBezTo>
                <a:cubicBezTo>
                  <a:pt x="5808088" y="747373"/>
                  <a:pt x="5822539" y="749808"/>
                  <a:pt x="5889125" y="737855"/>
                </a:cubicBezTo>
                <a:cubicBezTo>
                  <a:pt x="5931059" y="730107"/>
                  <a:pt x="5943809" y="725016"/>
                  <a:pt x="5938709" y="716604"/>
                </a:cubicBezTo>
                <a:cubicBezTo>
                  <a:pt x="5935309" y="709742"/>
                  <a:pt x="5925959" y="707970"/>
                  <a:pt x="5916325" y="711291"/>
                </a:cubicBezTo>
                <a:cubicBezTo>
                  <a:pt x="5905275" y="715718"/>
                  <a:pt x="5902725" y="714832"/>
                  <a:pt x="5906975" y="707970"/>
                </a:cubicBezTo>
                <a:cubicBezTo>
                  <a:pt x="5910375" y="701994"/>
                  <a:pt x="5911225" y="697788"/>
                  <a:pt x="5908675" y="697788"/>
                </a:cubicBezTo>
                <a:close/>
                <a:moveTo>
                  <a:pt x="10416973" y="672181"/>
                </a:moveTo>
                <a:cubicBezTo>
                  <a:pt x="10407445" y="672181"/>
                  <a:pt x="10401538" y="675595"/>
                  <a:pt x="10404968" y="680716"/>
                </a:cubicBezTo>
                <a:cubicBezTo>
                  <a:pt x="10409160" y="687658"/>
                  <a:pt x="10434886" y="683334"/>
                  <a:pt x="10434886" y="675595"/>
                </a:cubicBezTo>
                <a:cubicBezTo>
                  <a:pt x="10434886" y="673888"/>
                  <a:pt x="10427263" y="672181"/>
                  <a:pt x="10416973" y="672181"/>
                </a:cubicBezTo>
                <a:close/>
                <a:moveTo>
                  <a:pt x="10337510" y="672181"/>
                </a:moveTo>
                <a:cubicBezTo>
                  <a:pt x="10335033" y="672181"/>
                  <a:pt x="10330650" y="675595"/>
                  <a:pt x="10327982" y="680716"/>
                </a:cubicBezTo>
                <a:cubicBezTo>
                  <a:pt x="10325505" y="685041"/>
                  <a:pt x="10327220" y="689252"/>
                  <a:pt x="10331603" y="689252"/>
                </a:cubicBezTo>
                <a:cubicBezTo>
                  <a:pt x="10336557" y="689252"/>
                  <a:pt x="10340940" y="685041"/>
                  <a:pt x="10340940" y="680716"/>
                </a:cubicBezTo>
                <a:cubicBezTo>
                  <a:pt x="10340940" y="675595"/>
                  <a:pt x="10339225" y="672181"/>
                  <a:pt x="10337510" y="672181"/>
                </a:cubicBezTo>
                <a:close/>
                <a:moveTo>
                  <a:pt x="5822398" y="664971"/>
                </a:moveTo>
                <a:cubicBezTo>
                  <a:pt x="5817793" y="664971"/>
                  <a:pt x="5807522" y="667350"/>
                  <a:pt x="5792505" y="672110"/>
                </a:cubicBezTo>
                <a:cubicBezTo>
                  <a:pt x="5774654" y="678086"/>
                  <a:pt x="5774654" y="678972"/>
                  <a:pt x="5788254" y="679857"/>
                </a:cubicBezTo>
                <a:cubicBezTo>
                  <a:pt x="5797605" y="679857"/>
                  <a:pt x="5811489" y="676316"/>
                  <a:pt x="5818289" y="672110"/>
                </a:cubicBezTo>
                <a:cubicBezTo>
                  <a:pt x="5825939" y="667350"/>
                  <a:pt x="5827002" y="664971"/>
                  <a:pt x="5822398" y="664971"/>
                </a:cubicBezTo>
                <a:close/>
                <a:moveTo>
                  <a:pt x="5696806" y="596569"/>
                </a:moveTo>
                <a:cubicBezTo>
                  <a:pt x="5694681" y="596569"/>
                  <a:pt x="5688943" y="598949"/>
                  <a:pt x="5677467" y="603708"/>
                </a:cubicBezTo>
                <a:cubicBezTo>
                  <a:pt x="5663583" y="609686"/>
                  <a:pt x="5662733" y="611457"/>
                  <a:pt x="5674633" y="611457"/>
                </a:cubicBezTo>
                <a:cubicBezTo>
                  <a:pt x="5682567" y="612342"/>
                  <a:pt x="5691917" y="607915"/>
                  <a:pt x="5694467" y="603708"/>
                </a:cubicBezTo>
                <a:cubicBezTo>
                  <a:pt x="5697443" y="598949"/>
                  <a:pt x="5698931" y="596569"/>
                  <a:pt x="5696806" y="596569"/>
                </a:cubicBezTo>
                <a:close/>
                <a:moveTo>
                  <a:pt x="5188136" y="587549"/>
                </a:moveTo>
                <a:cubicBezTo>
                  <a:pt x="5175102" y="586664"/>
                  <a:pt x="5165752" y="607915"/>
                  <a:pt x="5173402" y="620754"/>
                </a:cubicBezTo>
                <a:cubicBezTo>
                  <a:pt x="5183886" y="637134"/>
                  <a:pt x="5195786" y="630273"/>
                  <a:pt x="5186435" y="613006"/>
                </a:cubicBezTo>
                <a:cubicBezTo>
                  <a:pt x="5180202" y="601053"/>
                  <a:pt x="5181052" y="595075"/>
                  <a:pt x="5188986" y="592640"/>
                </a:cubicBezTo>
                <a:cubicBezTo>
                  <a:pt x="5196636" y="589099"/>
                  <a:pt x="5196636" y="587549"/>
                  <a:pt x="5188136" y="587549"/>
                </a:cubicBezTo>
                <a:close/>
                <a:moveTo>
                  <a:pt x="8103136" y="560084"/>
                </a:moveTo>
                <a:cubicBezTo>
                  <a:pt x="8093599" y="560084"/>
                  <a:pt x="8091120" y="562707"/>
                  <a:pt x="8097987" y="565264"/>
                </a:cubicBezTo>
                <a:cubicBezTo>
                  <a:pt x="8103899" y="567820"/>
                  <a:pt x="8111719" y="566903"/>
                  <a:pt x="8114199" y="564346"/>
                </a:cubicBezTo>
                <a:cubicBezTo>
                  <a:pt x="8117632" y="561790"/>
                  <a:pt x="8112482" y="559232"/>
                  <a:pt x="8103136" y="560084"/>
                </a:cubicBezTo>
                <a:close/>
                <a:moveTo>
                  <a:pt x="8095316" y="543827"/>
                </a:moveTo>
                <a:cubicBezTo>
                  <a:pt x="8081774" y="543827"/>
                  <a:pt x="8076625" y="545597"/>
                  <a:pt x="8085207" y="548154"/>
                </a:cubicBezTo>
                <a:cubicBezTo>
                  <a:pt x="8092837" y="549858"/>
                  <a:pt x="8104853" y="549858"/>
                  <a:pt x="8110765" y="548154"/>
                </a:cubicBezTo>
                <a:cubicBezTo>
                  <a:pt x="8115915" y="545597"/>
                  <a:pt x="8110003" y="543827"/>
                  <a:pt x="8095316" y="543827"/>
                </a:cubicBezTo>
                <a:close/>
                <a:moveTo>
                  <a:pt x="8014255" y="543041"/>
                </a:moveTo>
                <a:cubicBezTo>
                  <a:pt x="7984310" y="543041"/>
                  <a:pt x="7979161" y="544679"/>
                  <a:pt x="7991177" y="551563"/>
                </a:cubicBezTo>
                <a:cubicBezTo>
                  <a:pt x="7998806" y="555824"/>
                  <a:pt x="8005672" y="566903"/>
                  <a:pt x="8005672" y="575490"/>
                </a:cubicBezTo>
                <a:cubicBezTo>
                  <a:pt x="8005672" y="584931"/>
                  <a:pt x="8013492" y="593453"/>
                  <a:pt x="8024555" y="596010"/>
                </a:cubicBezTo>
                <a:cubicBezTo>
                  <a:pt x="8049350" y="602892"/>
                  <a:pt x="8055263" y="596862"/>
                  <a:pt x="8032184" y="589191"/>
                </a:cubicBezTo>
                <a:cubicBezTo>
                  <a:pt x="8008343" y="582374"/>
                  <a:pt x="8009105" y="560937"/>
                  <a:pt x="8033901" y="550711"/>
                </a:cubicBezTo>
                <a:cubicBezTo>
                  <a:pt x="8049350" y="544679"/>
                  <a:pt x="8045917" y="543041"/>
                  <a:pt x="8014255" y="543041"/>
                </a:cubicBezTo>
                <a:close/>
                <a:moveTo>
                  <a:pt x="5491879" y="526896"/>
                </a:moveTo>
                <a:cubicBezTo>
                  <a:pt x="5487629" y="526896"/>
                  <a:pt x="5485929" y="530217"/>
                  <a:pt x="5489329" y="535307"/>
                </a:cubicBezTo>
                <a:cubicBezTo>
                  <a:pt x="5491879" y="539513"/>
                  <a:pt x="5487629" y="549918"/>
                  <a:pt x="5479129" y="558329"/>
                </a:cubicBezTo>
                <a:cubicBezTo>
                  <a:pt x="5463828" y="573825"/>
                  <a:pt x="5464678" y="574711"/>
                  <a:pt x="5502363" y="572940"/>
                </a:cubicBezTo>
                <a:cubicBezTo>
                  <a:pt x="5523614" y="572054"/>
                  <a:pt x="5549964" y="566963"/>
                  <a:pt x="5562148" y="562757"/>
                </a:cubicBezTo>
                <a:cubicBezTo>
                  <a:pt x="5579999" y="554124"/>
                  <a:pt x="5578299" y="554124"/>
                  <a:pt x="5546565" y="558329"/>
                </a:cubicBezTo>
                <a:cubicBezTo>
                  <a:pt x="5514263" y="562757"/>
                  <a:pt x="5509163" y="560986"/>
                  <a:pt x="5504913" y="544826"/>
                </a:cubicBezTo>
                <a:cubicBezTo>
                  <a:pt x="5502363" y="535307"/>
                  <a:pt x="5496413" y="526896"/>
                  <a:pt x="5491879" y="526896"/>
                </a:cubicBezTo>
                <a:close/>
                <a:moveTo>
                  <a:pt x="5280222" y="519149"/>
                </a:moveTo>
                <a:cubicBezTo>
                  <a:pt x="5273422" y="519149"/>
                  <a:pt x="5253871" y="526896"/>
                  <a:pt x="5237437" y="535307"/>
                </a:cubicBezTo>
                <a:cubicBezTo>
                  <a:pt x="5221287" y="544826"/>
                  <a:pt x="5205136" y="553238"/>
                  <a:pt x="5200886" y="555009"/>
                </a:cubicBezTo>
                <a:cubicBezTo>
                  <a:pt x="5197486" y="555894"/>
                  <a:pt x="5197486" y="566963"/>
                  <a:pt x="5201736" y="578031"/>
                </a:cubicBezTo>
                <a:lnTo>
                  <a:pt x="5210237" y="599503"/>
                </a:lnTo>
                <a:lnTo>
                  <a:pt x="5225537" y="572054"/>
                </a:lnTo>
                <a:cubicBezTo>
                  <a:pt x="5234887" y="556779"/>
                  <a:pt x="5253871" y="538850"/>
                  <a:pt x="5267472" y="531102"/>
                </a:cubicBezTo>
                <a:cubicBezTo>
                  <a:pt x="5281922" y="524239"/>
                  <a:pt x="5287023" y="519149"/>
                  <a:pt x="5280222" y="519149"/>
                </a:cubicBezTo>
                <a:close/>
                <a:moveTo>
                  <a:pt x="8043247" y="516490"/>
                </a:moveTo>
                <a:cubicBezTo>
                  <a:pt x="8041530" y="516490"/>
                  <a:pt x="8039813" y="519900"/>
                  <a:pt x="8039813" y="525013"/>
                </a:cubicBezTo>
                <a:cubicBezTo>
                  <a:pt x="8039813" y="529339"/>
                  <a:pt x="8044200" y="533600"/>
                  <a:pt x="8049350" y="533600"/>
                </a:cubicBezTo>
                <a:cubicBezTo>
                  <a:pt x="8053546" y="533600"/>
                  <a:pt x="8055263" y="529339"/>
                  <a:pt x="8052783" y="525013"/>
                </a:cubicBezTo>
                <a:cubicBezTo>
                  <a:pt x="8050113" y="519900"/>
                  <a:pt x="8045917" y="516490"/>
                  <a:pt x="8043247" y="516490"/>
                </a:cubicBezTo>
                <a:close/>
                <a:moveTo>
                  <a:pt x="4741903" y="507258"/>
                </a:moveTo>
                <a:cubicBezTo>
                  <a:pt x="4736555" y="508332"/>
                  <a:pt x="4734414" y="513270"/>
                  <a:pt x="4737404" y="521431"/>
                </a:cubicBezTo>
                <a:cubicBezTo>
                  <a:pt x="4740825" y="529994"/>
                  <a:pt x="4744242" y="531695"/>
                  <a:pt x="4745975" y="526567"/>
                </a:cubicBezTo>
                <a:cubicBezTo>
                  <a:pt x="4748525" y="520568"/>
                  <a:pt x="4756229" y="518834"/>
                  <a:pt x="4763915" y="521431"/>
                </a:cubicBezTo>
                <a:cubicBezTo>
                  <a:pt x="4776736" y="524833"/>
                  <a:pt x="4776736" y="523995"/>
                  <a:pt x="4765632" y="516269"/>
                </a:cubicBezTo>
                <a:cubicBezTo>
                  <a:pt x="4755803" y="508976"/>
                  <a:pt x="4747250" y="506185"/>
                  <a:pt x="4741903" y="507258"/>
                </a:cubicBezTo>
                <a:close/>
                <a:moveTo>
                  <a:pt x="11559524" y="490467"/>
                </a:moveTo>
                <a:cubicBezTo>
                  <a:pt x="11550171" y="490467"/>
                  <a:pt x="11547600" y="493031"/>
                  <a:pt x="11554445" y="495594"/>
                </a:cubicBezTo>
                <a:cubicBezTo>
                  <a:pt x="11560422" y="498176"/>
                  <a:pt x="11568072" y="497310"/>
                  <a:pt x="11570643" y="494746"/>
                </a:cubicBezTo>
                <a:cubicBezTo>
                  <a:pt x="11574019" y="492201"/>
                  <a:pt x="11568908" y="489600"/>
                  <a:pt x="11559524" y="490467"/>
                </a:cubicBezTo>
                <a:close/>
                <a:moveTo>
                  <a:pt x="14123425" y="454689"/>
                </a:moveTo>
                <a:cubicBezTo>
                  <a:pt x="14114845" y="454689"/>
                  <a:pt x="14108423" y="457462"/>
                  <a:pt x="14108423" y="463010"/>
                </a:cubicBezTo>
                <a:cubicBezTo>
                  <a:pt x="14108423" y="467297"/>
                  <a:pt x="14121269" y="471583"/>
                  <a:pt x="14136683" y="471583"/>
                </a:cubicBezTo>
                <a:cubicBezTo>
                  <a:pt x="14157235" y="471583"/>
                  <a:pt x="14160537" y="469062"/>
                  <a:pt x="14151363" y="463010"/>
                </a:cubicBezTo>
                <a:cubicBezTo>
                  <a:pt x="14142737" y="457462"/>
                  <a:pt x="14132003" y="454689"/>
                  <a:pt x="14123425" y="454689"/>
                </a:cubicBezTo>
                <a:close/>
                <a:moveTo>
                  <a:pt x="4788392" y="454416"/>
                </a:moveTo>
                <a:cubicBezTo>
                  <a:pt x="4795551" y="455377"/>
                  <a:pt x="4798969" y="458375"/>
                  <a:pt x="4801529" y="463951"/>
                </a:cubicBezTo>
                <a:cubicBezTo>
                  <a:pt x="4810081" y="484547"/>
                  <a:pt x="4809214" y="489684"/>
                  <a:pt x="4795560" y="489684"/>
                </a:cubicBezTo>
                <a:cubicBezTo>
                  <a:pt x="4788708" y="489684"/>
                  <a:pt x="4782737" y="497409"/>
                  <a:pt x="4782737" y="506836"/>
                </a:cubicBezTo>
                <a:cubicBezTo>
                  <a:pt x="4782737" y="516269"/>
                  <a:pt x="4765632" y="541129"/>
                  <a:pt x="4744242" y="560879"/>
                </a:cubicBezTo>
                <a:cubicBezTo>
                  <a:pt x="4712629" y="591738"/>
                  <a:pt x="4696390" y="600326"/>
                  <a:pt x="4652775" y="608899"/>
                </a:cubicBezTo>
                <a:cubicBezTo>
                  <a:pt x="4547634" y="631186"/>
                  <a:pt x="4545935" y="631186"/>
                  <a:pt x="4546770" y="608035"/>
                </a:cubicBezTo>
                <a:cubicBezTo>
                  <a:pt x="4547634" y="593465"/>
                  <a:pt x="4539934" y="584038"/>
                  <a:pt x="4518576" y="573739"/>
                </a:cubicBezTo>
                <a:cubicBezTo>
                  <a:pt x="4479245" y="554016"/>
                  <a:pt x="4469858" y="535993"/>
                  <a:pt x="4491215" y="523995"/>
                </a:cubicBezTo>
                <a:cubicBezTo>
                  <a:pt x="4512589" y="512834"/>
                  <a:pt x="4543351" y="512834"/>
                  <a:pt x="4543351" y="523995"/>
                </a:cubicBezTo>
                <a:cubicBezTo>
                  <a:pt x="4543351" y="528268"/>
                  <a:pt x="4554473" y="532567"/>
                  <a:pt x="4568159" y="532567"/>
                </a:cubicBezTo>
                <a:cubicBezTo>
                  <a:pt x="4596353" y="532567"/>
                  <a:pt x="4609175" y="511109"/>
                  <a:pt x="4588684" y="499972"/>
                </a:cubicBezTo>
                <a:cubicBezTo>
                  <a:pt x="4577563" y="493110"/>
                  <a:pt x="4581832" y="489684"/>
                  <a:pt x="4608340" y="480249"/>
                </a:cubicBezTo>
                <a:cubicBezTo>
                  <a:pt x="4626281" y="474250"/>
                  <a:pt x="4657059" y="468250"/>
                  <a:pt x="4675866" y="466523"/>
                </a:cubicBezTo>
                <a:cubicBezTo>
                  <a:pt x="4694656" y="465662"/>
                  <a:pt x="4729734" y="461388"/>
                  <a:pt x="4752810" y="457090"/>
                </a:cubicBezTo>
                <a:cubicBezTo>
                  <a:pt x="4770332" y="454525"/>
                  <a:pt x="4781233" y="453453"/>
                  <a:pt x="4788392" y="454416"/>
                </a:cubicBezTo>
                <a:close/>
                <a:moveTo>
                  <a:pt x="15371331" y="454330"/>
                </a:moveTo>
                <a:cubicBezTo>
                  <a:pt x="15380959" y="455394"/>
                  <a:pt x="15392939" y="459642"/>
                  <a:pt x="15402345" y="466439"/>
                </a:cubicBezTo>
                <a:cubicBezTo>
                  <a:pt x="15410925" y="473235"/>
                  <a:pt x="15431415" y="479177"/>
                  <a:pt x="15446829" y="479177"/>
                </a:cubicBezTo>
                <a:cubicBezTo>
                  <a:pt x="15477611" y="479177"/>
                  <a:pt x="15555489" y="499571"/>
                  <a:pt x="15576915" y="513166"/>
                </a:cubicBezTo>
                <a:cubicBezTo>
                  <a:pt x="15600851" y="527592"/>
                  <a:pt x="15578593" y="530989"/>
                  <a:pt x="15508449" y="522506"/>
                </a:cubicBezTo>
                <a:cubicBezTo>
                  <a:pt x="15469933" y="517394"/>
                  <a:pt x="15428849" y="515711"/>
                  <a:pt x="15418603" y="518251"/>
                </a:cubicBezTo>
                <a:cubicBezTo>
                  <a:pt x="15407467" y="520796"/>
                  <a:pt x="15396343" y="519108"/>
                  <a:pt x="15393777" y="513997"/>
                </a:cubicBezTo>
                <a:cubicBezTo>
                  <a:pt x="15390377" y="508055"/>
                  <a:pt x="15394667" y="504657"/>
                  <a:pt x="15404913" y="504657"/>
                </a:cubicBezTo>
                <a:cubicBezTo>
                  <a:pt x="15416881" y="504657"/>
                  <a:pt x="15421169" y="500402"/>
                  <a:pt x="15417713" y="491918"/>
                </a:cubicBezTo>
                <a:cubicBezTo>
                  <a:pt x="15414313" y="483432"/>
                  <a:pt x="15406635" y="480865"/>
                  <a:pt x="15395499" y="484263"/>
                </a:cubicBezTo>
                <a:cubicBezTo>
                  <a:pt x="15379241" y="489374"/>
                  <a:pt x="15354427" y="475779"/>
                  <a:pt x="15354427" y="461328"/>
                </a:cubicBezTo>
                <a:cubicBezTo>
                  <a:pt x="15354427" y="455388"/>
                  <a:pt x="15361703" y="453266"/>
                  <a:pt x="15371331" y="454330"/>
                </a:cubicBezTo>
                <a:close/>
                <a:moveTo>
                  <a:pt x="3661627" y="454012"/>
                </a:moveTo>
                <a:cubicBezTo>
                  <a:pt x="3680752" y="454012"/>
                  <a:pt x="3703844" y="454621"/>
                  <a:pt x="3726086" y="455838"/>
                </a:cubicBezTo>
                <a:cubicBezTo>
                  <a:pt x="3770572" y="457609"/>
                  <a:pt x="3828657" y="460930"/>
                  <a:pt x="3854158" y="461816"/>
                </a:cubicBezTo>
                <a:cubicBezTo>
                  <a:pt x="3915643" y="464472"/>
                  <a:pt x="3934344" y="471334"/>
                  <a:pt x="3948228" y="496791"/>
                </a:cubicBezTo>
                <a:cubicBezTo>
                  <a:pt x="3954178" y="508744"/>
                  <a:pt x="3966928" y="518263"/>
                  <a:pt x="3975429" y="518263"/>
                </a:cubicBezTo>
                <a:cubicBezTo>
                  <a:pt x="3993279" y="518263"/>
                  <a:pt x="3994979" y="527560"/>
                  <a:pt x="3980528" y="542170"/>
                </a:cubicBezTo>
                <a:cubicBezTo>
                  <a:pt x="3972028" y="550803"/>
                  <a:pt x="3975429" y="550803"/>
                  <a:pt x="3997529" y="543055"/>
                </a:cubicBezTo>
                <a:cubicBezTo>
                  <a:pt x="4020764" y="535307"/>
                  <a:pt x="4032664" y="536193"/>
                  <a:pt x="4061564" y="547261"/>
                </a:cubicBezTo>
                <a:cubicBezTo>
                  <a:pt x="4106900" y="564307"/>
                  <a:pt x="4118799" y="564307"/>
                  <a:pt x="4118799" y="548147"/>
                </a:cubicBezTo>
                <a:cubicBezTo>
                  <a:pt x="4118799" y="529331"/>
                  <a:pt x="4155634" y="531987"/>
                  <a:pt x="4173485" y="551467"/>
                </a:cubicBezTo>
                <a:cubicBezTo>
                  <a:pt x="4182836" y="561872"/>
                  <a:pt x="4186235" y="572940"/>
                  <a:pt x="4181985" y="579801"/>
                </a:cubicBezTo>
                <a:cubicBezTo>
                  <a:pt x="4171785" y="595961"/>
                  <a:pt x="4170085" y="612342"/>
                  <a:pt x="4179435" y="612342"/>
                </a:cubicBezTo>
                <a:cubicBezTo>
                  <a:pt x="4183686" y="612342"/>
                  <a:pt x="4190486" y="603708"/>
                  <a:pt x="4195019" y="592640"/>
                </a:cubicBezTo>
                <a:cubicBezTo>
                  <a:pt x="4199268" y="582237"/>
                  <a:pt x="4213720" y="560986"/>
                  <a:pt x="4228170" y="545490"/>
                </a:cubicBezTo>
                <a:cubicBezTo>
                  <a:pt x="4255654" y="516492"/>
                  <a:pt x="4291356" y="509630"/>
                  <a:pt x="4324790" y="526896"/>
                </a:cubicBezTo>
                <a:cubicBezTo>
                  <a:pt x="4334141" y="532873"/>
                  <a:pt x="4340941" y="532873"/>
                  <a:pt x="4340941" y="527560"/>
                </a:cubicBezTo>
                <a:cubicBezTo>
                  <a:pt x="4340941" y="523354"/>
                  <a:pt x="4335841" y="518263"/>
                  <a:pt x="4330740" y="515606"/>
                </a:cubicBezTo>
                <a:cubicBezTo>
                  <a:pt x="4315156" y="510515"/>
                  <a:pt x="4362192" y="492584"/>
                  <a:pt x="4392225" y="492584"/>
                </a:cubicBezTo>
                <a:cubicBezTo>
                  <a:pt x="4420277" y="492584"/>
                  <a:pt x="4443510" y="500332"/>
                  <a:pt x="4443510" y="509630"/>
                </a:cubicBezTo>
                <a:cubicBezTo>
                  <a:pt x="4443510" y="513171"/>
                  <a:pt x="4422826" y="525125"/>
                  <a:pt x="4397326" y="536193"/>
                </a:cubicBezTo>
                <a:cubicBezTo>
                  <a:pt x="4352841" y="555894"/>
                  <a:pt x="4315156" y="595961"/>
                  <a:pt x="4315156" y="625181"/>
                </a:cubicBezTo>
                <a:cubicBezTo>
                  <a:pt x="4315156" y="631822"/>
                  <a:pt x="4307506" y="641341"/>
                  <a:pt x="4298156" y="646432"/>
                </a:cubicBezTo>
                <a:cubicBezTo>
                  <a:pt x="4276905" y="657500"/>
                  <a:pt x="4276055" y="671224"/>
                  <a:pt x="4296455" y="678086"/>
                </a:cubicBezTo>
                <a:cubicBezTo>
                  <a:pt x="4339240" y="691811"/>
                  <a:pt x="4374941" y="711291"/>
                  <a:pt x="4374941" y="720810"/>
                </a:cubicBezTo>
                <a:cubicBezTo>
                  <a:pt x="4374941" y="730107"/>
                  <a:pt x="4331591" y="765967"/>
                  <a:pt x="4320540" y="765967"/>
                </a:cubicBezTo>
                <a:cubicBezTo>
                  <a:pt x="4317990" y="765967"/>
                  <a:pt x="4315156" y="760876"/>
                  <a:pt x="4315156" y="754014"/>
                </a:cubicBezTo>
                <a:cubicBezTo>
                  <a:pt x="4315156" y="747373"/>
                  <a:pt x="4307506" y="742060"/>
                  <a:pt x="4299006" y="742946"/>
                </a:cubicBezTo>
                <a:cubicBezTo>
                  <a:pt x="4286255" y="743832"/>
                  <a:pt x="4284555" y="747373"/>
                  <a:pt x="4290505" y="758441"/>
                </a:cubicBezTo>
                <a:cubicBezTo>
                  <a:pt x="4300706" y="777921"/>
                  <a:pt x="4299856" y="783234"/>
                  <a:pt x="4287956" y="783234"/>
                </a:cubicBezTo>
                <a:cubicBezTo>
                  <a:pt x="4282856" y="783234"/>
                  <a:pt x="4269255" y="791646"/>
                  <a:pt x="4258205" y="801165"/>
                </a:cubicBezTo>
                <a:cubicBezTo>
                  <a:pt x="4243471" y="815553"/>
                  <a:pt x="4236671" y="817324"/>
                  <a:pt x="4227320" y="809576"/>
                </a:cubicBezTo>
                <a:cubicBezTo>
                  <a:pt x="4220519" y="804485"/>
                  <a:pt x="4191335" y="799393"/>
                  <a:pt x="4161585" y="798508"/>
                </a:cubicBezTo>
                <a:cubicBezTo>
                  <a:pt x="4128150" y="797622"/>
                  <a:pt x="4106900" y="793417"/>
                  <a:pt x="4104350" y="786554"/>
                </a:cubicBezTo>
                <a:cubicBezTo>
                  <a:pt x="4102650" y="780578"/>
                  <a:pt x="4094999" y="773715"/>
                  <a:pt x="4088198" y="771280"/>
                </a:cubicBezTo>
                <a:cubicBezTo>
                  <a:pt x="4080548" y="768624"/>
                  <a:pt x="4077999" y="770395"/>
                  <a:pt x="4080548" y="774601"/>
                </a:cubicBezTo>
                <a:cubicBezTo>
                  <a:pt x="4087349" y="785669"/>
                  <a:pt x="4073749" y="785669"/>
                  <a:pt x="4062415" y="774601"/>
                </a:cubicBezTo>
                <a:cubicBezTo>
                  <a:pt x="4056464" y="768624"/>
                  <a:pt x="4046263" y="769510"/>
                  <a:pt x="4030114" y="777921"/>
                </a:cubicBezTo>
                <a:lnTo>
                  <a:pt x="4006880" y="790096"/>
                </a:lnTo>
                <a:lnTo>
                  <a:pt x="4032664" y="793417"/>
                </a:lnTo>
                <a:cubicBezTo>
                  <a:pt x="4047114" y="796073"/>
                  <a:pt x="4055614" y="793417"/>
                  <a:pt x="4053065" y="789211"/>
                </a:cubicBezTo>
                <a:cubicBezTo>
                  <a:pt x="4050515" y="784784"/>
                  <a:pt x="4053065" y="782349"/>
                  <a:pt x="4059865" y="784784"/>
                </a:cubicBezTo>
                <a:cubicBezTo>
                  <a:pt x="4066665" y="787440"/>
                  <a:pt x="4073749" y="797622"/>
                  <a:pt x="4074599" y="808912"/>
                </a:cubicBezTo>
                <a:cubicBezTo>
                  <a:pt x="4077149" y="823301"/>
                  <a:pt x="4079698" y="825072"/>
                  <a:pt x="4084798" y="817324"/>
                </a:cubicBezTo>
                <a:cubicBezTo>
                  <a:pt x="4089048" y="810461"/>
                  <a:pt x="4097549" y="808912"/>
                  <a:pt x="4106900" y="813118"/>
                </a:cubicBezTo>
                <a:cubicBezTo>
                  <a:pt x="4122200" y="819095"/>
                  <a:pt x="4122200" y="819095"/>
                  <a:pt x="4106900" y="825072"/>
                </a:cubicBezTo>
                <a:cubicBezTo>
                  <a:pt x="4085649" y="833705"/>
                  <a:pt x="4103500" y="846322"/>
                  <a:pt x="4126450" y="838796"/>
                </a:cubicBezTo>
                <a:cubicBezTo>
                  <a:pt x="4136934" y="836140"/>
                  <a:pt x="4144584" y="838796"/>
                  <a:pt x="4147134" y="846322"/>
                </a:cubicBezTo>
                <a:cubicBezTo>
                  <a:pt x="4151384" y="857612"/>
                  <a:pt x="4170085" y="859161"/>
                  <a:pt x="4248571" y="858276"/>
                </a:cubicBezTo>
                <a:cubicBezTo>
                  <a:pt x="4337541" y="856726"/>
                  <a:pt x="4346891" y="854955"/>
                  <a:pt x="4364742" y="836140"/>
                </a:cubicBezTo>
                <a:cubicBezTo>
                  <a:pt x="4378342" y="822415"/>
                  <a:pt x="4388826" y="818209"/>
                  <a:pt x="4401576" y="821530"/>
                </a:cubicBezTo>
                <a:cubicBezTo>
                  <a:pt x="4414326" y="825957"/>
                  <a:pt x="4418577" y="824186"/>
                  <a:pt x="4416026" y="816439"/>
                </a:cubicBezTo>
                <a:cubicBezTo>
                  <a:pt x="4413477" y="809576"/>
                  <a:pt x="4404125" y="803599"/>
                  <a:pt x="4393925" y="802050"/>
                </a:cubicBezTo>
                <a:cubicBezTo>
                  <a:pt x="4362192" y="796959"/>
                  <a:pt x="4372392" y="777257"/>
                  <a:pt x="4409226" y="771280"/>
                </a:cubicBezTo>
                <a:cubicBezTo>
                  <a:pt x="4427077" y="768624"/>
                  <a:pt x="4446061" y="760876"/>
                  <a:pt x="4449460" y="754899"/>
                </a:cubicBezTo>
                <a:cubicBezTo>
                  <a:pt x="4452861" y="748923"/>
                  <a:pt x="4467312" y="739625"/>
                  <a:pt x="4480912" y="733649"/>
                </a:cubicBezTo>
                <a:cubicBezTo>
                  <a:pt x="4501596" y="724130"/>
                  <a:pt x="4507546" y="725016"/>
                  <a:pt x="4520297" y="736084"/>
                </a:cubicBezTo>
                <a:cubicBezTo>
                  <a:pt x="4529647" y="744717"/>
                  <a:pt x="4545797" y="748923"/>
                  <a:pt x="4560248" y="747373"/>
                </a:cubicBezTo>
                <a:cubicBezTo>
                  <a:pt x="4579232" y="745602"/>
                  <a:pt x="4583482" y="740511"/>
                  <a:pt x="4581782" y="726787"/>
                </a:cubicBezTo>
                <a:cubicBezTo>
                  <a:pt x="4580082" y="715718"/>
                  <a:pt x="4586882" y="705314"/>
                  <a:pt x="4601333" y="697788"/>
                </a:cubicBezTo>
                <a:cubicBezTo>
                  <a:pt x="4613233" y="691811"/>
                  <a:pt x="4622584" y="681407"/>
                  <a:pt x="4622584" y="675430"/>
                </a:cubicBezTo>
                <a:cubicBezTo>
                  <a:pt x="4622584" y="661042"/>
                  <a:pt x="4657718" y="637134"/>
                  <a:pt x="4681519" y="635364"/>
                </a:cubicBezTo>
                <a:cubicBezTo>
                  <a:pt x="4692003" y="634478"/>
                  <a:pt x="4699652" y="631822"/>
                  <a:pt x="4699652" y="628501"/>
                </a:cubicBezTo>
                <a:cubicBezTo>
                  <a:pt x="4699652" y="625181"/>
                  <a:pt x="4712403" y="618319"/>
                  <a:pt x="4727703" y="612342"/>
                </a:cubicBezTo>
                <a:cubicBezTo>
                  <a:pt x="4767938" y="595961"/>
                  <a:pt x="4792589" y="571168"/>
                  <a:pt x="4787489" y="551467"/>
                </a:cubicBezTo>
                <a:cubicBezTo>
                  <a:pt x="4784088" y="541285"/>
                  <a:pt x="4788339" y="533537"/>
                  <a:pt x="4798539" y="530217"/>
                </a:cubicBezTo>
                <a:cubicBezTo>
                  <a:pt x="4807890" y="526896"/>
                  <a:pt x="4823474" y="516492"/>
                  <a:pt x="4833674" y="507194"/>
                </a:cubicBezTo>
                <a:cubicBezTo>
                  <a:pt x="4843874" y="497676"/>
                  <a:pt x="4858324" y="492584"/>
                  <a:pt x="4865125" y="495241"/>
                </a:cubicBezTo>
                <a:cubicBezTo>
                  <a:pt x="4873058" y="498561"/>
                  <a:pt x="4878159" y="496126"/>
                  <a:pt x="4876459" y="490814"/>
                </a:cubicBezTo>
                <a:cubicBezTo>
                  <a:pt x="4873625" y="477310"/>
                  <a:pt x="4936244" y="465357"/>
                  <a:pt x="4977045" y="470448"/>
                </a:cubicBezTo>
                <a:cubicBezTo>
                  <a:pt x="4995746" y="472884"/>
                  <a:pt x="5026630" y="475540"/>
                  <a:pt x="5045331" y="475540"/>
                </a:cubicBezTo>
                <a:cubicBezTo>
                  <a:pt x="5064315" y="475540"/>
                  <a:pt x="5084716" y="478860"/>
                  <a:pt x="5091516" y="483288"/>
                </a:cubicBezTo>
                <a:cubicBezTo>
                  <a:pt x="5110216" y="495241"/>
                  <a:pt x="4979595" y="553238"/>
                  <a:pt x="4921510" y="559214"/>
                </a:cubicBezTo>
                <a:cubicBezTo>
                  <a:pt x="4896009" y="560986"/>
                  <a:pt x="4871925" y="566963"/>
                  <a:pt x="4868525" y="572054"/>
                </a:cubicBezTo>
                <a:cubicBezTo>
                  <a:pt x="4865975" y="577146"/>
                  <a:pt x="4846424" y="588214"/>
                  <a:pt x="4826023" y="595961"/>
                </a:cubicBezTo>
                <a:cubicBezTo>
                  <a:pt x="4805339" y="604594"/>
                  <a:pt x="4795989" y="611457"/>
                  <a:pt x="4803639" y="611457"/>
                </a:cubicBezTo>
                <a:cubicBezTo>
                  <a:pt x="4821774" y="612342"/>
                  <a:pt x="4831974" y="643776"/>
                  <a:pt x="4819223" y="659270"/>
                </a:cubicBezTo>
                <a:cubicBezTo>
                  <a:pt x="4811290" y="667904"/>
                  <a:pt x="4812423" y="675430"/>
                  <a:pt x="4820073" y="690040"/>
                </a:cubicBezTo>
                <a:cubicBezTo>
                  <a:pt x="4827723" y="704650"/>
                  <a:pt x="4827723" y="710627"/>
                  <a:pt x="4820073" y="713062"/>
                </a:cubicBezTo>
                <a:cubicBezTo>
                  <a:pt x="4802789" y="719039"/>
                  <a:pt x="4808740" y="748923"/>
                  <a:pt x="4828573" y="748923"/>
                </a:cubicBezTo>
                <a:cubicBezTo>
                  <a:pt x="4842174" y="748923"/>
                  <a:pt x="4844724" y="752464"/>
                  <a:pt x="4840474" y="765967"/>
                </a:cubicBezTo>
                <a:cubicBezTo>
                  <a:pt x="4835374" y="781463"/>
                  <a:pt x="4837074" y="781463"/>
                  <a:pt x="4860875" y="773715"/>
                </a:cubicBezTo>
                <a:cubicBezTo>
                  <a:pt x="4913009" y="755785"/>
                  <a:pt x="4930010" y="812233"/>
                  <a:pt x="4880708" y="836140"/>
                </a:cubicBezTo>
                <a:cubicBezTo>
                  <a:pt x="4856624" y="848093"/>
                  <a:pt x="4848974" y="866023"/>
                  <a:pt x="4860025" y="883954"/>
                </a:cubicBezTo>
                <a:cubicBezTo>
                  <a:pt x="4865975" y="892587"/>
                  <a:pt x="4873058" y="892587"/>
                  <a:pt x="4894309" y="883068"/>
                </a:cubicBezTo>
                <a:cubicBezTo>
                  <a:pt x="4909610" y="877091"/>
                  <a:pt x="4918960" y="869565"/>
                  <a:pt x="4916410" y="866023"/>
                </a:cubicBezTo>
                <a:cubicBezTo>
                  <a:pt x="4907910" y="858276"/>
                  <a:pt x="4938794" y="825957"/>
                  <a:pt x="4953244" y="825957"/>
                </a:cubicBezTo>
                <a:cubicBezTo>
                  <a:pt x="4960045" y="825957"/>
                  <a:pt x="4962595" y="829278"/>
                  <a:pt x="4960045" y="834368"/>
                </a:cubicBezTo>
                <a:cubicBezTo>
                  <a:pt x="4950695" y="849864"/>
                  <a:pt x="4965995" y="843887"/>
                  <a:pt x="4997729" y="819980"/>
                </a:cubicBezTo>
                <a:cubicBezTo>
                  <a:pt x="5014730" y="807141"/>
                  <a:pt x="5033430" y="796073"/>
                  <a:pt x="5040230" y="796073"/>
                </a:cubicBezTo>
                <a:cubicBezTo>
                  <a:pt x="5047031" y="796073"/>
                  <a:pt x="5053831" y="787440"/>
                  <a:pt x="5055531" y="776372"/>
                </a:cubicBezTo>
                <a:cubicBezTo>
                  <a:pt x="5058082" y="754899"/>
                  <a:pt x="5071965" y="737855"/>
                  <a:pt x="5092366" y="729221"/>
                </a:cubicBezTo>
                <a:cubicBezTo>
                  <a:pt x="5099166" y="725901"/>
                  <a:pt x="5089816" y="724130"/>
                  <a:pt x="5071115" y="725016"/>
                </a:cubicBezTo>
                <a:cubicBezTo>
                  <a:pt x="5021530" y="725901"/>
                  <a:pt x="5013880" y="724130"/>
                  <a:pt x="5020680" y="713948"/>
                </a:cubicBezTo>
                <a:cubicBezTo>
                  <a:pt x="5024080" y="707970"/>
                  <a:pt x="5020680" y="706199"/>
                  <a:pt x="5009629" y="709742"/>
                </a:cubicBezTo>
                <a:cubicBezTo>
                  <a:pt x="4999430" y="713062"/>
                  <a:pt x="4986395" y="708856"/>
                  <a:pt x="4973645" y="696903"/>
                </a:cubicBezTo>
                <a:cubicBezTo>
                  <a:pt x="4944744" y="669454"/>
                  <a:pt x="4954945" y="659270"/>
                  <a:pt x="5012179" y="660156"/>
                </a:cubicBezTo>
                <a:lnTo>
                  <a:pt x="5062615" y="661927"/>
                </a:lnTo>
                <a:lnTo>
                  <a:pt x="5015580" y="652409"/>
                </a:lnTo>
                <a:cubicBezTo>
                  <a:pt x="4989796" y="648202"/>
                  <a:pt x="4966845" y="643111"/>
                  <a:pt x="4965995" y="641341"/>
                </a:cubicBezTo>
                <a:cubicBezTo>
                  <a:pt x="4960895" y="637799"/>
                  <a:pt x="4993196" y="595961"/>
                  <a:pt x="5001129" y="595075"/>
                </a:cubicBezTo>
                <a:cubicBezTo>
                  <a:pt x="5004530" y="595075"/>
                  <a:pt x="5013880" y="589099"/>
                  <a:pt x="5022380" y="581573"/>
                </a:cubicBezTo>
                <a:cubicBezTo>
                  <a:pt x="5092366" y="519149"/>
                  <a:pt x="5256421" y="468677"/>
                  <a:pt x="5314506" y="490814"/>
                </a:cubicBezTo>
                <a:lnTo>
                  <a:pt x="5335757" y="499447"/>
                </a:lnTo>
                <a:lnTo>
                  <a:pt x="5314506" y="508080"/>
                </a:lnTo>
                <a:cubicBezTo>
                  <a:pt x="5284472" y="520919"/>
                  <a:pt x="5300622" y="520033"/>
                  <a:pt x="5365508" y="505424"/>
                </a:cubicBezTo>
                <a:cubicBezTo>
                  <a:pt x="5443427" y="488379"/>
                  <a:pt x="5485079" y="489264"/>
                  <a:pt x="5485079" y="507194"/>
                </a:cubicBezTo>
                <a:cubicBezTo>
                  <a:pt x="5485079" y="520033"/>
                  <a:pt x="5485929" y="520033"/>
                  <a:pt x="5500662" y="507194"/>
                </a:cubicBezTo>
                <a:cubicBezTo>
                  <a:pt x="5512563" y="496126"/>
                  <a:pt x="5527863" y="494356"/>
                  <a:pt x="5583399" y="498561"/>
                </a:cubicBezTo>
                <a:cubicBezTo>
                  <a:pt x="5651684" y="503652"/>
                  <a:pt x="5681717" y="516492"/>
                  <a:pt x="5681717" y="541285"/>
                </a:cubicBezTo>
                <a:cubicBezTo>
                  <a:pt x="5681717" y="547261"/>
                  <a:pt x="5671233" y="552353"/>
                  <a:pt x="5658483" y="553238"/>
                </a:cubicBezTo>
                <a:cubicBezTo>
                  <a:pt x="5641484" y="554124"/>
                  <a:pt x="5639784" y="555894"/>
                  <a:pt x="5651684" y="558329"/>
                </a:cubicBezTo>
                <a:cubicBezTo>
                  <a:pt x="5661033" y="560100"/>
                  <a:pt x="5677467" y="563642"/>
                  <a:pt x="5688517" y="566077"/>
                </a:cubicBezTo>
                <a:cubicBezTo>
                  <a:pt x="5698718" y="567848"/>
                  <a:pt x="5707218" y="575596"/>
                  <a:pt x="5707218" y="582237"/>
                </a:cubicBezTo>
                <a:cubicBezTo>
                  <a:pt x="5707218" y="589099"/>
                  <a:pt x="5713169" y="595075"/>
                  <a:pt x="5720819" y="595075"/>
                </a:cubicBezTo>
                <a:cubicBezTo>
                  <a:pt x="5727619" y="595075"/>
                  <a:pt x="5731019" y="598617"/>
                  <a:pt x="5728469" y="603708"/>
                </a:cubicBezTo>
                <a:cubicBezTo>
                  <a:pt x="5725919" y="607915"/>
                  <a:pt x="5727619" y="612342"/>
                  <a:pt x="5733569" y="612342"/>
                </a:cubicBezTo>
                <a:cubicBezTo>
                  <a:pt x="5740653" y="612342"/>
                  <a:pt x="5740653" y="616548"/>
                  <a:pt x="5731869" y="626730"/>
                </a:cubicBezTo>
                <a:cubicBezTo>
                  <a:pt x="5722519" y="639569"/>
                  <a:pt x="5722519" y="640455"/>
                  <a:pt x="5732719" y="631158"/>
                </a:cubicBezTo>
                <a:cubicBezTo>
                  <a:pt x="5739803" y="625845"/>
                  <a:pt x="5761903" y="620754"/>
                  <a:pt x="5782304" y="620754"/>
                </a:cubicBezTo>
                <a:cubicBezTo>
                  <a:pt x="5812339" y="620754"/>
                  <a:pt x="5820839" y="624295"/>
                  <a:pt x="5824239" y="637799"/>
                </a:cubicBezTo>
                <a:cubicBezTo>
                  <a:pt x="5826789" y="647317"/>
                  <a:pt x="5831889" y="652409"/>
                  <a:pt x="5836139" y="649974"/>
                </a:cubicBezTo>
                <a:cubicBezTo>
                  <a:pt x="5840389" y="647317"/>
                  <a:pt x="5843789" y="651523"/>
                  <a:pt x="5843789" y="659270"/>
                </a:cubicBezTo>
                <a:cubicBezTo>
                  <a:pt x="5843789" y="667019"/>
                  <a:pt x="5847189" y="671224"/>
                  <a:pt x="5850589" y="668568"/>
                </a:cubicBezTo>
                <a:cubicBezTo>
                  <a:pt x="5854840" y="666133"/>
                  <a:pt x="5872973" y="667904"/>
                  <a:pt x="5890825" y="672995"/>
                </a:cubicBezTo>
                <a:cubicBezTo>
                  <a:pt x="5937009" y="685835"/>
                  <a:pt x="5972711" y="732764"/>
                  <a:pt x="5944659" y="742946"/>
                </a:cubicBezTo>
                <a:cubicBezTo>
                  <a:pt x="5936159" y="745602"/>
                  <a:pt x="5936159" y="748923"/>
                  <a:pt x="5944659" y="759326"/>
                </a:cubicBezTo>
                <a:cubicBezTo>
                  <a:pt x="5956560" y="774601"/>
                  <a:pt x="5944659" y="788326"/>
                  <a:pt x="5928509" y="777921"/>
                </a:cubicBezTo>
                <a:cubicBezTo>
                  <a:pt x="5918025" y="771945"/>
                  <a:pt x="5878074" y="790760"/>
                  <a:pt x="5878074" y="802050"/>
                </a:cubicBezTo>
                <a:cubicBezTo>
                  <a:pt x="5878074" y="805370"/>
                  <a:pt x="5890825" y="814003"/>
                  <a:pt x="5906975" y="820866"/>
                </a:cubicBezTo>
                <a:cubicBezTo>
                  <a:pt x="5922275" y="827727"/>
                  <a:pt x="5938709" y="837025"/>
                  <a:pt x="5941259" y="842116"/>
                </a:cubicBezTo>
                <a:cubicBezTo>
                  <a:pt x="5944659" y="847207"/>
                  <a:pt x="5955710" y="849864"/>
                  <a:pt x="5965910" y="847207"/>
                </a:cubicBezTo>
                <a:cubicBezTo>
                  <a:pt x="5979511" y="843887"/>
                  <a:pt x="5991695" y="848978"/>
                  <a:pt x="6006145" y="863588"/>
                </a:cubicBezTo>
                <a:cubicBezTo>
                  <a:pt x="6017195" y="876427"/>
                  <a:pt x="6031645" y="885725"/>
                  <a:pt x="6037596" y="885725"/>
                </a:cubicBezTo>
                <a:cubicBezTo>
                  <a:pt x="6044396" y="885725"/>
                  <a:pt x="6046946" y="889931"/>
                  <a:pt x="6043546" y="895022"/>
                </a:cubicBezTo>
                <a:cubicBezTo>
                  <a:pt x="6040146" y="900999"/>
                  <a:pt x="6042696" y="903655"/>
                  <a:pt x="6049779" y="900999"/>
                </a:cubicBezTo>
                <a:cubicBezTo>
                  <a:pt x="6056580" y="898564"/>
                  <a:pt x="6072731" y="904540"/>
                  <a:pt x="6086331" y="913838"/>
                </a:cubicBezTo>
                <a:lnTo>
                  <a:pt x="6110131" y="931104"/>
                </a:lnTo>
                <a:lnTo>
                  <a:pt x="6090581" y="946378"/>
                </a:lnTo>
                <a:cubicBezTo>
                  <a:pt x="6079531" y="955011"/>
                  <a:pt x="6065080" y="962537"/>
                  <a:pt x="6059130" y="962537"/>
                </a:cubicBezTo>
                <a:cubicBezTo>
                  <a:pt x="6044396" y="962537"/>
                  <a:pt x="6023145" y="984010"/>
                  <a:pt x="6023145" y="996849"/>
                </a:cubicBezTo>
                <a:cubicBezTo>
                  <a:pt x="6023145" y="1003711"/>
                  <a:pt x="6012095" y="1006146"/>
                  <a:pt x="5992545" y="1003711"/>
                </a:cubicBezTo>
                <a:cubicBezTo>
                  <a:pt x="5966760" y="1001055"/>
                  <a:pt x="5960810" y="1003711"/>
                  <a:pt x="5954860" y="1018985"/>
                </a:cubicBezTo>
                <a:cubicBezTo>
                  <a:pt x="5946359" y="1041343"/>
                  <a:pt x="5924259" y="1050640"/>
                  <a:pt x="5904425" y="1039572"/>
                </a:cubicBezTo>
                <a:cubicBezTo>
                  <a:pt x="5895925" y="1035366"/>
                  <a:pt x="5886574" y="1033595"/>
                  <a:pt x="5884874" y="1036030"/>
                </a:cubicBezTo>
                <a:cubicBezTo>
                  <a:pt x="5878074" y="1042007"/>
                  <a:pt x="5862773" y="1020756"/>
                  <a:pt x="5859090" y="1001055"/>
                </a:cubicBezTo>
                <a:cubicBezTo>
                  <a:pt x="5854840" y="975377"/>
                  <a:pt x="5817439" y="943722"/>
                  <a:pt x="5803838" y="955011"/>
                </a:cubicBezTo>
                <a:cubicBezTo>
                  <a:pt x="5798455" y="960103"/>
                  <a:pt x="5788254" y="960988"/>
                  <a:pt x="5782304" y="957446"/>
                </a:cubicBezTo>
                <a:cubicBezTo>
                  <a:pt x="5773803" y="953240"/>
                  <a:pt x="5772953" y="954126"/>
                  <a:pt x="5782304" y="963423"/>
                </a:cubicBezTo>
                <a:cubicBezTo>
                  <a:pt x="5795905" y="978918"/>
                  <a:pt x="5795055" y="988216"/>
                  <a:pt x="5779754" y="988216"/>
                </a:cubicBezTo>
                <a:cubicBezTo>
                  <a:pt x="5772103" y="988216"/>
                  <a:pt x="5768703" y="994192"/>
                  <a:pt x="5770403" y="1002826"/>
                </a:cubicBezTo>
                <a:cubicBezTo>
                  <a:pt x="5775504" y="1032709"/>
                  <a:pt x="5785704" y="1047984"/>
                  <a:pt x="5800155" y="1047984"/>
                </a:cubicBezTo>
                <a:cubicBezTo>
                  <a:pt x="5825939" y="1047984"/>
                  <a:pt x="5837839" y="1061708"/>
                  <a:pt x="5828489" y="1078753"/>
                </a:cubicBezTo>
                <a:cubicBezTo>
                  <a:pt x="5822539" y="1090042"/>
                  <a:pt x="5823389" y="1099340"/>
                  <a:pt x="5831889" y="1113064"/>
                </a:cubicBezTo>
                <a:cubicBezTo>
                  <a:pt x="5842939" y="1129224"/>
                  <a:pt x="5842939" y="1133430"/>
                  <a:pt x="5830189" y="1145604"/>
                </a:cubicBezTo>
                <a:cubicBezTo>
                  <a:pt x="5822539" y="1154016"/>
                  <a:pt x="5810639" y="1158444"/>
                  <a:pt x="5804688" y="1155787"/>
                </a:cubicBezTo>
                <a:cubicBezTo>
                  <a:pt x="5796755" y="1153131"/>
                  <a:pt x="5792505" y="1157558"/>
                  <a:pt x="5792505" y="1167741"/>
                </a:cubicBezTo>
                <a:cubicBezTo>
                  <a:pt x="5792505" y="1177038"/>
                  <a:pt x="5787404" y="1184786"/>
                  <a:pt x="5782304" y="1184786"/>
                </a:cubicBezTo>
                <a:cubicBezTo>
                  <a:pt x="5773803" y="1184786"/>
                  <a:pt x="5774654" y="1187442"/>
                  <a:pt x="5783154" y="1192533"/>
                </a:cubicBezTo>
                <a:cubicBezTo>
                  <a:pt x="5789104" y="1196739"/>
                  <a:pt x="5791655" y="1204487"/>
                  <a:pt x="5789104" y="1209578"/>
                </a:cubicBezTo>
                <a:cubicBezTo>
                  <a:pt x="5778904" y="1225074"/>
                  <a:pt x="5757653" y="1220646"/>
                  <a:pt x="5752553" y="1201831"/>
                </a:cubicBezTo>
                <a:cubicBezTo>
                  <a:pt x="5750003" y="1192533"/>
                  <a:pt x="5738669" y="1182351"/>
                  <a:pt x="5727619" y="1179694"/>
                </a:cubicBezTo>
                <a:cubicBezTo>
                  <a:pt x="5715719" y="1176374"/>
                  <a:pt x="5709768" y="1170397"/>
                  <a:pt x="5713169" y="1164420"/>
                </a:cubicBezTo>
                <a:cubicBezTo>
                  <a:pt x="5716569" y="1159108"/>
                  <a:pt x="5713169" y="1159993"/>
                  <a:pt x="5705518" y="1165970"/>
                </a:cubicBezTo>
                <a:cubicBezTo>
                  <a:pt x="5693617" y="1175488"/>
                  <a:pt x="5690217" y="1174603"/>
                  <a:pt x="5680017" y="1159993"/>
                </a:cubicBezTo>
                <a:cubicBezTo>
                  <a:pt x="5672933" y="1149810"/>
                  <a:pt x="5664433" y="1144719"/>
                  <a:pt x="5661883" y="1148039"/>
                </a:cubicBezTo>
                <a:cubicBezTo>
                  <a:pt x="5658483" y="1150696"/>
                  <a:pt x="5648284" y="1146490"/>
                  <a:pt x="5638934" y="1137857"/>
                </a:cubicBezTo>
                <a:cubicBezTo>
                  <a:pt x="5622784" y="1123247"/>
                  <a:pt x="5621933" y="1123247"/>
                  <a:pt x="5621933" y="1136971"/>
                </a:cubicBezTo>
                <a:cubicBezTo>
                  <a:pt x="5621933" y="1145604"/>
                  <a:pt x="5629583" y="1154016"/>
                  <a:pt x="5638934" y="1156673"/>
                </a:cubicBezTo>
                <a:cubicBezTo>
                  <a:pt x="5648284" y="1159108"/>
                  <a:pt x="5655933" y="1164420"/>
                  <a:pt x="5655933" y="1168626"/>
                </a:cubicBezTo>
                <a:cubicBezTo>
                  <a:pt x="5655933" y="1172832"/>
                  <a:pt x="5665283" y="1184786"/>
                  <a:pt x="5677467" y="1195190"/>
                </a:cubicBezTo>
                <a:cubicBezTo>
                  <a:pt x="5690217" y="1206258"/>
                  <a:pt x="5697868" y="1221532"/>
                  <a:pt x="5697018" y="1231051"/>
                </a:cubicBezTo>
                <a:cubicBezTo>
                  <a:pt x="5695318" y="1239462"/>
                  <a:pt x="5699568" y="1248981"/>
                  <a:pt x="5705518" y="1250530"/>
                </a:cubicBezTo>
                <a:cubicBezTo>
                  <a:pt x="5710619" y="1253187"/>
                  <a:pt x="5715719" y="1250530"/>
                  <a:pt x="5715719" y="1245439"/>
                </a:cubicBezTo>
                <a:cubicBezTo>
                  <a:pt x="5715719" y="1229280"/>
                  <a:pt x="5738669" y="1235256"/>
                  <a:pt x="5744053" y="1253187"/>
                </a:cubicBezTo>
                <a:cubicBezTo>
                  <a:pt x="5750853" y="1280636"/>
                  <a:pt x="5728469" y="1291704"/>
                  <a:pt x="5708068" y="1271117"/>
                </a:cubicBezTo>
                <a:cubicBezTo>
                  <a:pt x="5697868" y="1260934"/>
                  <a:pt x="5690217" y="1254958"/>
                  <a:pt x="5690217" y="1257393"/>
                </a:cubicBezTo>
                <a:cubicBezTo>
                  <a:pt x="5690217" y="1260049"/>
                  <a:pt x="5670383" y="1254072"/>
                  <a:pt x="5647435" y="1244554"/>
                </a:cubicBezTo>
                <a:cubicBezTo>
                  <a:pt x="5623634" y="1235256"/>
                  <a:pt x="5595299" y="1227509"/>
                  <a:pt x="5584249" y="1227509"/>
                </a:cubicBezTo>
                <a:cubicBezTo>
                  <a:pt x="5573198" y="1227509"/>
                  <a:pt x="5554215" y="1219097"/>
                  <a:pt x="5541464" y="1209578"/>
                </a:cubicBezTo>
                <a:cubicBezTo>
                  <a:pt x="5521913" y="1194304"/>
                  <a:pt x="5515113" y="1192533"/>
                  <a:pt x="5497262" y="1201167"/>
                </a:cubicBezTo>
                <a:cubicBezTo>
                  <a:pt x="5472329" y="1212235"/>
                  <a:pt x="5459578" y="1207143"/>
                  <a:pt x="5459578" y="1186557"/>
                </a:cubicBezTo>
                <a:cubicBezTo>
                  <a:pt x="5459578" y="1177923"/>
                  <a:pt x="5451078" y="1162649"/>
                  <a:pt x="5440028" y="1150696"/>
                </a:cubicBezTo>
                <a:cubicBezTo>
                  <a:pt x="5429543" y="1138742"/>
                  <a:pt x="5421893" y="1122361"/>
                  <a:pt x="5423593" y="1113950"/>
                </a:cubicBezTo>
                <a:cubicBezTo>
                  <a:pt x="5425294" y="1105316"/>
                  <a:pt x="5421043" y="1099340"/>
                  <a:pt x="5412543" y="1099340"/>
                </a:cubicBezTo>
                <a:cubicBezTo>
                  <a:pt x="5404893" y="1099340"/>
                  <a:pt x="5401493" y="1095134"/>
                  <a:pt x="5404043" y="1090707"/>
                </a:cubicBezTo>
                <a:cubicBezTo>
                  <a:pt x="5406593" y="1085615"/>
                  <a:pt x="5400642" y="1081409"/>
                  <a:pt x="5389592" y="1081409"/>
                </a:cubicBezTo>
                <a:cubicBezTo>
                  <a:pt x="5378542" y="1080524"/>
                  <a:pt x="5356158" y="1079638"/>
                  <a:pt x="5340008" y="1078753"/>
                </a:cubicBezTo>
                <a:cubicBezTo>
                  <a:pt x="5323857" y="1078089"/>
                  <a:pt x="5293822" y="1081409"/>
                  <a:pt x="5274272" y="1087386"/>
                </a:cubicBezTo>
                <a:cubicBezTo>
                  <a:pt x="5234887" y="1098454"/>
                  <a:pt x="5200036" y="1094248"/>
                  <a:pt x="5185585" y="1077203"/>
                </a:cubicBezTo>
                <a:cubicBezTo>
                  <a:pt x="5174252" y="1063479"/>
                  <a:pt x="5193236" y="1042892"/>
                  <a:pt x="5238287" y="1019870"/>
                </a:cubicBezTo>
                <a:cubicBezTo>
                  <a:pt x="5264072" y="1007031"/>
                  <a:pt x="5276822" y="1005260"/>
                  <a:pt x="5313656" y="1012123"/>
                </a:cubicBezTo>
                <a:cubicBezTo>
                  <a:pt x="5341708" y="1017435"/>
                  <a:pt x="5370041" y="1017435"/>
                  <a:pt x="5389592" y="1012123"/>
                </a:cubicBezTo>
                <a:cubicBezTo>
                  <a:pt x="5406593" y="1007917"/>
                  <a:pt x="5427844" y="1004596"/>
                  <a:pt x="5436627" y="1004596"/>
                </a:cubicBezTo>
                <a:cubicBezTo>
                  <a:pt x="5453628" y="1004596"/>
                  <a:pt x="5455328" y="995963"/>
                  <a:pt x="5440878" y="981353"/>
                </a:cubicBezTo>
                <a:cubicBezTo>
                  <a:pt x="5426994" y="967850"/>
                  <a:pt x="5436627" y="960103"/>
                  <a:pt x="5489329" y="941287"/>
                </a:cubicBezTo>
                <a:cubicBezTo>
                  <a:pt x="5513413" y="932654"/>
                  <a:pt x="5538064" y="920700"/>
                  <a:pt x="5545715" y="913838"/>
                </a:cubicBezTo>
                <a:cubicBezTo>
                  <a:pt x="5552798" y="907861"/>
                  <a:pt x="5565548" y="902770"/>
                  <a:pt x="5573198" y="902770"/>
                </a:cubicBezTo>
                <a:cubicBezTo>
                  <a:pt x="5580849" y="902770"/>
                  <a:pt x="5587649" y="895907"/>
                  <a:pt x="5588499" y="887496"/>
                </a:cubicBezTo>
                <a:cubicBezTo>
                  <a:pt x="5588499" y="879748"/>
                  <a:pt x="5590199" y="864252"/>
                  <a:pt x="5592749" y="853184"/>
                </a:cubicBezTo>
                <a:cubicBezTo>
                  <a:pt x="5595299" y="838796"/>
                  <a:pt x="5591899" y="834368"/>
                  <a:pt x="5579149" y="834368"/>
                </a:cubicBezTo>
                <a:cubicBezTo>
                  <a:pt x="5569799" y="834368"/>
                  <a:pt x="5562148" y="829278"/>
                  <a:pt x="5561298" y="823301"/>
                </a:cubicBezTo>
                <a:cubicBezTo>
                  <a:pt x="5561298" y="815553"/>
                  <a:pt x="5559598" y="815553"/>
                  <a:pt x="5556198" y="824186"/>
                </a:cubicBezTo>
                <a:cubicBezTo>
                  <a:pt x="5552798" y="832820"/>
                  <a:pt x="5549115" y="832820"/>
                  <a:pt x="5538064" y="824186"/>
                </a:cubicBezTo>
                <a:cubicBezTo>
                  <a:pt x="5527014" y="814889"/>
                  <a:pt x="5526164" y="814889"/>
                  <a:pt x="5529563" y="825957"/>
                </a:cubicBezTo>
                <a:cubicBezTo>
                  <a:pt x="5531264" y="832820"/>
                  <a:pt x="5541464" y="839681"/>
                  <a:pt x="5551664" y="841231"/>
                </a:cubicBezTo>
                <a:cubicBezTo>
                  <a:pt x="5562148" y="843002"/>
                  <a:pt x="5570649" y="849864"/>
                  <a:pt x="5570649" y="856726"/>
                </a:cubicBezTo>
                <a:cubicBezTo>
                  <a:pt x="5570649" y="866023"/>
                  <a:pt x="5562148" y="868680"/>
                  <a:pt x="5538914" y="866909"/>
                </a:cubicBezTo>
                <a:cubicBezTo>
                  <a:pt x="5514263" y="865138"/>
                  <a:pt x="5506613" y="860932"/>
                  <a:pt x="5507463" y="848978"/>
                </a:cubicBezTo>
                <a:cubicBezTo>
                  <a:pt x="5509163" y="837025"/>
                  <a:pt x="5506613" y="836140"/>
                  <a:pt x="5497262" y="843887"/>
                </a:cubicBezTo>
                <a:cubicBezTo>
                  <a:pt x="5490462" y="848978"/>
                  <a:pt x="5485079" y="858276"/>
                  <a:pt x="5485079" y="864252"/>
                </a:cubicBezTo>
                <a:cubicBezTo>
                  <a:pt x="5485079" y="888381"/>
                  <a:pt x="5374292" y="914723"/>
                  <a:pt x="5361258" y="894358"/>
                </a:cubicBezTo>
                <a:cubicBezTo>
                  <a:pt x="5344257" y="866909"/>
                  <a:pt x="5406593" y="825957"/>
                  <a:pt x="5463828" y="825957"/>
                </a:cubicBezTo>
                <a:cubicBezTo>
                  <a:pt x="5490462" y="825957"/>
                  <a:pt x="5499812" y="822415"/>
                  <a:pt x="5499812" y="813118"/>
                </a:cubicBezTo>
                <a:cubicBezTo>
                  <a:pt x="5499812" y="802935"/>
                  <a:pt x="5493013" y="801165"/>
                  <a:pt x="5469779" y="805370"/>
                </a:cubicBezTo>
                <a:cubicBezTo>
                  <a:pt x="5447678" y="809576"/>
                  <a:pt x="5441728" y="808912"/>
                  <a:pt x="5445977" y="801165"/>
                </a:cubicBezTo>
                <a:cubicBezTo>
                  <a:pt x="5449378" y="795187"/>
                  <a:pt x="5448528" y="785669"/>
                  <a:pt x="5443427" y="779693"/>
                </a:cubicBezTo>
                <a:cubicBezTo>
                  <a:pt x="5436627" y="771280"/>
                  <a:pt x="5437477" y="765967"/>
                  <a:pt x="5445977" y="757556"/>
                </a:cubicBezTo>
                <a:cubicBezTo>
                  <a:pt x="5459578" y="746488"/>
                  <a:pt x="5479979" y="753350"/>
                  <a:pt x="5472329" y="766853"/>
                </a:cubicBezTo>
                <a:cubicBezTo>
                  <a:pt x="5468928" y="771280"/>
                  <a:pt x="5477428" y="774601"/>
                  <a:pt x="5491312" y="774601"/>
                </a:cubicBezTo>
                <a:lnTo>
                  <a:pt x="5515113" y="773715"/>
                </a:lnTo>
                <a:lnTo>
                  <a:pt x="5491879" y="759326"/>
                </a:lnTo>
                <a:cubicBezTo>
                  <a:pt x="5478279" y="751579"/>
                  <a:pt x="5468078" y="742060"/>
                  <a:pt x="5468078" y="737855"/>
                </a:cubicBezTo>
                <a:cubicBezTo>
                  <a:pt x="5468078" y="734534"/>
                  <a:pt x="5463828" y="733649"/>
                  <a:pt x="5457878" y="736969"/>
                </a:cubicBezTo>
                <a:cubicBezTo>
                  <a:pt x="5451078" y="741397"/>
                  <a:pt x="5450228" y="738740"/>
                  <a:pt x="5453628" y="729221"/>
                </a:cubicBezTo>
                <a:cubicBezTo>
                  <a:pt x="5457028" y="719924"/>
                  <a:pt x="5454478" y="714832"/>
                  <a:pt x="5446827" y="714832"/>
                </a:cubicBezTo>
                <a:cubicBezTo>
                  <a:pt x="5440028" y="714832"/>
                  <a:pt x="5434077" y="709742"/>
                  <a:pt x="5433227" y="703764"/>
                </a:cubicBezTo>
                <a:cubicBezTo>
                  <a:pt x="5433227" y="698674"/>
                  <a:pt x="5429543" y="701994"/>
                  <a:pt x="5425294" y="712177"/>
                </a:cubicBezTo>
                <a:cubicBezTo>
                  <a:pt x="5420193" y="725901"/>
                  <a:pt x="5409993" y="731878"/>
                  <a:pt x="5395543" y="731878"/>
                </a:cubicBezTo>
                <a:cubicBezTo>
                  <a:pt x="5383642" y="731878"/>
                  <a:pt x="5374292" y="736084"/>
                  <a:pt x="5374292" y="741397"/>
                </a:cubicBezTo>
                <a:cubicBezTo>
                  <a:pt x="5374292" y="750693"/>
                  <a:pt x="5387893" y="748923"/>
                  <a:pt x="5419344" y="736084"/>
                </a:cubicBezTo>
                <a:cubicBezTo>
                  <a:pt x="5426994" y="732764"/>
                  <a:pt x="5434077" y="733649"/>
                  <a:pt x="5434077" y="738740"/>
                </a:cubicBezTo>
                <a:cubicBezTo>
                  <a:pt x="5434077" y="748037"/>
                  <a:pt x="5370891" y="791646"/>
                  <a:pt x="5357008" y="791646"/>
                </a:cubicBezTo>
                <a:cubicBezTo>
                  <a:pt x="5352758" y="791646"/>
                  <a:pt x="5349358" y="794302"/>
                  <a:pt x="5349358" y="797622"/>
                </a:cubicBezTo>
                <a:cubicBezTo>
                  <a:pt x="5351908" y="815553"/>
                  <a:pt x="5347657" y="825957"/>
                  <a:pt x="5336607" y="825957"/>
                </a:cubicBezTo>
                <a:cubicBezTo>
                  <a:pt x="5329807" y="825957"/>
                  <a:pt x="5323007" y="831048"/>
                  <a:pt x="5320457" y="836140"/>
                </a:cubicBezTo>
                <a:cubicBezTo>
                  <a:pt x="5318757" y="842116"/>
                  <a:pt x="5313656" y="844773"/>
                  <a:pt x="5310257" y="841231"/>
                </a:cubicBezTo>
                <a:cubicBezTo>
                  <a:pt x="5306856" y="837911"/>
                  <a:pt x="5312807" y="827727"/>
                  <a:pt x="5323857" y="818209"/>
                </a:cubicBezTo>
                <a:cubicBezTo>
                  <a:pt x="5336607" y="807141"/>
                  <a:pt x="5340008" y="801165"/>
                  <a:pt x="5332357" y="800279"/>
                </a:cubicBezTo>
                <a:cubicBezTo>
                  <a:pt x="5314506" y="800279"/>
                  <a:pt x="5336607" y="777257"/>
                  <a:pt x="5362108" y="771280"/>
                </a:cubicBezTo>
                <a:cubicBezTo>
                  <a:pt x="5392142" y="763532"/>
                  <a:pt x="5378542" y="746488"/>
                  <a:pt x="5346807" y="752464"/>
                </a:cubicBezTo>
                <a:cubicBezTo>
                  <a:pt x="5332357" y="754899"/>
                  <a:pt x="5311957" y="752464"/>
                  <a:pt x="5298073" y="744717"/>
                </a:cubicBezTo>
                <a:cubicBezTo>
                  <a:pt x="5279372" y="735420"/>
                  <a:pt x="5266622" y="734534"/>
                  <a:pt x="5242538" y="741397"/>
                </a:cubicBezTo>
                <a:cubicBezTo>
                  <a:pt x="5211087" y="749808"/>
                  <a:pt x="5207686" y="765967"/>
                  <a:pt x="5237437" y="765967"/>
                </a:cubicBezTo>
                <a:cubicBezTo>
                  <a:pt x="5251321" y="765967"/>
                  <a:pt x="5252171" y="768624"/>
                  <a:pt x="5243671" y="787440"/>
                </a:cubicBezTo>
                <a:cubicBezTo>
                  <a:pt x="5237437" y="798508"/>
                  <a:pt x="5222137" y="812233"/>
                  <a:pt x="5208536" y="817324"/>
                </a:cubicBezTo>
                <a:cubicBezTo>
                  <a:pt x="5170001" y="831048"/>
                  <a:pt x="5150451" y="851635"/>
                  <a:pt x="5162351" y="866023"/>
                </a:cubicBezTo>
                <a:cubicBezTo>
                  <a:pt x="5169152" y="875542"/>
                  <a:pt x="5167452" y="882404"/>
                  <a:pt x="5152151" y="898564"/>
                </a:cubicBezTo>
                <a:cubicBezTo>
                  <a:pt x="5141100" y="910517"/>
                  <a:pt x="5127500" y="919814"/>
                  <a:pt x="5121550" y="919814"/>
                </a:cubicBezTo>
                <a:cubicBezTo>
                  <a:pt x="5116166" y="919814"/>
                  <a:pt x="5100016" y="925791"/>
                  <a:pt x="5087265" y="932654"/>
                </a:cubicBezTo>
                <a:cubicBezTo>
                  <a:pt x="5073665" y="939516"/>
                  <a:pt x="5056381" y="945493"/>
                  <a:pt x="5048731" y="945493"/>
                </a:cubicBezTo>
                <a:cubicBezTo>
                  <a:pt x="5041080" y="945493"/>
                  <a:pt x="5031730" y="952355"/>
                  <a:pt x="5028331" y="960103"/>
                </a:cubicBezTo>
                <a:cubicBezTo>
                  <a:pt x="5023230" y="973827"/>
                  <a:pt x="5021530" y="973827"/>
                  <a:pt x="5006230" y="955011"/>
                </a:cubicBezTo>
                <a:cubicBezTo>
                  <a:pt x="4988945" y="933539"/>
                  <a:pt x="4988945" y="932654"/>
                  <a:pt x="4986395" y="984010"/>
                </a:cubicBezTo>
                <a:cubicBezTo>
                  <a:pt x="4985546" y="993307"/>
                  <a:pt x="4980445" y="1001055"/>
                  <a:pt x="4975345" y="1000169"/>
                </a:cubicBezTo>
                <a:cubicBezTo>
                  <a:pt x="4943044" y="997734"/>
                  <a:pt x="4937944" y="995963"/>
                  <a:pt x="4942194" y="989986"/>
                </a:cubicBezTo>
                <a:cubicBezTo>
                  <a:pt x="4946444" y="982239"/>
                  <a:pt x="4932560" y="956561"/>
                  <a:pt x="4927460" y="962537"/>
                </a:cubicBezTo>
                <a:cubicBezTo>
                  <a:pt x="4925760" y="965194"/>
                  <a:pt x="4921510" y="977147"/>
                  <a:pt x="4918110" y="990872"/>
                </a:cubicBezTo>
                <a:cubicBezTo>
                  <a:pt x="4913859" y="1008802"/>
                  <a:pt x="4916410" y="1015665"/>
                  <a:pt x="4927460" y="1020756"/>
                </a:cubicBezTo>
                <a:cubicBezTo>
                  <a:pt x="4967694" y="1037801"/>
                  <a:pt x="4999430" y="1062593"/>
                  <a:pt x="5004530" y="1080524"/>
                </a:cubicBezTo>
                <a:cubicBezTo>
                  <a:pt x="5007080" y="1092477"/>
                  <a:pt x="5013880" y="1098454"/>
                  <a:pt x="5020680" y="1096019"/>
                </a:cubicBezTo>
                <a:cubicBezTo>
                  <a:pt x="5027480" y="1093363"/>
                  <a:pt x="5035981" y="1098454"/>
                  <a:pt x="5040230" y="1107087"/>
                </a:cubicBezTo>
                <a:cubicBezTo>
                  <a:pt x="5047031" y="1119041"/>
                  <a:pt x="5043631" y="1124132"/>
                  <a:pt x="5018980" y="1132765"/>
                </a:cubicBezTo>
                <a:cubicBezTo>
                  <a:pt x="4982996" y="1145604"/>
                  <a:pt x="4918110" y="1137857"/>
                  <a:pt x="4924910" y="1120812"/>
                </a:cubicBezTo>
                <a:cubicBezTo>
                  <a:pt x="4931711" y="1101111"/>
                  <a:pt x="4894309" y="1098454"/>
                  <a:pt x="4876459" y="1116385"/>
                </a:cubicBezTo>
                <a:cubicBezTo>
                  <a:pt x="4867675" y="1125903"/>
                  <a:pt x="4855775" y="1133430"/>
                  <a:pt x="4848974" y="1133430"/>
                </a:cubicBezTo>
                <a:cubicBezTo>
                  <a:pt x="4842174" y="1133430"/>
                  <a:pt x="4821774" y="1141177"/>
                  <a:pt x="4804489" y="1150696"/>
                </a:cubicBezTo>
                <a:cubicBezTo>
                  <a:pt x="4761138" y="1173718"/>
                  <a:pt x="4739604" y="1173718"/>
                  <a:pt x="4746404" y="1149810"/>
                </a:cubicBezTo>
                <a:cubicBezTo>
                  <a:pt x="4751787" y="1133430"/>
                  <a:pt x="4748954" y="1132765"/>
                  <a:pt x="4720053" y="1135200"/>
                </a:cubicBezTo>
                <a:cubicBezTo>
                  <a:pt x="4673868" y="1138742"/>
                  <a:pt x="4674718" y="1120812"/>
                  <a:pt x="4720903" y="1107087"/>
                </a:cubicBezTo>
                <a:cubicBezTo>
                  <a:pt x="4742154" y="1101111"/>
                  <a:pt x="4759438" y="1091592"/>
                  <a:pt x="4759438" y="1086501"/>
                </a:cubicBezTo>
                <a:cubicBezTo>
                  <a:pt x="4759438" y="1081409"/>
                  <a:pt x="4782388" y="1055731"/>
                  <a:pt x="4809590" y="1028504"/>
                </a:cubicBezTo>
                <a:cubicBezTo>
                  <a:pt x="4837924" y="1001940"/>
                  <a:pt x="4859174" y="979804"/>
                  <a:pt x="4856624" y="979804"/>
                </a:cubicBezTo>
                <a:cubicBezTo>
                  <a:pt x="4845574" y="979804"/>
                  <a:pt x="4790039" y="1014779"/>
                  <a:pt x="4771339" y="1033595"/>
                </a:cubicBezTo>
                <a:cubicBezTo>
                  <a:pt x="4738754" y="1066135"/>
                  <a:pt x="4649218" y="1107087"/>
                  <a:pt x="4603033" y="1111293"/>
                </a:cubicBezTo>
                <a:cubicBezTo>
                  <a:pt x="4580082" y="1113064"/>
                  <a:pt x="4557698" y="1118155"/>
                  <a:pt x="4551748" y="1124132"/>
                </a:cubicBezTo>
                <a:cubicBezTo>
                  <a:pt x="4546647" y="1129224"/>
                  <a:pt x="4536447" y="1133430"/>
                  <a:pt x="4528797" y="1133430"/>
                </a:cubicBezTo>
                <a:cubicBezTo>
                  <a:pt x="4521996" y="1133430"/>
                  <a:pt x="4510096" y="1141177"/>
                  <a:pt x="4503295" y="1150696"/>
                </a:cubicBezTo>
                <a:cubicBezTo>
                  <a:pt x="4496213" y="1159993"/>
                  <a:pt x="4477512" y="1171947"/>
                  <a:pt x="4462211" y="1177038"/>
                </a:cubicBezTo>
                <a:cubicBezTo>
                  <a:pt x="4439827" y="1184786"/>
                  <a:pt x="4435577" y="1188992"/>
                  <a:pt x="4444361" y="1195190"/>
                </a:cubicBezTo>
                <a:cubicBezTo>
                  <a:pt x="4452861" y="1201167"/>
                  <a:pt x="4451161" y="1201831"/>
                  <a:pt x="4439260" y="1197625"/>
                </a:cubicBezTo>
                <a:cubicBezTo>
                  <a:pt x="4399026" y="1183015"/>
                  <a:pt x="4391376" y="1183015"/>
                  <a:pt x="4393925" y="1194304"/>
                </a:cubicBezTo>
                <a:cubicBezTo>
                  <a:pt x="4395626" y="1201167"/>
                  <a:pt x="4391376" y="1205372"/>
                  <a:pt x="4386275" y="1203602"/>
                </a:cubicBezTo>
                <a:cubicBezTo>
                  <a:pt x="4380325" y="1202716"/>
                  <a:pt x="4374941" y="1205372"/>
                  <a:pt x="4374941" y="1209578"/>
                </a:cubicBezTo>
                <a:cubicBezTo>
                  <a:pt x="4374941" y="1213784"/>
                  <a:pt x="4361341" y="1219761"/>
                  <a:pt x="4344340" y="1222417"/>
                </a:cubicBezTo>
                <a:cubicBezTo>
                  <a:pt x="4328190" y="1225738"/>
                  <a:pt x="4312607" y="1233485"/>
                  <a:pt x="4310056" y="1240348"/>
                </a:cubicBezTo>
                <a:cubicBezTo>
                  <a:pt x="4307506" y="1247210"/>
                  <a:pt x="4294755" y="1254072"/>
                  <a:pt x="4282006" y="1257393"/>
                </a:cubicBezTo>
                <a:cubicBezTo>
                  <a:pt x="4269255" y="1260049"/>
                  <a:pt x="4235821" y="1279750"/>
                  <a:pt x="4207770" y="1300116"/>
                </a:cubicBezTo>
                <a:cubicBezTo>
                  <a:pt x="4180286" y="1321588"/>
                  <a:pt x="4154784" y="1338633"/>
                  <a:pt x="4151384" y="1338633"/>
                </a:cubicBezTo>
                <a:cubicBezTo>
                  <a:pt x="4145434" y="1338633"/>
                  <a:pt x="4067798" y="1436918"/>
                  <a:pt x="4067798" y="1444666"/>
                </a:cubicBezTo>
                <a:cubicBezTo>
                  <a:pt x="4067798" y="1447101"/>
                  <a:pt x="4080548" y="1449757"/>
                  <a:pt x="4096699" y="1449757"/>
                </a:cubicBezTo>
                <a:cubicBezTo>
                  <a:pt x="4132684" y="1449757"/>
                  <a:pt x="4139484" y="1458390"/>
                  <a:pt x="4126450" y="1489824"/>
                </a:cubicBezTo>
                <a:cubicBezTo>
                  <a:pt x="4112000" y="1525020"/>
                  <a:pt x="4102650" y="1569293"/>
                  <a:pt x="4109450" y="1569293"/>
                </a:cubicBezTo>
                <a:cubicBezTo>
                  <a:pt x="4112000" y="1569293"/>
                  <a:pt x="4129001" y="1565087"/>
                  <a:pt x="4146284" y="1559996"/>
                </a:cubicBezTo>
                <a:cubicBezTo>
                  <a:pt x="4171785" y="1553133"/>
                  <a:pt x="4184536" y="1554019"/>
                  <a:pt x="4206070" y="1564201"/>
                </a:cubicBezTo>
                <a:cubicBezTo>
                  <a:pt x="4221370" y="1571064"/>
                  <a:pt x="4243471" y="1578811"/>
                  <a:pt x="4253671" y="1582132"/>
                </a:cubicBezTo>
                <a:cubicBezTo>
                  <a:pt x="4277755" y="1588994"/>
                  <a:pt x="4306656" y="1616443"/>
                  <a:pt x="4306656" y="1631717"/>
                </a:cubicBezTo>
                <a:cubicBezTo>
                  <a:pt x="4306656" y="1636808"/>
                  <a:pt x="4323090" y="1647212"/>
                  <a:pt x="4343491" y="1653189"/>
                </a:cubicBezTo>
                <a:cubicBezTo>
                  <a:pt x="4363041" y="1660052"/>
                  <a:pt x="4385425" y="1670234"/>
                  <a:pt x="4393075" y="1677096"/>
                </a:cubicBezTo>
                <a:cubicBezTo>
                  <a:pt x="4400726" y="1683959"/>
                  <a:pt x="4433027" y="1690821"/>
                  <a:pt x="4472412" y="1693256"/>
                </a:cubicBezTo>
                <a:cubicBezTo>
                  <a:pt x="4509246" y="1695912"/>
                  <a:pt x="4542398" y="1700118"/>
                  <a:pt x="4546647" y="1702775"/>
                </a:cubicBezTo>
                <a:cubicBezTo>
                  <a:pt x="4555148" y="1707866"/>
                  <a:pt x="4529647" y="1757451"/>
                  <a:pt x="4518597" y="1757451"/>
                </a:cubicBezTo>
                <a:cubicBezTo>
                  <a:pt x="4515196" y="1757451"/>
                  <a:pt x="4511797" y="1766748"/>
                  <a:pt x="4511797" y="1777816"/>
                </a:cubicBezTo>
                <a:cubicBezTo>
                  <a:pt x="4511797" y="1789770"/>
                  <a:pt x="4508396" y="1801060"/>
                  <a:pt x="4504146" y="1803495"/>
                </a:cubicBezTo>
                <a:cubicBezTo>
                  <a:pt x="4499612" y="1806151"/>
                  <a:pt x="4494513" y="1815448"/>
                  <a:pt x="4491963" y="1824967"/>
                </a:cubicBezTo>
                <a:cubicBezTo>
                  <a:pt x="4488562" y="1838691"/>
                  <a:pt x="4492812" y="1840241"/>
                  <a:pt x="4515196" y="1839355"/>
                </a:cubicBezTo>
                <a:cubicBezTo>
                  <a:pt x="4538147" y="1838691"/>
                  <a:pt x="4541548" y="1841126"/>
                  <a:pt x="4541548" y="1859942"/>
                </a:cubicBezTo>
                <a:cubicBezTo>
                  <a:pt x="4541548" y="1882078"/>
                  <a:pt x="4540697" y="1882078"/>
                  <a:pt x="4491963" y="1867690"/>
                </a:cubicBezTo>
                <a:cubicBezTo>
                  <a:pt x="4470712" y="1861713"/>
                  <a:pt x="4468161" y="1862598"/>
                  <a:pt x="4473262" y="1875437"/>
                </a:cubicBezTo>
                <a:cubicBezTo>
                  <a:pt x="4476662" y="1882964"/>
                  <a:pt x="4480061" y="1895803"/>
                  <a:pt x="4480912" y="1902665"/>
                </a:cubicBezTo>
                <a:cubicBezTo>
                  <a:pt x="4480912" y="1909527"/>
                  <a:pt x="4488562" y="1920595"/>
                  <a:pt x="4497063" y="1926572"/>
                </a:cubicBezTo>
                <a:cubicBezTo>
                  <a:pt x="4504996" y="1932549"/>
                  <a:pt x="4511797" y="1945388"/>
                  <a:pt x="4511797" y="1954021"/>
                </a:cubicBezTo>
                <a:cubicBezTo>
                  <a:pt x="4511797" y="1979478"/>
                  <a:pt x="4528797" y="1983020"/>
                  <a:pt x="4551748" y="1961548"/>
                </a:cubicBezTo>
                <a:cubicBezTo>
                  <a:pt x="4567331" y="1947159"/>
                  <a:pt x="4574982" y="1944503"/>
                  <a:pt x="4577532" y="1951365"/>
                </a:cubicBezTo>
                <a:cubicBezTo>
                  <a:pt x="4580082" y="1957342"/>
                  <a:pt x="4585182" y="1962433"/>
                  <a:pt x="4589432" y="1962433"/>
                </a:cubicBezTo>
                <a:cubicBezTo>
                  <a:pt x="4594533" y="1962433"/>
                  <a:pt x="4596233" y="1959113"/>
                  <a:pt x="4592833" y="1954907"/>
                </a:cubicBezTo>
                <a:cubicBezTo>
                  <a:pt x="4590282" y="1950479"/>
                  <a:pt x="4599632" y="1937640"/>
                  <a:pt x="4614083" y="1926572"/>
                </a:cubicBezTo>
                <a:cubicBezTo>
                  <a:pt x="4631367" y="1912848"/>
                  <a:pt x="4639867" y="1898459"/>
                  <a:pt x="4641568" y="1878758"/>
                </a:cubicBezTo>
                <a:cubicBezTo>
                  <a:pt x="4642417" y="1862598"/>
                  <a:pt x="4646668" y="1847988"/>
                  <a:pt x="4650068" y="1846218"/>
                </a:cubicBezTo>
                <a:cubicBezTo>
                  <a:pt x="4653467" y="1843783"/>
                  <a:pt x="4656868" y="1832714"/>
                  <a:pt x="4656868" y="1820761"/>
                </a:cubicBezTo>
                <a:cubicBezTo>
                  <a:pt x="4656868" y="1809471"/>
                  <a:pt x="4661118" y="1800174"/>
                  <a:pt x="4665368" y="1800174"/>
                </a:cubicBezTo>
                <a:cubicBezTo>
                  <a:pt x="4670468" y="1800174"/>
                  <a:pt x="4672169" y="1784679"/>
                  <a:pt x="4669618" y="1762542"/>
                </a:cubicBezTo>
                <a:lnTo>
                  <a:pt x="4665368" y="1724911"/>
                </a:lnTo>
                <a:lnTo>
                  <a:pt x="4716653" y="1716278"/>
                </a:lnTo>
                <a:cubicBezTo>
                  <a:pt x="4765388" y="1707866"/>
                  <a:pt x="4865125" y="1660937"/>
                  <a:pt x="4897709" y="1631717"/>
                </a:cubicBezTo>
                <a:cubicBezTo>
                  <a:pt x="4915560" y="1615558"/>
                  <a:pt x="4947294" y="1549813"/>
                  <a:pt x="4947294" y="1528341"/>
                </a:cubicBezTo>
                <a:cubicBezTo>
                  <a:pt x="4947294" y="1512181"/>
                  <a:pt x="4911309" y="1475435"/>
                  <a:pt x="4896009" y="1475435"/>
                </a:cubicBezTo>
                <a:cubicBezTo>
                  <a:pt x="4890909" y="1475435"/>
                  <a:pt x="4887509" y="1472779"/>
                  <a:pt x="4887509" y="1470344"/>
                </a:cubicBezTo>
                <a:cubicBezTo>
                  <a:pt x="4887509" y="1463481"/>
                  <a:pt x="4910459" y="1441124"/>
                  <a:pt x="4918960" y="1441124"/>
                </a:cubicBezTo>
                <a:cubicBezTo>
                  <a:pt x="4922360" y="1441124"/>
                  <a:pt x="4943044" y="1427621"/>
                  <a:pt x="4963445" y="1411240"/>
                </a:cubicBezTo>
                <a:cubicBezTo>
                  <a:pt x="4983846" y="1395080"/>
                  <a:pt x="5003679" y="1381356"/>
                  <a:pt x="5007080" y="1381356"/>
                </a:cubicBezTo>
                <a:cubicBezTo>
                  <a:pt x="5010479" y="1381356"/>
                  <a:pt x="5013030" y="1376264"/>
                  <a:pt x="5013030" y="1370288"/>
                </a:cubicBezTo>
                <a:cubicBezTo>
                  <a:pt x="5013030" y="1365196"/>
                  <a:pt x="5015580" y="1350586"/>
                  <a:pt x="5019830" y="1339518"/>
                </a:cubicBezTo>
                <a:cubicBezTo>
                  <a:pt x="5025780" y="1320702"/>
                  <a:pt x="5024080" y="1319817"/>
                  <a:pt x="5003679" y="1324908"/>
                </a:cubicBezTo>
                <a:cubicBezTo>
                  <a:pt x="4972795" y="1332656"/>
                  <a:pt x="4975345" y="1324244"/>
                  <a:pt x="5009629" y="1310520"/>
                </a:cubicBezTo>
                <a:cubicBezTo>
                  <a:pt x="5042780" y="1295910"/>
                  <a:pt x="5060915" y="1276209"/>
                  <a:pt x="5063465" y="1248981"/>
                </a:cubicBezTo>
                <a:cubicBezTo>
                  <a:pt x="5064315" y="1237913"/>
                  <a:pt x="5074515" y="1219761"/>
                  <a:pt x="5084716" y="1209578"/>
                </a:cubicBezTo>
                <a:cubicBezTo>
                  <a:pt x="5102566" y="1191648"/>
                  <a:pt x="5105966" y="1191648"/>
                  <a:pt x="5155551" y="1200281"/>
                </a:cubicBezTo>
                <a:cubicBezTo>
                  <a:pt x="5257272" y="1219097"/>
                  <a:pt x="5270871" y="1220646"/>
                  <a:pt x="5286172" y="1211349"/>
                </a:cubicBezTo>
                <a:cubicBezTo>
                  <a:pt x="5294673" y="1206258"/>
                  <a:pt x="5296373" y="1201831"/>
                  <a:pt x="5291272" y="1201831"/>
                </a:cubicBezTo>
                <a:cubicBezTo>
                  <a:pt x="5276822" y="1201831"/>
                  <a:pt x="5276822" y="1184786"/>
                  <a:pt x="5291272" y="1184786"/>
                </a:cubicBezTo>
                <a:cubicBezTo>
                  <a:pt x="5297223" y="1184786"/>
                  <a:pt x="5307706" y="1191648"/>
                  <a:pt x="5315356" y="1199396"/>
                </a:cubicBezTo>
                <a:cubicBezTo>
                  <a:pt x="5328107" y="1213784"/>
                  <a:pt x="5357008" y="1237913"/>
                  <a:pt x="5381942" y="1253187"/>
                </a:cubicBezTo>
                <a:cubicBezTo>
                  <a:pt x="5392142" y="1259164"/>
                  <a:pt x="5392142" y="1262484"/>
                  <a:pt x="5383642" y="1273774"/>
                </a:cubicBezTo>
                <a:cubicBezTo>
                  <a:pt x="5374292" y="1284842"/>
                  <a:pt x="5375992" y="1287277"/>
                  <a:pt x="5392992" y="1291704"/>
                </a:cubicBezTo>
                <a:cubicBezTo>
                  <a:pt x="5403193" y="1294139"/>
                  <a:pt x="5424444" y="1297681"/>
                  <a:pt x="5438327" y="1298566"/>
                </a:cubicBezTo>
                <a:cubicBezTo>
                  <a:pt x="5452778" y="1300116"/>
                  <a:pt x="5463828" y="1304543"/>
                  <a:pt x="5463828" y="1309634"/>
                </a:cubicBezTo>
                <a:cubicBezTo>
                  <a:pt x="5463828" y="1313840"/>
                  <a:pt x="5460428" y="1316497"/>
                  <a:pt x="5457028" y="1314726"/>
                </a:cubicBezTo>
                <a:cubicBezTo>
                  <a:pt x="5452778" y="1313840"/>
                  <a:pt x="5451928" y="1316497"/>
                  <a:pt x="5454478" y="1320702"/>
                </a:cubicBezTo>
                <a:cubicBezTo>
                  <a:pt x="5457878" y="1324908"/>
                  <a:pt x="5456178" y="1330885"/>
                  <a:pt x="5451078" y="1334427"/>
                </a:cubicBezTo>
                <a:cubicBezTo>
                  <a:pt x="5439178" y="1342175"/>
                  <a:pt x="5413393" y="1399286"/>
                  <a:pt x="5414243" y="1416331"/>
                </a:cubicBezTo>
                <a:cubicBezTo>
                  <a:pt x="5415943" y="1430941"/>
                  <a:pt x="5430677" y="1448871"/>
                  <a:pt x="5461278" y="1473664"/>
                </a:cubicBezTo>
                <a:cubicBezTo>
                  <a:pt x="5473179" y="1483183"/>
                  <a:pt x="5480829" y="1482297"/>
                  <a:pt x="5511713" y="1467687"/>
                </a:cubicBezTo>
                <a:cubicBezTo>
                  <a:pt x="5532114" y="1457505"/>
                  <a:pt x="5552798" y="1449757"/>
                  <a:pt x="5557898" y="1449757"/>
                </a:cubicBezTo>
                <a:cubicBezTo>
                  <a:pt x="5562998" y="1449757"/>
                  <a:pt x="5590199" y="1428285"/>
                  <a:pt x="5617683" y="1402828"/>
                </a:cubicBezTo>
                <a:cubicBezTo>
                  <a:pt x="5645735" y="1375379"/>
                  <a:pt x="5672083" y="1356563"/>
                  <a:pt x="5679167" y="1359220"/>
                </a:cubicBezTo>
                <a:cubicBezTo>
                  <a:pt x="5685967" y="1361655"/>
                  <a:pt x="5688517" y="1360105"/>
                  <a:pt x="5685967" y="1355678"/>
                </a:cubicBezTo>
                <a:cubicBezTo>
                  <a:pt x="5680867" y="1347266"/>
                  <a:pt x="5700418" y="1321588"/>
                  <a:pt x="5710619" y="1321588"/>
                </a:cubicBezTo>
                <a:cubicBezTo>
                  <a:pt x="5714019" y="1321588"/>
                  <a:pt x="5714869" y="1337747"/>
                  <a:pt x="5713169" y="1357449"/>
                </a:cubicBezTo>
                <a:cubicBezTo>
                  <a:pt x="5710619" y="1378921"/>
                  <a:pt x="5714869" y="1404378"/>
                  <a:pt x="5721669" y="1418987"/>
                </a:cubicBezTo>
                <a:cubicBezTo>
                  <a:pt x="5728469" y="1432712"/>
                  <a:pt x="5734419" y="1456619"/>
                  <a:pt x="5734419" y="1472779"/>
                </a:cubicBezTo>
                <a:cubicBezTo>
                  <a:pt x="5734419" y="1492480"/>
                  <a:pt x="5739803" y="1504433"/>
                  <a:pt x="5751703" y="1510410"/>
                </a:cubicBezTo>
                <a:cubicBezTo>
                  <a:pt x="5767003" y="1519043"/>
                  <a:pt x="5767003" y="1520593"/>
                  <a:pt x="5755103" y="1539409"/>
                </a:cubicBezTo>
                <a:cubicBezTo>
                  <a:pt x="5747453" y="1550698"/>
                  <a:pt x="5744903" y="1561766"/>
                  <a:pt x="5749153" y="1564201"/>
                </a:cubicBezTo>
                <a:cubicBezTo>
                  <a:pt x="5762753" y="1573720"/>
                  <a:pt x="5756803" y="1611352"/>
                  <a:pt x="5740653" y="1616443"/>
                </a:cubicBezTo>
                <a:cubicBezTo>
                  <a:pt x="5725919" y="1621534"/>
                  <a:pt x="5725919" y="1623305"/>
                  <a:pt x="5746603" y="1642121"/>
                </a:cubicBezTo>
                <a:cubicBezTo>
                  <a:pt x="5767853" y="1661601"/>
                  <a:pt x="5770403" y="1678867"/>
                  <a:pt x="5754253" y="1691706"/>
                </a:cubicBezTo>
                <a:cubicBezTo>
                  <a:pt x="5749153" y="1695912"/>
                  <a:pt x="5751703" y="1697683"/>
                  <a:pt x="5760203" y="1695027"/>
                </a:cubicBezTo>
                <a:cubicBezTo>
                  <a:pt x="5780604" y="1688165"/>
                  <a:pt x="5822539" y="1701889"/>
                  <a:pt x="5819989" y="1713843"/>
                </a:cubicBezTo>
                <a:cubicBezTo>
                  <a:pt x="5818289" y="1720705"/>
                  <a:pt x="5826789" y="1723140"/>
                  <a:pt x="5842089" y="1722254"/>
                </a:cubicBezTo>
                <a:cubicBezTo>
                  <a:pt x="5872123" y="1718934"/>
                  <a:pt x="5902725" y="1743727"/>
                  <a:pt x="5883174" y="1754795"/>
                </a:cubicBezTo>
                <a:cubicBezTo>
                  <a:pt x="5864473" y="1765863"/>
                  <a:pt x="5881474" y="1797518"/>
                  <a:pt x="5910375" y="1804380"/>
                </a:cubicBezTo>
                <a:cubicBezTo>
                  <a:pt x="5937009" y="1809471"/>
                  <a:pt x="5939559" y="1820761"/>
                  <a:pt x="5925959" y="1875437"/>
                </a:cubicBezTo>
                <a:cubicBezTo>
                  <a:pt x="5915475" y="1920595"/>
                  <a:pt x="5909525" y="1927458"/>
                  <a:pt x="5873823" y="1944503"/>
                </a:cubicBezTo>
                <a:cubicBezTo>
                  <a:pt x="5852289" y="1954907"/>
                  <a:pt x="5835289" y="1963318"/>
                  <a:pt x="5835289" y="1965089"/>
                </a:cubicBezTo>
                <a:cubicBezTo>
                  <a:pt x="5835289" y="1965975"/>
                  <a:pt x="5847189" y="1966860"/>
                  <a:pt x="5861923" y="1967524"/>
                </a:cubicBezTo>
                <a:cubicBezTo>
                  <a:pt x="5878924" y="1968410"/>
                  <a:pt x="5884024" y="1965975"/>
                  <a:pt x="5876374" y="1961548"/>
                </a:cubicBezTo>
                <a:cubicBezTo>
                  <a:pt x="5868723" y="1956456"/>
                  <a:pt x="5872123" y="1954021"/>
                  <a:pt x="5888274" y="1954021"/>
                </a:cubicBezTo>
                <a:cubicBezTo>
                  <a:pt x="5905275" y="1954021"/>
                  <a:pt x="5910375" y="1957342"/>
                  <a:pt x="5906975" y="1966860"/>
                </a:cubicBezTo>
                <a:cubicBezTo>
                  <a:pt x="5903575" y="1973501"/>
                  <a:pt x="5897625" y="1979478"/>
                  <a:pt x="5893375" y="1979478"/>
                </a:cubicBezTo>
                <a:cubicBezTo>
                  <a:pt x="5888274" y="1979478"/>
                  <a:pt x="5887424" y="1985455"/>
                  <a:pt x="5889975" y="1993202"/>
                </a:cubicBezTo>
                <a:cubicBezTo>
                  <a:pt x="5896775" y="2010469"/>
                  <a:pt x="5886574" y="2028399"/>
                  <a:pt x="5878924" y="2014675"/>
                </a:cubicBezTo>
                <a:cubicBezTo>
                  <a:pt x="5874674" y="2008698"/>
                  <a:pt x="5862773" y="2014675"/>
                  <a:pt x="5842939" y="2030834"/>
                </a:cubicBezTo>
                <a:lnTo>
                  <a:pt x="5814039" y="2055627"/>
                </a:lnTo>
                <a:lnTo>
                  <a:pt x="5842089" y="2061604"/>
                </a:lnTo>
                <a:cubicBezTo>
                  <a:pt x="5869573" y="2066695"/>
                  <a:pt x="5880624" y="2082190"/>
                  <a:pt x="5857390" y="2082190"/>
                </a:cubicBezTo>
                <a:cubicBezTo>
                  <a:pt x="5850589" y="2082190"/>
                  <a:pt x="5843789" y="2087282"/>
                  <a:pt x="5841239" y="2094144"/>
                </a:cubicBezTo>
                <a:cubicBezTo>
                  <a:pt x="5837839" y="2102556"/>
                  <a:pt x="5843789" y="2105212"/>
                  <a:pt x="5861923" y="2104327"/>
                </a:cubicBezTo>
                <a:cubicBezTo>
                  <a:pt x="5875524" y="2104327"/>
                  <a:pt x="5886574" y="2101006"/>
                  <a:pt x="5886574" y="2097464"/>
                </a:cubicBezTo>
                <a:cubicBezTo>
                  <a:pt x="5886574" y="2093258"/>
                  <a:pt x="5892525" y="2090602"/>
                  <a:pt x="5899325" y="2090602"/>
                </a:cubicBezTo>
                <a:cubicBezTo>
                  <a:pt x="5906125" y="2090602"/>
                  <a:pt x="5912075" y="2095029"/>
                  <a:pt x="5912075" y="2101006"/>
                </a:cubicBezTo>
                <a:cubicBezTo>
                  <a:pt x="5912075" y="2106097"/>
                  <a:pt x="5917175" y="2104327"/>
                  <a:pt x="5923125" y="2095029"/>
                </a:cubicBezTo>
                <a:cubicBezTo>
                  <a:pt x="5931909" y="2084625"/>
                  <a:pt x="5937009" y="2083076"/>
                  <a:pt x="5941259" y="2089053"/>
                </a:cubicBezTo>
                <a:cubicBezTo>
                  <a:pt x="5944659" y="2095029"/>
                  <a:pt x="5942109" y="2099235"/>
                  <a:pt x="5936159" y="2100121"/>
                </a:cubicBezTo>
                <a:cubicBezTo>
                  <a:pt x="5930209" y="2100121"/>
                  <a:pt x="5933609" y="2103441"/>
                  <a:pt x="5944659" y="2107868"/>
                </a:cubicBezTo>
                <a:cubicBezTo>
                  <a:pt x="5965910" y="2117166"/>
                  <a:pt x="5969311" y="2131776"/>
                  <a:pt x="5950609" y="2138638"/>
                </a:cubicBezTo>
                <a:cubicBezTo>
                  <a:pt x="5930209" y="2147050"/>
                  <a:pt x="5934459" y="2170071"/>
                  <a:pt x="5955710" y="2164980"/>
                </a:cubicBezTo>
                <a:cubicBezTo>
                  <a:pt x="5968460" y="2161660"/>
                  <a:pt x="5971861" y="2164095"/>
                  <a:pt x="5970161" y="2174499"/>
                </a:cubicBezTo>
                <a:cubicBezTo>
                  <a:pt x="5967610" y="2184681"/>
                  <a:pt x="5959110" y="2188887"/>
                  <a:pt x="5942109" y="2187338"/>
                </a:cubicBezTo>
                <a:cubicBezTo>
                  <a:pt x="5927659" y="2187338"/>
                  <a:pt x="5921425" y="2188223"/>
                  <a:pt x="5927659" y="2190658"/>
                </a:cubicBezTo>
                <a:cubicBezTo>
                  <a:pt x="5936159" y="2194200"/>
                  <a:pt x="5934459" y="2200177"/>
                  <a:pt x="5919725" y="2215451"/>
                </a:cubicBezTo>
                <a:cubicBezTo>
                  <a:pt x="5909525" y="2226519"/>
                  <a:pt x="5904425" y="2236037"/>
                  <a:pt x="5908675" y="2236037"/>
                </a:cubicBezTo>
                <a:cubicBezTo>
                  <a:pt x="5912925" y="2236037"/>
                  <a:pt x="5923125" y="2228290"/>
                  <a:pt x="5931909" y="2218771"/>
                </a:cubicBezTo>
                <a:cubicBezTo>
                  <a:pt x="5939559" y="2209474"/>
                  <a:pt x="5952309" y="2201726"/>
                  <a:pt x="5959960" y="2201726"/>
                </a:cubicBezTo>
                <a:cubicBezTo>
                  <a:pt x="5971011" y="2201726"/>
                  <a:pt x="5971861" y="2204383"/>
                  <a:pt x="5963360" y="2214565"/>
                </a:cubicBezTo>
                <a:cubicBezTo>
                  <a:pt x="5957410" y="2221427"/>
                  <a:pt x="5949759" y="2225633"/>
                  <a:pt x="5947209" y="2223198"/>
                </a:cubicBezTo>
                <a:cubicBezTo>
                  <a:pt x="5943809" y="2221427"/>
                  <a:pt x="5940409" y="2224969"/>
                  <a:pt x="5940409" y="2231610"/>
                </a:cubicBezTo>
                <a:cubicBezTo>
                  <a:pt x="5940409" y="2238472"/>
                  <a:pt x="5943809" y="2244449"/>
                  <a:pt x="5948059" y="2244449"/>
                </a:cubicBezTo>
                <a:cubicBezTo>
                  <a:pt x="5951459" y="2244449"/>
                  <a:pt x="5954860" y="2240243"/>
                  <a:pt x="5954860" y="2236037"/>
                </a:cubicBezTo>
                <a:cubicBezTo>
                  <a:pt x="5954860" y="2230946"/>
                  <a:pt x="5959110" y="2227404"/>
                  <a:pt x="5963360" y="2227404"/>
                </a:cubicBezTo>
                <a:cubicBezTo>
                  <a:pt x="5991695" y="2227404"/>
                  <a:pt x="5940409" y="2308644"/>
                  <a:pt x="5907825" y="2314621"/>
                </a:cubicBezTo>
                <a:cubicBezTo>
                  <a:pt x="5887424" y="2318827"/>
                  <a:pt x="5881474" y="2310415"/>
                  <a:pt x="5885724" y="2284737"/>
                </a:cubicBezTo>
                <a:cubicBezTo>
                  <a:pt x="5886574" y="2280310"/>
                  <a:pt x="5883174" y="2279646"/>
                  <a:pt x="5878074" y="2282966"/>
                </a:cubicBezTo>
                <a:cubicBezTo>
                  <a:pt x="5872973" y="2285623"/>
                  <a:pt x="5871273" y="2292264"/>
                  <a:pt x="5873823" y="2296691"/>
                </a:cubicBezTo>
                <a:cubicBezTo>
                  <a:pt x="5877224" y="2300897"/>
                  <a:pt x="5874674" y="2304217"/>
                  <a:pt x="5870423" y="2304217"/>
                </a:cubicBezTo>
                <a:cubicBezTo>
                  <a:pt x="5857390" y="2304217"/>
                  <a:pt x="5858240" y="2286287"/>
                  <a:pt x="5872973" y="2271013"/>
                </a:cubicBezTo>
                <a:cubicBezTo>
                  <a:pt x="5886574" y="2255517"/>
                  <a:pt x="5903575" y="2258174"/>
                  <a:pt x="5685967" y="2248876"/>
                </a:cubicBezTo>
                <a:cubicBezTo>
                  <a:pt x="5568098" y="2244449"/>
                  <a:pt x="5555348" y="2235152"/>
                  <a:pt x="5615133" y="2198406"/>
                </a:cubicBezTo>
                <a:cubicBezTo>
                  <a:pt x="5635534" y="2185567"/>
                  <a:pt x="5643184" y="2177819"/>
                  <a:pt x="5632984" y="2180475"/>
                </a:cubicBezTo>
                <a:cubicBezTo>
                  <a:pt x="5621933" y="2183796"/>
                  <a:pt x="5613150" y="2182910"/>
                  <a:pt x="5613150" y="2180475"/>
                </a:cubicBezTo>
                <a:cubicBezTo>
                  <a:pt x="5613150" y="2169407"/>
                  <a:pt x="5638934" y="2149706"/>
                  <a:pt x="5646585" y="2153912"/>
                </a:cubicBezTo>
                <a:cubicBezTo>
                  <a:pt x="5650834" y="2156568"/>
                  <a:pt x="5655933" y="2153026"/>
                  <a:pt x="5659333" y="2146164"/>
                </a:cubicBezTo>
                <a:cubicBezTo>
                  <a:pt x="5661883" y="2139302"/>
                  <a:pt x="5669533" y="2133325"/>
                  <a:pt x="5677467" y="2133325"/>
                </a:cubicBezTo>
                <a:cubicBezTo>
                  <a:pt x="5684267" y="2133325"/>
                  <a:pt x="5690217" y="2129119"/>
                  <a:pt x="5690217" y="2124028"/>
                </a:cubicBezTo>
                <a:cubicBezTo>
                  <a:pt x="5690217" y="2113845"/>
                  <a:pt x="5731019" y="2067580"/>
                  <a:pt x="5792505" y="2008698"/>
                </a:cubicBezTo>
                <a:lnTo>
                  <a:pt x="5831039" y="1971066"/>
                </a:lnTo>
                <a:lnTo>
                  <a:pt x="5804688" y="1971066"/>
                </a:lnTo>
                <a:cubicBezTo>
                  <a:pt x="5768703" y="1971066"/>
                  <a:pt x="5725069" y="1987226"/>
                  <a:pt x="5697018" y="2010469"/>
                </a:cubicBezTo>
                <a:cubicBezTo>
                  <a:pt x="5683417" y="2020651"/>
                  <a:pt x="5664433" y="2032605"/>
                  <a:pt x="5654233" y="2035925"/>
                </a:cubicBezTo>
                <a:cubicBezTo>
                  <a:pt x="5643184" y="2039467"/>
                  <a:pt x="5632134" y="2045444"/>
                  <a:pt x="5629583" y="2049650"/>
                </a:cubicBezTo>
                <a:cubicBezTo>
                  <a:pt x="5626184" y="2054741"/>
                  <a:pt x="5551664" y="2058283"/>
                  <a:pt x="5444277" y="2057398"/>
                </a:cubicBezTo>
                <a:cubicBezTo>
                  <a:pt x="5335757" y="2056512"/>
                  <a:pt x="5255571" y="2059833"/>
                  <a:pt x="5240838" y="2065145"/>
                </a:cubicBezTo>
                <a:cubicBezTo>
                  <a:pt x="5227237" y="2070237"/>
                  <a:pt x="5206836" y="2085511"/>
                  <a:pt x="5194936" y="2100121"/>
                </a:cubicBezTo>
                <a:cubicBezTo>
                  <a:pt x="5182185" y="2113845"/>
                  <a:pt x="5164051" y="2124913"/>
                  <a:pt x="5154701" y="2124913"/>
                </a:cubicBezTo>
                <a:cubicBezTo>
                  <a:pt x="5130900" y="2124913"/>
                  <a:pt x="5067715" y="2157232"/>
                  <a:pt x="5034280" y="2185567"/>
                </a:cubicBezTo>
                <a:cubicBezTo>
                  <a:pt x="5000280" y="2216336"/>
                  <a:pt x="5005380" y="2217222"/>
                  <a:pt x="5052981" y="2188887"/>
                </a:cubicBezTo>
                <a:cubicBezTo>
                  <a:pt x="5104266" y="2159003"/>
                  <a:pt x="5217036" y="2124028"/>
                  <a:pt x="5269171" y="2122257"/>
                </a:cubicBezTo>
                <a:cubicBezTo>
                  <a:pt x="5346807" y="2119822"/>
                  <a:pt x="5365508" y="2169407"/>
                  <a:pt x="5297223" y="2196635"/>
                </a:cubicBezTo>
                <a:cubicBezTo>
                  <a:pt x="5258122" y="2212130"/>
                  <a:pt x="5252171" y="2223198"/>
                  <a:pt x="5287023" y="2214565"/>
                </a:cubicBezTo>
                <a:lnTo>
                  <a:pt x="5310257" y="2209474"/>
                </a:lnTo>
                <a:lnTo>
                  <a:pt x="5281072" y="2238472"/>
                </a:lnTo>
                <a:cubicBezTo>
                  <a:pt x="5264922" y="2253968"/>
                  <a:pt x="5250471" y="2274333"/>
                  <a:pt x="5248771" y="2283852"/>
                </a:cubicBezTo>
                <a:cubicBezTo>
                  <a:pt x="5244521" y="2311965"/>
                  <a:pt x="5253871" y="2335872"/>
                  <a:pt x="5271721" y="2341185"/>
                </a:cubicBezTo>
                <a:cubicBezTo>
                  <a:pt x="5292122" y="2346276"/>
                  <a:pt x="5292972" y="2341849"/>
                  <a:pt x="5275972" y="2324804"/>
                </a:cubicBezTo>
                <a:cubicBezTo>
                  <a:pt x="5259821" y="2307759"/>
                  <a:pt x="5259821" y="2292264"/>
                  <a:pt x="5275972" y="2299126"/>
                </a:cubicBezTo>
                <a:cubicBezTo>
                  <a:pt x="5282772" y="2301782"/>
                  <a:pt x="5287873" y="2299126"/>
                  <a:pt x="5286172" y="2294034"/>
                </a:cubicBezTo>
                <a:cubicBezTo>
                  <a:pt x="5285322" y="2288943"/>
                  <a:pt x="5289573" y="2282966"/>
                  <a:pt x="5296373" y="2280310"/>
                </a:cubicBezTo>
                <a:cubicBezTo>
                  <a:pt x="5304873" y="2277875"/>
                  <a:pt x="5306856" y="2280310"/>
                  <a:pt x="5302323" y="2291599"/>
                </a:cubicBezTo>
                <a:cubicBezTo>
                  <a:pt x="5294673" y="2313736"/>
                  <a:pt x="5311107" y="2321483"/>
                  <a:pt x="5365508" y="2321483"/>
                </a:cubicBezTo>
                <a:cubicBezTo>
                  <a:pt x="5411693" y="2322369"/>
                  <a:pt x="5412543" y="2322369"/>
                  <a:pt x="5389592" y="2335208"/>
                </a:cubicBezTo>
                <a:cubicBezTo>
                  <a:pt x="5375992" y="2341849"/>
                  <a:pt x="5365508" y="2351367"/>
                  <a:pt x="5365508" y="2355573"/>
                </a:cubicBezTo>
                <a:cubicBezTo>
                  <a:pt x="5365508" y="2360665"/>
                  <a:pt x="5357858" y="2364206"/>
                  <a:pt x="5348508" y="2364206"/>
                </a:cubicBezTo>
                <a:cubicBezTo>
                  <a:pt x="5339157" y="2364206"/>
                  <a:pt x="5331507" y="2360665"/>
                  <a:pt x="5331507" y="2357344"/>
                </a:cubicBezTo>
                <a:cubicBezTo>
                  <a:pt x="5331507" y="2347826"/>
                  <a:pt x="5290422" y="2346276"/>
                  <a:pt x="5284472" y="2355573"/>
                </a:cubicBezTo>
                <a:cubicBezTo>
                  <a:pt x="5277672" y="2366641"/>
                  <a:pt x="5349358" y="2379480"/>
                  <a:pt x="5372592" y="2371954"/>
                </a:cubicBezTo>
                <a:cubicBezTo>
                  <a:pt x="5383642" y="2367527"/>
                  <a:pt x="5391292" y="2367527"/>
                  <a:pt x="5391292" y="2372618"/>
                </a:cubicBezTo>
                <a:cubicBezTo>
                  <a:pt x="5391292" y="2377931"/>
                  <a:pt x="5414243" y="2357344"/>
                  <a:pt x="5442578" y="2328346"/>
                </a:cubicBezTo>
                <a:cubicBezTo>
                  <a:pt x="5482529" y="2287172"/>
                  <a:pt x="5496413" y="2277875"/>
                  <a:pt x="5504063" y="2285623"/>
                </a:cubicBezTo>
                <a:cubicBezTo>
                  <a:pt x="5512563" y="2294034"/>
                  <a:pt x="5512563" y="2300011"/>
                  <a:pt x="5504063" y="2312850"/>
                </a:cubicBezTo>
                <a:cubicBezTo>
                  <a:pt x="5490462" y="2335208"/>
                  <a:pt x="5491312" y="2338528"/>
                  <a:pt x="5506613" y="2338528"/>
                </a:cubicBezTo>
                <a:cubicBezTo>
                  <a:pt x="5513413" y="2338528"/>
                  <a:pt x="5519363" y="2343620"/>
                  <a:pt x="5519363" y="2349597"/>
                </a:cubicBezTo>
                <a:cubicBezTo>
                  <a:pt x="5519363" y="2362436"/>
                  <a:pt x="5475728" y="2389885"/>
                  <a:pt x="5457028" y="2389885"/>
                </a:cubicBezTo>
                <a:cubicBezTo>
                  <a:pt x="5449378" y="2389885"/>
                  <a:pt x="5438327" y="2397411"/>
                  <a:pt x="5431527" y="2406929"/>
                </a:cubicBezTo>
                <a:cubicBezTo>
                  <a:pt x="5424444" y="2416227"/>
                  <a:pt x="5417644" y="2422203"/>
                  <a:pt x="5415943" y="2419768"/>
                </a:cubicBezTo>
                <a:cubicBezTo>
                  <a:pt x="5411693" y="2416227"/>
                  <a:pt x="5283622" y="2458064"/>
                  <a:pt x="5264922" y="2470018"/>
                </a:cubicBezTo>
                <a:cubicBezTo>
                  <a:pt x="5258972" y="2473560"/>
                  <a:pt x="5250471" y="2473560"/>
                  <a:pt x="5245087" y="2470903"/>
                </a:cubicBezTo>
                <a:cubicBezTo>
                  <a:pt x="5235737" y="2464927"/>
                  <a:pt x="5169152" y="2506985"/>
                  <a:pt x="5169152" y="2518939"/>
                </a:cubicBezTo>
                <a:cubicBezTo>
                  <a:pt x="5169152" y="2523145"/>
                  <a:pt x="5161501" y="2526465"/>
                  <a:pt x="5152151" y="2526465"/>
                </a:cubicBezTo>
                <a:cubicBezTo>
                  <a:pt x="5142801" y="2526465"/>
                  <a:pt x="5135151" y="2530007"/>
                  <a:pt x="5135151" y="2535098"/>
                </a:cubicBezTo>
                <a:cubicBezTo>
                  <a:pt x="5135151" y="2547938"/>
                  <a:pt x="5110216" y="2545281"/>
                  <a:pt x="5096616" y="2531778"/>
                </a:cubicBezTo>
                <a:cubicBezTo>
                  <a:pt x="5089816" y="2525580"/>
                  <a:pt x="5085565" y="2509420"/>
                  <a:pt x="5087265" y="2495696"/>
                </a:cubicBezTo>
                <a:cubicBezTo>
                  <a:pt x="5088966" y="2474445"/>
                  <a:pt x="5097466" y="2466697"/>
                  <a:pt x="5147051" y="2442790"/>
                </a:cubicBezTo>
                <a:cubicBezTo>
                  <a:pt x="5177652" y="2427295"/>
                  <a:pt x="5201736" y="2411135"/>
                  <a:pt x="5199186" y="2406929"/>
                </a:cubicBezTo>
                <a:cubicBezTo>
                  <a:pt x="5196636" y="2401838"/>
                  <a:pt x="5184735" y="2402724"/>
                  <a:pt x="5170851" y="2407815"/>
                </a:cubicBezTo>
                <a:cubicBezTo>
                  <a:pt x="5158102" y="2412906"/>
                  <a:pt x="5136851" y="2418883"/>
                  <a:pt x="5123250" y="2421318"/>
                </a:cubicBezTo>
                <a:cubicBezTo>
                  <a:pt x="5093216" y="2426631"/>
                  <a:pt x="5058082" y="2439470"/>
                  <a:pt x="5073665" y="2440134"/>
                </a:cubicBezTo>
                <a:cubicBezTo>
                  <a:pt x="5095766" y="2441905"/>
                  <a:pt x="5082166" y="2455629"/>
                  <a:pt x="5057231" y="2456515"/>
                </a:cubicBezTo>
                <a:cubicBezTo>
                  <a:pt x="5042780" y="2456515"/>
                  <a:pt x="5023230" y="2462492"/>
                  <a:pt x="5013030" y="2469354"/>
                </a:cubicBezTo>
                <a:cubicBezTo>
                  <a:pt x="5002829" y="2475331"/>
                  <a:pt x="4961745" y="2491490"/>
                  <a:pt x="4921510" y="2505215"/>
                </a:cubicBezTo>
                <a:cubicBezTo>
                  <a:pt x="4848974" y="2530007"/>
                  <a:pt x="4793439" y="2567639"/>
                  <a:pt x="4793439" y="2593095"/>
                </a:cubicBezTo>
                <a:cubicBezTo>
                  <a:pt x="4793439" y="2599958"/>
                  <a:pt x="4788339" y="2610362"/>
                  <a:pt x="4781538" y="2615453"/>
                </a:cubicBezTo>
                <a:cubicBezTo>
                  <a:pt x="4773038" y="2622315"/>
                  <a:pt x="4771339" y="2630727"/>
                  <a:pt x="4777289" y="2643566"/>
                </a:cubicBezTo>
                <a:cubicBezTo>
                  <a:pt x="4785789" y="2666588"/>
                  <a:pt x="4801940" y="2669244"/>
                  <a:pt x="4801940" y="2648658"/>
                </a:cubicBezTo>
                <a:cubicBezTo>
                  <a:pt x="4801940" y="2638475"/>
                  <a:pt x="4804489" y="2636704"/>
                  <a:pt x="4810723" y="2642681"/>
                </a:cubicBezTo>
                <a:cubicBezTo>
                  <a:pt x="4823474" y="2655520"/>
                  <a:pt x="4811290" y="2680312"/>
                  <a:pt x="4793439" y="2680312"/>
                </a:cubicBezTo>
                <a:cubicBezTo>
                  <a:pt x="4784088" y="2680312"/>
                  <a:pt x="4774738" y="2684740"/>
                  <a:pt x="4771339" y="2689831"/>
                </a:cubicBezTo>
                <a:cubicBezTo>
                  <a:pt x="4768788" y="2694922"/>
                  <a:pt x="4758588" y="2697357"/>
                  <a:pt x="4750088" y="2694922"/>
                </a:cubicBezTo>
                <a:cubicBezTo>
                  <a:pt x="4741304" y="2692266"/>
                  <a:pt x="4715803" y="2695808"/>
                  <a:pt x="4693703" y="2701785"/>
                </a:cubicBezTo>
                <a:cubicBezTo>
                  <a:pt x="4670468" y="2707761"/>
                  <a:pt x="4660268" y="2713738"/>
                  <a:pt x="4669618" y="2714624"/>
                </a:cubicBezTo>
                <a:cubicBezTo>
                  <a:pt x="4695403" y="2716173"/>
                  <a:pt x="4647518" y="2736760"/>
                  <a:pt x="4587731" y="2749599"/>
                </a:cubicBezTo>
                <a:cubicBezTo>
                  <a:pt x="4544947" y="2758232"/>
                  <a:pt x="4538997" y="2761553"/>
                  <a:pt x="4527947" y="2788116"/>
                </a:cubicBezTo>
                <a:cubicBezTo>
                  <a:pt x="4521996" y="2804276"/>
                  <a:pt x="4500462" y="2830839"/>
                  <a:pt x="4480912" y="2846999"/>
                </a:cubicBezTo>
                <a:cubicBezTo>
                  <a:pt x="4439827" y="2880424"/>
                  <a:pt x="4434726" y="2882859"/>
                  <a:pt x="4434726" y="2863158"/>
                </a:cubicBezTo>
                <a:cubicBezTo>
                  <a:pt x="4434726" y="2856517"/>
                  <a:pt x="4431327" y="2852090"/>
                  <a:pt x="4427077" y="2855632"/>
                </a:cubicBezTo>
                <a:cubicBezTo>
                  <a:pt x="4422826" y="2858067"/>
                  <a:pt x="4421127" y="2872677"/>
                  <a:pt x="4423676" y="2887951"/>
                </a:cubicBezTo>
                <a:cubicBezTo>
                  <a:pt x="4427077" y="2909423"/>
                  <a:pt x="4422826" y="2920491"/>
                  <a:pt x="4405826" y="2939307"/>
                </a:cubicBezTo>
                <a:cubicBezTo>
                  <a:pt x="4393075" y="2953031"/>
                  <a:pt x="4379475" y="2960558"/>
                  <a:pt x="4373242" y="2957237"/>
                </a:cubicBezTo>
                <a:cubicBezTo>
                  <a:pt x="4368142" y="2953917"/>
                  <a:pt x="4365592" y="2954581"/>
                  <a:pt x="4368991" y="2959008"/>
                </a:cubicBezTo>
                <a:cubicBezTo>
                  <a:pt x="4371542" y="2963214"/>
                  <a:pt x="4363892" y="2978488"/>
                  <a:pt x="4352841" y="2992213"/>
                </a:cubicBezTo>
                <a:cubicBezTo>
                  <a:pt x="4334991" y="3014570"/>
                  <a:pt x="4332440" y="3016120"/>
                  <a:pt x="4332440" y="2999960"/>
                </a:cubicBezTo>
                <a:cubicBezTo>
                  <a:pt x="4332440" y="2990663"/>
                  <a:pt x="4336691" y="2978488"/>
                  <a:pt x="4342641" y="2972511"/>
                </a:cubicBezTo>
                <a:cubicBezTo>
                  <a:pt x="4347741" y="2967420"/>
                  <a:pt x="4352841" y="2951260"/>
                  <a:pt x="4353691" y="2936650"/>
                </a:cubicBezTo>
                <a:cubicBezTo>
                  <a:pt x="4355391" y="2909423"/>
                  <a:pt x="4342641" y="2912743"/>
                  <a:pt x="4337541" y="2941963"/>
                </a:cubicBezTo>
                <a:cubicBezTo>
                  <a:pt x="4335841" y="2950375"/>
                  <a:pt x="4329890" y="2969191"/>
                  <a:pt x="4324790" y="2982915"/>
                </a:cubicBezTo>
                <a:cubicBezTo>
                  <a:pt x="4317990" y="2999960"/>
                  <a:pt x="4317140" y="3010143"/>
                  <a:pt x="4323940" y="3017005"/>
                </a:cubicBezTo>
                <a:cubicBezTo>
                  <a:pt x="4328190" y="3021432"/>
                  <a:pt x="4332440" y="3051316"/>
                  <a:pt x="4332440" y="3083635"/>
                </a:cubicBezTo>
                <a:cubicBezTo>
                  <a:pt x="4332440" y="3133221"/>
                  <a:pt x="4329890" y="3142739"/>
                  <a:pt x="4314307" y="3150266"/>
                </a:cubicBezTo>
                <a:cubicBezTo>
                  <a:pt x="4304956" y="3155578"/>
                  <a:pt x="4293056" y="3158013"/>
                  <a:pt x="4287106" y="3155578"/>
                </a:cubicBezTo>
                <a:cubicBezTo>
                  <a:pt x="4281155" y="3153807"/>
                  <a:pt x="4283706" y="3151151"/>
                  <a:pt x="4291356" y="3151151"/>
                </a:cubicBezTo>
                <a:cubicBezTo>
                  <a:pt x="4299856" y="3150266"/>
                  <a:pt x="4310056" y="3143625"/>
                  <a:pt x="4314307" y="3134106"/>
                </a:cubicBezTo>
                <a:cubicBezTo>
                  <a:pt x="4323090" y="3119717"/>
                  <a:pt x="4321390" y="3119717"/>
                  <a:pt x="4288806" y="3135877"/>
                </a:cubicBezTo>
                <a:cubicBezTo>
                  <a:pt x="4265005" y="3146945"/>
                  <a:pt x="4257355" y="3154693"/>
                  <a:pt x="4265005" y="3159784"/>
                </a:cubicBezTo>
                <a:cubicBezTo>
                  <a:pt x="4281155" y="3169081"/>
                  <a:pt x="4259055" y="3193210"/>
                  <a:pt x="4233270" y="3193210"/>
                </a:cubicBezTo>
                <a:cubicBezTo>
                  <a:pt x="4212870" y="3193210"/>
                  <a:pt x="4151384" y="3227300"/>
                  <a:pt x="4140334" y="3244345"/>
                </a:cubicBezTo>
                <a:cubicBezTo>
                  <a:pt x="4137784" y="3248551"/>
                  <a:pt x="4124750" y="3252978"/>
                  <a:pt x="4112849" y="3252978"/>
                </a:cubicBezTo>
                <a:cubicBezTo>
                  <a:pt x="4097549" y="3252978"/>
                  <a:pt x="4078849" y="3264931"/>
                  <a:pt x="4055614" y="3288839"/>
                </a:cubicBezTo>
                <a:cubicBezTo>
                  <a:pt x="4036064" y="3309425"/>
                  <a:pt x="4008863" y="3331562"/>
                  <a:pt x="3994979" y="3338424"/>
                </a:cubicBezTo>
                <a:cubicBezTo>
                  <a:pt x="3885891" y="3392215"/>
                  <a:pt x="3838857" y="3486294"/>
                  <a:pt x="3866058" y="3593877"/>
                </a:cubicBezTo>
                <a:cubicBezTo>
                  <a:pt x="3873709" y="3622875"/>
                  <a:pt x="3877958" y="3651209"/>
                  <a:pt x="3875408" y="3654530"/>
                </a:cubicBezTo>
                <a:cubicBezTo>
                  <a:pt x="3872858" y="3658957"/>
                  <a:pt x="3874559" y="3686185"/>
                  <a:pt x="3878809" y="3716069"/>
                </a:cubicBezTo>
                <a:cubicBezTo>
                  <a:pt x="3888442" y="3770745"/>
                  <a:pt x="3880509" y="3817896"/>
                  <a:pt x="3857558" y="3855306"/>
                </a:cubicBezTo>
                <a:cubicBezTo>
                  <a:pt x="3851607" y="3864825"/>
                  <a:pt x="3845658" y="3875893"/>
                  <a:pt x="3845658" y="3880984"/>
                </a:cubicBezTo>
                <a:cubicBezTo>
                  <a:pt x="3844807" y="3885411"/>
                  <a:pt x="3840558" y="3895594"/>
                  <a:pt x="3836307" y="3902456"/>
                </a:cubicBezTo>
                <a:cubicBezTo>
                  <a:pt x="3830357" y="3913524"/>
                  <a:pt x="3827807" y="3913524"/>
                  <a:pt x="3821006" y="3903342"/>
                </a:cubicBezTo>
                <a:cubicBezTo>
                  <a:pt x="3816473" y="3896479"/>
                  <a:pt x="3807123" y="3893823"/>
                  <a:pt x="3799472" y="3896479"/>
                </a:cubicBezTo>
                <a:cubicBezTo>
                  <a:pt x="3789272" y="3900685"/>
                  <a:pt x="3785872" y="3896479"/>
                  <a:pt x="3785872" y="3878549"/>
                </a:cubicBezTo>
                <a:cubicBezTo>
                  <a:pt x="3785872" y="3865710"/>
                  <a:pt x="3778221" y="3848665"/>
                  <a:pt x="3768871" y="3840032"/>
                </a:cubicBezTo>
                <a:cubicBezTo>
                  <a:pt x="3759238" y="3832284"/>
                  <a:pt x="3751587" y="3819445"/>
                  <a:pt x="3751587" y="3812583"/>
                </a:cubicBezTo>
                <a:cubicBezTo>
                  <a:pt x="3751587" y="3805942"/>
                  <a:pt x="3748187" y="3799965"/>
                  <a:pt x="3743938" y="3799965"/>
                </a:cubicBezTo>
                <a:cubicBezTo>
                  <a:pt x="3737137" y="3799965"/>
                  <a:pt x="3726937" y="3758792"/>
                  <a:pt x="3720986" y="3706772"/>
                </a:cubicBezTo>
                <a:cubicBezTo>
                  <a:pt x="3719287" y="3695703"/>
                  <a:pt x="3724387" y="3675117"/>
                  <a:pt x="3730336" y="3662278"/>
                </a:cubicBezTo>
                <a:cubicBezTo>
                  <a:pt x="3746488" y="3631508"/>
                  <a:pt x="3746488" y="3612692"/>
                  <a:pt x="3728637" y="3592991"/>
                </a:cubicBezTo>
                <a:cubicBezTo>
                  <a:pt x="3720986" y="3584579"/>
                  <a:pt x="3710786" y="3569084"/>
                  <a:pt x="3705686" y="3558901"/>
                </a:cubicBezTo>
                <a:cubicBezTo>
                  <a:pt x="3691802" y="3532338"/>
                  <a:pt x="3671402" y="3530788"/>
                  <a:pt x="3642501" y="3552039"/>
                </a:cubicBezTo>
                <a:cubicBezTo>
                  <a:pt x="3617567" y="3570855"/>
                  <a:pt x="3589516" y="3568198"/>
                  <a:pt x="3589516" y="3546948"/>
                </a:cubicBezTo>
                <a:cubicBezTo>
                  <a:pt x="3589516" y="3540971"/>
                  <a:pt x="3581015" y="3529903"/>
                  <a:pt x="3570532" y="3523040"/>
                </a:cubicBezTo>
                <a:cubicBezTo>
                  <a:pt x="3545031" y="3507545"/>
                  <a:pt x="3365674" y="3510201"/>
                  <a:pt x="3360575" y="3526361"/>
                </a:cubicBezTo>
                <a:cubicBezTo>
                  <a:pt x="3358024" y="3532338"/>
                  <a:pt x="3349524" y="3543406"/>
                  <a:pt x="3341024" y="3550268"/>
                </a:cubicBezTo>
                <a:cubicBezTo>
                  <a:pt x="3324590" y="3563993"/>
                  <a:pt x="3324590" y="3564878"/>
                  <a:pt x="3343574" y="3579488"/>
                </a:cubicBezTo>
                <a:cubicBezTo>
                  <a:pt x="3363124" y="3594762"/>
                  <a:pt x="3363124" y="3594762"/>
                  <a:pt x="3346124" y="3607601"/>
                </a:cubicBezTo>
                <a:cubicBezTo>
                  <a:pt x="3330824" y="3619555"/>
                  <a:pt x="3328840" y="3619555"/>
                  <a:pt x="3323739" y="3605830"/>
                </a:cubicBezTo>
                <a:cubicBezTo>
                  <a:pt x="3320339" y="3597418"/>
                  <a:pt x="3319490" y="3587900"/>
                  <a:pt x="3321189" y="3584579"/>
                </a:cubicBezTo>
                <a:cubicBezTo>
                  <a:pt x="3326290" y="3575946"/>
                  <a:pt x="3298239" y="3581923"/>
                  <a:pt x="3292288" y="3591442"/>
                </a:cubicBezTo>
                <a:cubicBezTo>
                  <a:pt x="3287188" y="3598968"/>
                  <a:pt x="3260554" y="3600739"/>
                  <a:pt x="3224854" y="3596533"/>
                </a:cubicBezTo>
                <a:cubicBezTo>
                  <a:pt x="3218903" y="3595647"/>
                  <a:pt x="3213803" y="3589671"/>
                  <a:pt x="3213803" y="3583694"/>
                </a:cubicBezTo>
                <a:cubicBezTo>
                  <a:pt x="3213803" y="3575946"/>
                  <a:pt x="3199920" y="3571740"/>
                  <a:pt x="3170169" y="3570855"/>
                </a:cubicBezTo>
                <a:cubicBezTo>
                  <a:pt x="3145517" y="3570855"/>
                  <a:pt x="3121433" y="3565763"/>
                  <a:pt x="3117183" y="3561336"/>
                </a:cubicBezTo>
                <a:cubicBezTo>
                  <a:pt x="3095933" y="3540085"/>
                  <a:pt x="3051448" y="3556245"/>
                  <a:pt x="2926777" y="3631508"/>
                </a:cubicBezTo>
                <a:cubicBezTo>
                  <a:pt x="2814856" y="3698138"/>
                  <a:pt x="2796156" y="3721160"/>
                  <a:pt x="2791056" y="3799080"/>
                </a:cubicBezTo>
                <a:cubicBezTo>
                  <a:pt x="2788506" y="3834941"/>
                  <a:pt x="2781705" y="3859733"/>
                  <a:pt x="2769805" y="3876778"/>
                </a:cubicBezTo>
                <a:cubicBezTo>
                  <a:pt x="2744021" y="3912639"/>
                  <a:pt x="2711720" y="4010039"/>
                  <a:pt x="2697836" y="4094599"/>
                </a:cubicBezTo>
                <a:cubicBezTo>
                  <a:pt x="2696135" y="4104118"/>
                  <a:pt x="2698686" y="4121163"/>
                  <a:pt x="2703785" y="4133116"/>
                </a:cubicBezTo>
                <a:cubicBezTo>
                  <a:pt x="2708036" y="4145070"/>
                  <a:pt x="2712570" y="4170748"/>
                  <a:pt x="2713420" y="4190449"/>
                </a:cubicBezTo>
                <a:cubicBezTo>
                  <a:pt x="2714270" y="4210150"/>
                  <a:pt x="2721070" y="4233172"/>
                  <a:pt x="2728720" y="4241805"/>
                </a:cubicBezTo>
                <a:cubicBezTo>
                  <a:pt x="2736371" y="4250217"/>
                  <a:pt x="2745721" y="4268147"/>
                  <a:pt x="2748270" y="4282757"/>
                </a:cubicBezTo>
                <a:cubicBezTo>
                  <a:pt x="2760171" y="4335663"/>
                  <a:pt x="2774054" y="4356250"/>
                  <a:pt x="2797006" y="4361341"/>
                </a:cubicBezTo>
                <a:cubicBezTo>
                  <a:pt x="2809757" y="4363776"/>
                  <a:pt x="2830157" y="4375066"/>
                  <a:pt x="2841491" y="4387019"/>
                </a:cubicBezTo>
                <a:cubicBezTo>
                  <a:pt x="2859341" y="4404950"/>
                  <a:pt x="2865292" y="4406721"/>
                  <a:pt x="2880591" y="4398087"/>
                </a:cubicBezTo>
                <a:cubicBezTo>
                  <a:pt x="2897876" y="4388790"/>
                  <a:pt x="2962761" y="4374180"/>
                  <a:pt x="3008662" y="4369089"/>
                </a:cubicBezTo>
                <a:cubicBezTo>
                  <a:pt x="3058248" y="4363112"/>
                  <a:pt x="3095933" y="4335663"/>
                  <a:pt x="3116333" y="4289620"/>
                </a:cubicBezTo>
                <a:cubicBezTo>
                  <a:pt x="3127384" y="4265712"/>
                  <a:pt x="3136733" y="4241805"/>
                  <a:pt x="3136733" y="4236493"/>
                </a:cubicBezTo>
                <a:cubicBezTo>
                  <a:pt x="3136733" y="4232287"/>
                  <a:pt x="3141267" y="4218562"/>
                  <a:pt x="3146368" y="4206609"/>
                </a:cubicBezTo>
                <a:cubicBezTo>
                  <a:pt x="3154018" y="4189564"/>
                  <a:pt x="3168468" y="4182701"/>
                  <a:pt x="3212953" y="4170748"/>
                </a:cubicBezTo>
                <a:cubicBezTo>
                  <a:pt x="3243554" y="4163000"/>
                  <a:pt x="3293138" y="4155474"/>
                  <a:pt x="3322889" y="4154588"/>
                </a:cubicBezTo>
                <a:cubicBezTo>
                  <a:pt x="3372475" y="4151932"/>
                  <a:pt x="3375875" y="4152817"/>
                  <a:pt x="3380975" y="4171633"/>
                </a:cubicBezTo>
                <a:cubicBezTo>
                  <a:pt x="3383526" y="4182701"/>
                  <a:pt x="3381825" y="4199746"/>
                  <a:pt x="3375875" y="4209265"/>
                </a:cubicBezTo>
                <a:cubicBezTo>
                  <a:pt x="3369925" y="4221219"/>
                  <a:pt x="3369925" y="4227195"/>
                  <a:pt x="3375875" y="4227195"/>
                </a:cubicBezTo>
                <a:cubicBezTo>
                  <a:pt x="3380975" y="4227195"/>
                  <a:pt x="3380975" y="4233172"/>
                  <a:pt x="3374175" y="4244240"/>
                </a:cubicBezTo>
                <a:cubicBezTo>
                  <a:pt x="3361425" y="4264827"/>
                  <a:pt x="3346124" y="4267262"/>
                  <a:pt x="3353774" y="4247782"/>
                </a:cubicBezTo>
                <a:cubicBezTo>
                  <a:pt x="3358024" y="4235829"/>
                  <a:pt x="3357174" y="4234943"/>
                  <a:pt x="3346124" y="4244240"/>
                </a:cubicBezTo>
                <a:cubicBezTo>
                  <a:pt x="3339324" y="4250217"/>
                  <a:pt x="3333374" y="4261285"/>
                  <a:pt x="3333374" y="4269918"/>
                </a:cubicBezTo>
                <a:cubicBezTo>
                  <a:pt x="3333374" y="4277666"/>
                  <a:pt x="3330824" y="4286963"/>
                  <a:pt x="3327423" y="4290505"/>
                </a:cubicBezTo>
                <a:cubicBezTo>
                  <a:pt x="3322889" y="4293826"/>
                  <a:pt x="3320339" y="4303123"/>
                  <a:pt x="3319490" y="4310870"/>
                </a:cubicBezTo>
                <a:cubicBezTo>
                  <a:pt x="3319490" y="4318618"/>
                  <a:pt x="3314390" y="4336549"/>
                  <a:pt x="3309290" y="4349388"/>
                </a:cubicBezTo>
                <a:cubicBezTo>
                  <a:pt x="3303340" y="4363112"/>
                  <a:pt x="3299090" y="4379272"/>
                  <a:pt x="3299090" y="4386134"/>
                </a:cubicBezTo>
                <a:cubicBezTo>
                  <a:pt x="3299090" y="4392996"/>
                  <a:pt x="3289738" y="4408270"/>
                  <a:pt x="3277839" y="4419560"/>
                </a:cubicBezTo>
                <a:cubicBezTo>
                  <a:pt x="3266504" y="4431513"/>
                  <a:pt x="3259704" y="4440810"/>
                  <a:pt x="3262255" y="4440810"/>
                </a:cubicBezTo>
                <a:cubicBezTo>
                  <a:pt x="3265088" y="4440810"/>
                  <a:pt x="3263105" y="4445902"/>
                  <a:pt x="3258854" y="4450993"/>
                </a:cubicBezTo>
                <a:cubicBezTo>
                  <a:pt x="3253755" y="4456970"/>
                  <a:pt x="3247804" y="4477557"/>
                  <a:pt x="3245253" y="4495487"/>
                </a:cubicBezTo>
                <a:cubicBezTo>
                  <a:pt x="3241854" y="4515188"/>
                  <a:pt x="3229953" y="4539981"/>
                  <a:pt x="3216353" y="4554591"/>
                </a:cubicBezTo>
                <a:cubicBezTo>
                  <a:pt x="3203603" y="4568979"/>
                  <a:pt x="3197369" y="4577613"/>
                  <a:pt x="3203603" y="4574071"/>
                </a:cubicBezTo>
                <a:cubicBezTo>
                  <a:pt x="3209553" y="4570750"/>
                  <a:pt x="3219753" y="4572521"/>
                  <a:pt x="3226554" y="4577613"/>
                </a:cubicBezTo>
                <a:cubicBezTo>
                  <a:pt x="3236754" y="4586024"/>
                  <a:pt x="3241854" y="4586024"/>
                  <a:pt x="3252054" y="4577613"/>
                </a:cubicBezTo>
                <a:cubicBezTo>
                  <a:pt x="3258854" y="4572521"/>
                  <a:pt x="3268489" y="4569865"/>
                  <a:pt x="3273589" y="4573185"/>
                </a:cubicBezTo>
                <a:cubicBezTo>
                  <a:pt x="3287188" y="4581819"/>
                  <a:pt x="3358024" y="4580048"/>
                  <a:pt x="3369925" y="4570750"/>
                </a:cubicBezTo>
                <a:cubicBezTo>
                  <a:pt x="3384375" y="4559682"/>
                  <a:pt x="3486095" y="4574071"/>
                  <a:pt x="3503096" y="4590452"/>
                </a:cubicBezTo>
                <a:cubicBezTo>
                  <a:pt x="3510746" y="4597093"/>
                  <a:pt x="3528031" y="4612588"/>
                  <a:pt x="3540780" y="4623656"/>
                </a:cubicBezTo>
                <a:cubicBezTo>
                  <a:pt x="3556081" y="4637381"/>
                  <a:pt x="3561181" y="4646678"/>
                  <a:pt x="3555231" y="4650220"/>
                </a:cubicBezTo>
                <a:cubicBezTo>
                  <a:pt x="3549280" y="4653540"/>
                  <a:pt x="3547581" y="4663944"/>
                  <a:pt x="3550131" y="4673241"/>
                </a:cubicBezTo>
                <a:cubicBezTo>
                  <a:pt x="3551830" y="4682539"/>
                  <a:pt x="3546730" y="4704896"/>
                  <a:pt x="3537380" y="4721941"/>
                </a:cubicBezTo>
                <a:cubicBezTo>
                  <a:pt x="3527180" y="4740757"/>
                  <a:pt x="3521229" y="4768870"/>
                  <a:pt x="3521229" y="4797205"/>
                </a:cubicBezTo>
                <a:cubicBezTo>
                  <a:pt x="3521229" y="4821997"/>
                  <a:pt x="3517830" y="4842363"/>
                  <a:pt x="3512730" y="4842363"/>
                </a:cubicBezTo>
                <a:cubicBezTo>
                  <a:pt x="3508196" y="4842363"/>
                  <a:pt x="3503945" y="4852767"/>
                  <a:pt x="3503945" y="4864720"/>
                </a:cubicBezTo>
                <a:cubicBezTo>
                  <a:pt x="3503945" y="4876674"/>
                  <a:pt x="3499696" y="4894604"/>
                  <a:pt x="3494596" y="4903901"/>
                </a:cubicBezTo>
                <a:cubicBezTo>
                  <a:pt x="3487796" y="4916740"/>
                  <a:pt x="3487796" y="4926259"/>
                  <a:pt x="3494596" y="4939984"/>
                </a:cubicBezTo>
                <a:cubicBezTo>
                  <a:pt x="3499696" y="4949281"/>
                  <a:pt x="3507346" y="4968097"/>
                  <a:pt x="3512730" y="4980936"/>
                </a:cubicBezTo>
                <a:cubicBezTo>
                  <a:pt x="3516980" y="4994660"/>
                  <a:pt x="3524630" y="5004843"/>
                  <a:pt x="3529730" y="5004843"/>
                </a:cubicBezTo>
                <a:cubicBezTo>
                  <a:pt x="3533980" y="5004843"/>
                  <a:pt x="3538231" y="5010820"/>
                  <a:pt x="3538231" y="5017682"/>
                </a:cubicBezTo>
                <a:cubicBezTo>
                  <a:pt x="3538231" y="5025430"/>
                  <a:pt x="3547581" y="5035612"/>
                  <a:pt x="3559481" y="5040703"/>
                </a:cubicBezTo>
                <a:cubicBezTo>
                  <a:pt x="3571381" y="5045795"/>
                  <a:pt x="3580165" y="5055313"/>
                  <a:pt x="3577615" y="5061290"/>
                </a:cubicBezTo>
                <a:cubicBezTo>
                  <a:pt x="3575065" y="5067267"/>
                  <a:pt x="3579315" y="5076564"/>
                  <a:pt x="3586116" y="5081655"/>
                </a:cubicBezTo>
                <a:cubicBezTo>
                  <a:pt x="3595465" y="5090289"/>
                  <a:pt x="3598016" y="5090289"/>
                  <a:pt x="3598016" y="5081655"/>
                </a:cubicBezTo>
                <a:cubicBezTo>
                  <a:pt x="3598016" y="5074129"/>
                  <a:pt x="3602266" y="5075015"/>
                  <a:pt x="3613316" y="5084312"/>
                </a:cubicBezTo>
                <a:cubicBezTo>
                  <a:pt x="3635417" y="5104013"/>
                  <a:pt x="3642501" y="5103127"/>
                  <a:pt x="3703986" y="5069038"/>
                </a:cubicBezTo>
                <a:cubicBezTo>
                  <a:pt x="3733737" y="5052657"/>
                  <a:pt x="3761221" y="5038933"/>
                  <a:pt x="3763772" y="5038933"/>
                </a:cubicBezTo>
                <a:cubicBezTo>
                  <a:pt x="3774821" y="5038933"/>
                  <a:pt x="3768022" y="5091174"/>
                  <a:pt x="3755837" y="5095380"/>
                </a:cubicBezTo>
                <a:cubicBezTo>
                  <a:pt x="3749038" y="5098922"/>
                  <a:pt x="3743087" y="5105784"/>
                  <a:pt x="3743087" y="5111761"/>
                </a:cubicBezTo>
                <a:cubicBezTo>
                  <a:pt x="3743087" y="5117737"/>
                  <a:pt x="3732037" y="5127921"/>
                  <a:pt x="3717586" y="5134783"/>
                </a:cubicBezTo>
                <a:cubicBezTo>
                  <a:pt x="3688403" y="5147621"/>
                  <a:pt x="3687551" y="5148507"/>
                  <a:pt x="3704836" y="5170643"/>
                </a:cubicBezTo>
                <a:cubicBezTo>
                  <a:pt x="3723537" y="5196321"/>
                  <a:pt x="3720137" y="5205619"/>
                  <a:pt x="3687551" y="5221114"/>
                </a:cubicBezTo>
                <a:cubicBezTo>
                  <a:pt x="3658651" y="5234839"/>
                  <a:pt x="3657802" y="5234839"/>
                  <a:pt x="3644201" y="5215137"/>
                </a:cubicBezTo>
                <a:cubicBezTo>
                  <a:pt x="3628617" y="5190345"/>
                  <a:pt x="3602266" y="5176620"/>
                  <a:pt x="3609916" y="5197207"/>
                </a:cubicBezTo>
                <a:cubicBezTo>
                  <a:pt x="3612467" y="5204733"/>
                  <a:pt x="3609916" y="5209825"/>
                  <a:pt x="3602266" y="5209825"/>
                </a:cubicBezTo>
                <a:cubicBezTo>
                  <a:pt x="3587815" y="5209825"/>
                  <a:pt x="3586116" y="5199642"/>
                  <a:pt x="3598016" y="5187689"/>
                </a:cubicBezTo>
                <a:cubicBezTo>
                  <a:pt x="3610766" y="5174849"/>
                  <a:pt x="3598866" y="5150057"/>
                  <a:pt x="3581015" y="5150057"/>
                </a:cubicBezTo>
                <a:cubicBezTo>
                  <a:pt x="3572231" y="5150057"/>
                  <a:pt x="3559481" y="5147621"/>
                  <a:pt x="3551830" y="5144965"/>
                </a:cubicBezTo>
                <a:cubicBezTo>
                  <a:pt x="3542480" y="5141645"/>
                  <a:pt x="3538231" y="5144965"/>
                  <a:pt x="3538231" y="5155148"/>
                </a:cubicBezTo>
                <a:cubicBezTo>
                  <a:pt x="3538231" y="5168873"/>
                  <a:pt x="3536531" y="5167987"/>
                  <a:pt x="3518679" y="5151827"/>
                </a:cubicBezTo>
                <a:cubicBezTo>
                  <a:pt x="3507346" y="5141645"/>
                  <a:pt x="3494596" y="5133011"/>
                  <a:pt x="3489495" y="5133011"/>
                </a:cubicBezTo>
                <a:cubicBezTo>
                  <a:pt x="3477595" y="5133011"/>
                  <a:pt x="3468245" y="5109105"/>
                  <a:pt x="3478445" y="5103127"/>
                </a:cubicBezTo>
                <a:cubicBezTo>
                  <a:pt x="3492046" y="5094495"/>
                  <a:pt x="3477595" y="5075015"/>
                  <a:pt x="3447560" y="5060405"/>
                </a:cubicBezTo>
                <a:cubicBezTo>
                  <a:pt x="3431410" y="5052657"/>
                  <a:pt x="3418660" y="5039818"/>
                  <a:pt x="3418660" y="5032070"/>
                </a:cubicBezTo>
                <a:cubicBezTo>
                  <a:pt x="3417810" y="5018567"/>
                  <a:pt x="3417810" y="5018567"/>
                  <a:pt x="3410160" y="5032070"/>
                </a:cubicBezTo>
                <a:cubicBezTo>
                  <a:pt x="3402510" y="5044909"/>
                  <a:pt x="3399109" y="5044909"/>
                  <a:pt x="3375875" y="5033841"/>
                </a:cubicBezTo>
                <a:cubicBezTo>
                  <a:pt x="3349524" y="5020117"/>
                  <a:pt x="3336773" y="4994660"/>
                  <a:pt x="3347824" y="4977394"/>
                </a:cubicBezTo>
                <a:cubicBezTo>
                  <a:pt x="3364825" y="4949281"/>
                  <a:pt x="3349524" y="4920282"/>
                  <a:pt x="3271888" y="4831294"/>
                </a:cubicBezTo>
                <a:cubicBezTo>
                  <a:pt x="3243554" y="4800525"/>
                  <a:pt x="3241004" y="4793663"/>
                  <a:pt x="3252904" y="4786136"/>
                </a:cubicBezTo>
                <a:cubicBezTo>
                  <a:pt x="3263105" y="4778389"/>
                  <a:pt x="3257155" y="4776618"/>
                  <a:pt x="3225704" y="4778389"/>
                </a:cubicBezTo>
                <a:cubicBezTo>
                  <a:pt x="3188869" y="4781045"/>
                  <a:pt x="3155718" y="4771527"/>
                  <a:pt x="3106982" y="4745848"/>
                </a:cubicBezTo>
                <a:cubicBezTo>
                  <a:pt x="3097632" y="4740757"/>
                  <a:pt x="3070999" y="4733895"/>
                  <a:pt x="3048048" y="4730574"/>
                </a:cubicBezTo>
                <a:cubicBezTo>
                  <a:pt x="3001012" y="4722827"/>
                  <a:pt x="2975512" y="4702240"/>
                  <a:pt x="2922526" y="4631404"/>
                </a:cubicBezTo>
                <a:cubicBezTo>
                  <a:pt x="2889942" y="4587795"/>
                  <a:pt x="2847440" y="4560568"/>
                  <a:pt x="2812306" y="4560568"/>
                </a:cubicBezTo>
                <a:cubicBezTo>
                  <a:pt x="2804655" y="4560568"/>
                  <a:pt x="2785955" y="4566544"/>
                  <a:pt x="2771504" y="4574071"/>
                </a:cubicBezTo>
                <a:cubicBezTo>
                  <a:pt x="2721920" y="4597978"/>
                  <a:pt x="2696135" y="4602405"/>
                  <a:pt x="2671485" y="4589566"/>
                </a:cubicBezTo>
                <a:cubicBezTo>
                  <a:pt x="2658735" y="4582704"/>
                  <a:pt x="2642300" y="4577613"/>
                  <a:pt x="2635501" y="4577613"/>
                </a:cubicBezTo>
                <a:cubicBezTo>
                  <a:pt x="2621049" y="4577613"/>
                  <a:pt x="2575714" y="4553705"/>
                  <a:pt x="2557864" y="4536439"/>
                </a:cubicBezTo>
                <a:cubicBezTo>
                  <a:pt x="2551915" y="4531348"/>
                  <a:pt x="2540864" y="4526256"/>
                  <a:pt x="2534913" y="4526256"/>
                </a:cubicBezTo>
                <a:cubicBezTo>
                  <a:pt x="2510829" y="4526256"/>
                  <a:pt x="2422994" y="4480213"/>
                  <a:pt x="2397209" y="4453649"/>
                </a:cubicBezTo>
                <a:cubicBezTo>
                  <a:pt x="2381908" y="4438154"/>
                  <a:pt x="2364058" y="4426200"/>
                  <a:pt x="2356408" y="4426200"/>
                </a:cubicBezTo>
                <a:cubicBezTo>
                  <a:pt x="2326373" y="4426200"/>
                  <a:pt x="2276789" y="4404064"/>
                  <a:pt x="2269137" y="4387019"/>
                </a:cubicBezTo>
                <a:cubicBezTo>
                  <a:pt x="2264888" y="4376615"/>
                  <a:pt x="2247888" y="4360456"/>
                  <a:pt x="2231736" y="4351823"/>
                </a:cubicBezTo>
                <a:cubicBezTo>
                  <a:pt x="2215587" y="4343411"/>
                  <a:pt x="2193203" y="4322824"/>
                  <a:pt x="2183002" y="4306665"/>
                </a:cubicBezTo>
                <a:cubicBezTo>
                  <a:pt x="2160902" y="4273239"/>
                  <a:pt x="2157501" y="4235829"/>
                  <a:pt x="2175351" y="4235829"/>
                </a:cubicBezTo>
                <a:cubicBezTo>
                  <a:pt x="2188102" y="4235829"/>
                  <a:pt x="2189802" y="4228966"/>
                  <a:pt x="2189802" y="4175839"/>
                </a:cubicBezTo>
                <a:cubicBezTo>
                  <a:pt x="2189802" y="4104118"/>
                  <a:pt x="2186401" y="4085302"/>
                  <a:pt x="2167701" y="4061395"/>
                </a:cubicBezTo>
                <a:cubicBezTo>
                  <a:pt x="2157501" y="4046785"/>
                  <a:pt x="2141067" y="4021107"/>
                  <a:pt x="2133417" y="4004947"/>
                </a:cubicBezTo>
                <a:cubicBezTo>
                  <a:pt x="2124917" y="3988788"/>
                  <a:pt x="2107917" y="3965766"/>
                  <a:pt x="2096017" y="3953591"/>
                </a:cubicBezTo>
                <a:cubicBezTo>
                  <a:pt x="2082983" y="3941637"/>
                  <a:pt x="2068531" y="3922157"/>
                  <a:pt x="2063432" y="3908433"/>
                </a:cubicBezTo>
                <a:cubicBezTo>
                  <a:pt x="2057481" y="3895594"/>
                  <a:pt x="2049831" y="3885411"/>
                  <a:pt x="2045581" y="3885411"/>
                </a:cubicBezTo>
                <a:cubicBezTo>
                  <a:pt x="2033681" y="3885411"/>
                  <a:pt x="2001095" y="3854642"/>
                  <a:pt x="2001095" y="3843352"/>
                </a:cubicBezTo>
                <a:cubicBezTo>
                  <a:pt x="2001095" y="3838261"/>
                  <a:pt x="2007047" y="3823872"/>
                  <a:pt x="2015547" y="3811919"/>
                </a:cubicBezTo>
                <a:cubicBezTo>
                  <a:pt x="2028297" y="3791332"/>
                  <a:pt x="2028297" y="3790447"/>
                  <a:pt x="2011297" y="3785355"/>
                </a:cubicBezTo>
                <a:cubicBezTo>
                  <a:pt x="2001095" y="3782699"/>
                  <a:pt x="1992595" y="3774287"/>
                  <a:pt x="1992595" y="3765654"/>
                </a:cubicBezTo>
                <a:cubicBezTo>
                  <a:pt x="1992595" y="3757242"/>
                  <a:pt x="1984095" y="3748609"/>
                  <a:pt x="1974745" y="3745953"/>
                </a:cubicBezTo>
                <a:cubicBezTo>
                  <a:pt x="1960011" y="3741747"/>
                  <a:pt x="1957461" y="3736655"/>
                  <a:pt x="1960011" y="3719611"/>
                </a:cubicBezTo>
                <a:cubicBezTo>
                  <a:pt x="1963412" y="3703230"/>
                  <a:pt x="1960011" y="3696367"/>
                  <a:pt x="1948961" y="3693047"/>
                </a:cubicBezTo>
                <a:cubicBezTo>
                  <a:pt x="1939611" y="3689505"/>
                  <a:pt x="1932811" y="3684414"/>
                  <a:pt x="1932811" y="3680208"/>
                </a:cubicBezTo>
                <a:cubicBezTo>
                  <a:pt x="1932811" y="3676002"/>
                  <a:pt x="1927710" y="3667369"/>
                  <a:pt x="1921761" y="3661392"/>
                </a:cubicBezTo>
                <a:cubicBezTo>
                  <a:pt x="1915811" y="3655415"/>
                  <a:pt x="1903625" y="3636600"/>
                  <a:pt x="1895126" y="3620440"/>
                </a:cubicBezTo>
                <a:cubicBezTo>
                  <a:pt x="1886626" y="3602510"/>
                  <a:pt x="1881526" y="3598082"/>
                  <a:pt x="1884075" y="3609372"/>
                </a:cubicBezTo>
                <a:cubicBezTo>
                  <a:pt x="1886626" y="3620440"/>
                  <a:pt x="1885775" y="3628852"/>
                  <a:pt x="1882375" y="3628852"/>
                </a:cubicBezTo>
                <a:cubicBezTo>
                  <a:pt x="1867925" y="3628852"/>
                  <a:pt x="1866225" y="3616898"/>
                  <a:pt x="1876425" y="3595647"/>
                </a:cubicBezTo>
                <a:cubicBezTo>
                  <a:pt x="1884925" y="3580152"/>
                  <a:pt x="1885775" y="3559787"/>
                  <a:pt x="1881526" y="3526361"/>
                </a:cubicBezTo>
                <a:cubicBezTo>
                  <a:pt x="1878125" y="3500683"/>
                  <a:pt x="1877275" y="3474341"/>
                  <a:pt x="1879825" y="3468364"/>
                </a:cubicBezTo>
                <a:cubicBezTo>
                  <a:pt x="1884075" y="3457074"/>
                  <a:pt x="1853474" y="3422099"/>
                  <a:pt x="1841291" y="3424755"/>
                </a:cubicBezTo>
                <a:cubicBezTo>
                  <a:pt x="1837890" y="3425641"/>
                  <a:pt x="1827689" y="3423870"/>
                  <a:pt x="1819189" y="3419664"/>
                </a:cubicBezTo>
                <a:cubicBezTo>
                  <a:pt x="1798789" y="3411031"/>
                  <a:pt x="1796239" y="3414351"/>
                  <a:pt x="1784339" y="3474341"/>
                </a:cubicBezTo>
                <a:cubicBezTo>
                  <a:pt x="1774705" y="3521270"/>
                  <a:pt x="1774705" y="3528132"/>
                  <a:pt x="1790289" y="3552039"/>
                </a:cubicBezTo>
                <a:cubicBezTo>
                  <a:pt x="1803040" y="3571740"/>
                  <a:pt x="1808989" y="3575946"/>
                  <a:pt x="1814091" y="3568198"/>
                </a:cubicBezTo>
                <a:cubicBezTo>
                  <a:pt x="1822591" y="3553810"/>
                  <a:pt x="1827689" y="3558901"/>
                  <a:pt x="1834491" y="3590556"/>
                </a:cubicBezTo>
                <a:cubicBezTo>
                  <a:pt x="1839591" y="3615349"/>
                  <a:pt x="1839591" y="3615349"/>
                  <a:pt x="1826839" y="3599853"/>
                </a:cubicBezTo>
                <a:cubicBezTo>
                  <a:pt x="1819189" y="3590556"/>
                  <a:pt x="1813241" y="3587014"/>
                  <a:pt x="1813241" y="3592106"/>
                </a:cubicBezTo>
                <a:cubicBezTo>
                  <a:pt x="1813241" y="3598082"/>
                  <a:pt x="1817489" y="3604945"/>
                  <a:pt x="1821741" y="3607601"/>
                </a:cubicBezTo>
                <a:cubicBezTo>
                  <a:pt x="1826839" y="3610257"/>
                  <a:pt x="1830240" y="3621325"/>
                  <a:pt x="1830240" y="3631508"/>
                </a:cubicBezTo>
                <a:cubicBezTo>
                  <a:pt x="1830240" y="3646118"/>
                  <a:pt x="1831941" y="3647668"/>
                  <a:pt x="1838740" y="3637485"/>
                </a:cubicBezTo>
                <a:cubicBezTo>
                  <a:pt x="1842991" y="3630623"/>
                  <a:pt x="1849225" y="3628188"/>
                  <a:pt x="1852624" y="3631508"/>
                </a:cubicBezTo>
                <a:cubicBezTo>
                  <a:pt x="1856025" y="3634829"/>
                  <a:pt x="1854325" y="3642576"/>
                  <a:pt x="1849225" y="3647668"/>
                </a:cubicBezTo>
                <a:cubicBezTo>
                  <a:pt x="1837890" y="3658957"/>
                  <a:pt x="1835341" y="3702566"/>
                  <a:pt x="1845825" y="3707657"/>
                </a:cubicBezTo>
                <a:cubicBezTo>
                  <a:pt x="1857725" y="3712748"/>
                  <a:pt x="1890026" y="3784470"/>
                  <a:pt x="1890026" y="3805942"/>
                </a:cubicBezTo>
                <a:cubicBezTo>
                  <a:pt x="1890026" y="3817010"/>
                  <a:pt x="1893425" y="3823872"/>
                  <a:pt x="1898527" y="3821216"/>
                </a:cubicBezTo>
                <a:cubicBezTo>
                  <a:pt x="1903625" y="3818560"/>
                  <a:pt x="1907309" y="3819445"/>
                  <a:pt x="1907309" y="3824537"/>
                </a:cubicBezTo>
                <a:cubicBezTo>
                  <a:pt x="1907309" y="3828964"/>
                  <a:pt x="1903625" y="3834941"/>
                  <a:pt x="1900227" y="3837376"/>
                </a:cubicBezTo>
                <a:cubicBezTo>
                  <a:pt x="1888326" y="3844238"/>
                  <a:pt x="1899377" y="3893823"/>
                  <a:pt x="1912411" y="3893823"/>
                </a:cubicBezTo>
                <a:cubicBezTo>
                  <a:pt x="1926009" y="3893823"/>
                  <a:pt x="1928560" y="3907548"/>
                  <a:pt x="1915811" y="3915295"/>
                </a:cubicBezTo>
                <a:cubicBezTo>
                  <a:pt x="1911560" y="3917730"/>
                  <a:pt x="1908159" y="3930569"/>
                  <a:pt x="1908159" y="3943408"/>
                </a:cubicBezTo>
                <a:cubicBezTo>
                  <a:pt x="1909009" y="3960453"/>
                  <a:pt x="1910710" y="3962224"/>
                  <a:pt x="1913261" y="3950271"/>
                </a:cubicBezTo>
                <a:cubicBezTo>
                  <a:pt x="1917509" y="3934997"/>
                  <a:pt x="1918359" y="3934997"/>
                  <a:pt x="1934511" y="3954476"/>
                </a:cubicBezTo>
                <a:cubicBezTo>
                  <a:pt x="1943861" y="3965766"/>
                  <a:pt x="1948961" y="3969972"/>
                  <a:pt x="1945561" y="3963995"/>
                </a:cubicBezTo>
                <a:cubicBezTo>
                  <a:pt x="1943011" y="3958904"/>
                  <a:pt x="1944711" y="3953591"/>
                  <a:pt x="1948961" y="3953591"/>
                </a:cubicBezTo>
                <a:cubicBezTo>
                  <a:pt x="1954061" y="3953591"/>
                  <a:pt x="1958311" y="3960453"/>
                  <a:pt x="1958311" y="3968201"/>
                </a:cubicBezTo>
                <a:cubicBezTo>
                  <a:pt x="1958311" y="3976834"/>
                  <a:pt x="1960861" y="3997199"/>
                  <a:pt x="1963412" y="4014466"/>
                </a:cubicBezTo>
                <a:cubicBezTo>
                  <a:pt x="1967661" y="4039037"/>
                  <a:pt x="1965962" y="4045899"/>
                  <a:pt x="1953211" y="4051212"/>
                </a:cubicBezTo>
                <a:cubicBezTo>
                  <a:pt x="1943861" y="4053647"/>
                  <a:pt x="1931961" y="4058738"/>
                  <a:pt x="1926859" y="4061395"/>
                </a:cubicBezTo>
                <a:cubicBezTo>
                  <a:pt x="1919210" y="4064715"/>
                  <a:pt x="1915811" y="4058738"/>
                  <a:pt x="1915811" y="4045235"/>
                </a:cubicBezTo>
                <a:cubicBezTo>
                  <a:pt x="1915811" y="4021992"/>
                  <a:pt x="1856875" y="3953591"/>
                  <a:pt x="1837040" y="3953591"/>
                </a:cubicBezTo>
                <a:cubicBezTo>
                  <a:pt x="1820890" y="3953591"/>
                  <a:pt x="1804740" y="3936546"/>
                  <a:pt x="1804740" y="3919501"/>
                </a:cubicBezTo>
                <a:cubicBezTo>
                  <a:pt x="1804740" y="3912639"/>
                  <a:pt x="1810689" y="3895594"/>
                  <a:pt x="1817489" y="3881869"/>
                </a:cubicBezTo>
                <a:cubicBezTo>
                  <a:pt x="1824291" y="3869030"/>
                  <a:pt x="1830240" y="3852871"/>
                  <a:pt x="1830240" y="3846009"/>
                </a:cubicBezTo>
                <a:cubicBezTo>
                  <a:pt x="1830240" y="3829849"/>
                  <a:pt x="1773855" y="3770745"/>
                  <a:pt x="1763655" y="3777608"/>
                </a:cubicBezTo>
                <a:cubicBezTo>
                  <a:pt x="1755155" y="3782699"/>
                  <a:pt x="1685169" y="3709207"/>
                  <a:pt x="1685169" y="3694818"/>
                </a:cubicBezTo>
                <a:cubicBezTo>
                  <a:pt x="1685169" y="3690391"/>
                  <a:pt x="1691969" y="3688841"/>
                  <a:pt x="1700469" y="3689505"/>
                </a:cubicBezTo>
                <a:cubicBezTo>
                  <a:pt x="1728804" y="3692162"/>
                  <a:pt x="1736454" y="3688841"/>
                  <a:pt x="1750055" y="3667369"/>
                </a:cubicBezTo>
                <a:cubicBezTo>
                  <a:pt x="1762805" y="3647668"/>
                  <a:pt x="1762805" y="3644347"/>
                  <a:pt x="1744954" y="3616234"/>
                </a:cubicBezTo>
                <a:cubicBezTo>
                  <a:pt x="1734754" y="3599853"/>
                  <a:pt x="1719169" y="3581037"/>
                  <a:pt x="1709819" y="3574175"/>
                </a:cubicBezTo>
                <a:cubicBezTo>
                  <a:pt x="1697069" y="3565763"/>
                  <a:pt x="1691969" y="3550268"/>
                  <a:pt x="1689419" y="3517064"/>
                </a:cubicBezTo>
                <a:cubicBezTo>
                  <a:pt x="1687719" y="3491386"/>
                  <a:pt x="1686019" y="3470799"/>
                  <a:pt x="1685169" y="3470799"/>
                </a:cubicBezTo>
                <a:cubicBezTo>
                  <a:pt x="1682619" y="3470799"/>
                  <a:pt x="1675819" y="3367422"/>
                  <a:pt x="1675819" y="3329791"/>
                </a:cubicBezTo>
                <a:cubicBezTo>
                  <a:pt x="1675819" y="3291495"/>
                  <a:pt x="1658535" y="3261390"/>
                  <a:pt x="1637284" y="3261390"/>
                </a:cubicBezTo>
                <a:cubicBezTo>
                  <a:pt x="1630484" y="3261390"/>
                  <a:pt x="1627934" y="3256298"/>
                  <a:pt x="1631334" y="3248551"/>
                </a:cubicBezTo>
                <a:cubicBezTo>
                  <a:pt x="1633883" y="3241024"/>
                  <a:pt x="1633035" y="3235933"/>
                  <a:pt x="1628784" y="3236597"/>
                </a:cubicBezTo>
                <a:cubicBezTo>
                  <a:pt x="1607533" y="3240139"/>
                  <a:pt x="1591099" y="3234162"/>
                  <a:pt x="1591099" y="3223979"/>
                </a:cubicBezTo>
                <a:cubicBezTo>
                  <a:pt x="1591099" y="3215346"/>
                  <a:pt x="1580049" y="3210255"/>
                  <a:pt x="1559647" y="3208484"/>
                </a:cubicBezTo>
                <a:cubicBezTo>
                  <a:pt x="1528764" y="3206049"/>
                  <a:pt x="1527063" y="3204278"/>
                  <a:pt x="1526213" y="3175944"/>
                </a:cubicBezTo>
                <a:cubicBezTo>
                  <a:pt x="1526213" y="3159784"/>
                  <a:pt x="1521113" y="3123923"/>
                  <a:pt x="1514313" y="3096474"/>
                </a:cubicBezTo>
                <a:cubicBezTo>
                  <a:pt x="1504113" y="3053751"/>
                  <a:pt x="1504113" y="3045340"/>
                  <a:pt x="1515163" y="3038477"/>
                </a:cubicBezTo>
                <a:cubicBezTo>
                  <a:pt x="1525363" y="3031615"/>
                  <a:pt x="1525363" y="3029844"/>
                  <a:pt x="1515163" y="3022982"/>
                </a:cubicBezTo>
                <a:cubicBezTo>
                  <a:pt x="1506663" y="3017891"/>
                  <a:pt x="1504963" y="3005937"/>
                  <a:pt x="1508363" y="2984686"/>
                </a:cubicBezTo>
                <a:cubicBezTo>
                  <a:pt x="1510913" y="2967420"/>
                  <a:pt x="1509213" y="2952146"/>
                  <a:pt x="1504963" y="2948604"/>
                </a:cubicBezTo>
                <a:cubicBezTo>
                  <a:pt x="1500713" y="2946169"/>
                  <a:pt x="1499013" y="2936650"/>
                  <a:pt x="1501563" y="2928239"/>
                </a:cubicBezTo>
                <a:cubicBezTo>
                  <a:pt x="1504113" y="2919606"/>
                  <a:pt x="1502412" y="2903446"/>
                  <a:pt x="1496463" y="2891492"/>
                </a:cubicBezTo>
                <a:cubicBezTo>
                  <a:pt x="1488813" y="2874448"/>
                  <a:pt x="1489663" y="2864043"/>
                  <a:pt x="1502412" y="2838365"/>
                </a:cubicBezTo>
                <a:cubicBezTo>
                  <a:pt x="1513463" y="2813573"/>
                  <a:pt x="1515163" y="2803390"/>
                  <a:pt x="1507513" y="2791437"/>
                </a:cubicBezTo>
                <a:cubicBezTo>
                  <a:pt x="1499863" y="2777712"/>
                  <a:pt x="1503262" y="2768415"/>
                  <a:pt x="1532164" y="2734104"/>
                </a:cubicBezTo>
                <a:cubicBezTo>
                  <a:pt x="1551147" y="2711967"/>
                  <a:pt x="1571549" y="2673450"/>
                  <a:pt x="1578348" y="2650428"/>
                </a:cubicBezTo>
                <a:cubicBezTo>
                  <a:pt x="1593649" y="2600843"/>
                  <a:pt x="1609233" y="2575165"/>
                  <a:pt x="1655985" y="2524916"/>
                </a:cubicBezTo>
                <a:cubicBezTo>
                  <a:pt x="1674969" y="2504329"/>
                  <a:pt x="1699619" y="2474445"/>
                  <a:pt x="1710669" y="2458064"/>
                </a:cubicBezTo>
                <a:cubicBezTo>
                  <a:pt x="1722003" y="2441905"/>
                  <a:pt x="1736454" y="2423089"/>
                  <a:pt x="1742403" y="2417112"/>
                </a:cubicBezTo>
                <a:cubicBezTo>
                  <a:pt x="1763655" y="2394976"/>
                  <a:pt x="1812390" y="2304217"/>
                  <a:pt x="1826839" y="2259945"/>
                </a:cubicBezTo>
                <a:cubicBezTo>
                  <a:pt x="1848375" y="2193314"/>
                  <a:pt x="1851774" y="2188887"/>
                  <a:pt x="1877275" y="2190658"/>
                </a:cubicBezTo>
                <a:cubicBezTo>
                  <a:pt x="1899377" y="2192429"/>
                  <a:pt x="1899377" y="2191543"/>
                  <a:pt x="1884925" y="2180475"/>
                </a:cubicBezTo>
                <a:cubicBezTo>
                  <a:pt x="1875575" y="2173613"/>
                  <a:pt x="1863675" y="2167636"/>
                  <a:pt x="1857725" y="2167636"/>
                </a:cubicBezTo>
                <a:cubicBezTo>
                  <a:pt x="1851774" y="2167636"/>
                  <a:pt x="1848375" y="2164095"/>
                  <a:pt x="1850925" y="2159889"/>
                </a:cubicBezTo>
                <a:cubicBezTo>
                  <a:pt x="1853474" y="2155683"/>
                  <a:pt x="1850073" y="2149706"/>
                  <a:pt x="1842423" y="2147050"/>
                </a:cubicBezTo>
                <a:cubicBezTo>
                  <a:pt x="1835341" y="2144615"/>
                  <a:pt x="1831091" y="2138638"/>
                  <a:pt x="1834491" y="2134211"/>
                </a:cubicBezTo>
                <a:cubicBezTo>
                  <a:pt x="1837040" y="2130005"/>
                  <a:pt x="1831091" y="2124028"/>
                  <a:pt x="1821741" y="2120486"/>
                </a:cubicBezTo>
                <a:cubicBezTo>
                  <a:pt x="1812390" y="2118051"/>
                  <a:pt x="1803890" y="2111189"/>
                  <a:pt x="1803890" y="2106983"/>
                </a:cubicBezTo>
                <a:cubicBezTo>
                  <a:pt x="1803040" y="2102556"/>
                  <a:pt x="1802190" y="2095029"/>
                  <a:pt x="1801339" y="2089053"/>
                </a:cubicBezTo>
                <a:cubicBezTo>
                  <a:pt x="1801339" y="2083076"/>
                  <a:pt x="1791139" y="2073557"/>
                  <a:pt x="1778955" y="2067580"/>
                </a:cubicBezTo>
                <a:cubicBezTo>
                  <a:pt x="1767055" y="2061604"/>
                  <a:pt x="1761954" y="2056512"/>
                  <a:pt x="1767905" y="2056512"/>
                </a:cubicBezTo>
                <a:cubicBezTo>
                  <a:pt x="1773855" y="2056512"/>
                  <a:pt x="1777255" y="2046330"/>
                  <a:pt x="1776405" y="2032605"/>
                </a:cubicBezTo>
                <a:cubicBezTo>
                  <a:pt x="1774705" y="2013789"/>
                  <a:pt x="1778105" y="2009583"/>
                  <a:pt x="1796239" y="2008698"/>
                </a:cubicBezTo>
                <a:cubicBezTo>
                  <a:pt x="1814941" y="2007812"/>
                  <a:pt x="1814941" y="2008698"/>
                  <a:pt x="1798789" y="2011133"/>
                </a:cubicBezTo>
                <a:cubicBezTo>
                  <a:pt x="1787739" y="2012904"/>
                  <a:pt x="1778955" y="2018881"/>
                  <a:pt x="1778955" y="2023086"/>
                </a:cubicBezTo>
                <a:cubicBezTo>
                  <a:pt x="1778955" y="2028399"/>
                  <a:pt x="1786889" y="2029063"/>
                  <a:pt x="1798789" y="2025743"/>
                </a:cubicBezTo>
                <a:cubicBezTo>
                  <a:pt x="1822591" y="2017995"/>
                  <a:pt x="1837890" y="2017995"/>
                  <a:pt x="1860274" y="2026628"/>
                </a:cubicBezTo>
                <a:cubicBezTo>
                  <a:pt x="1873025" y="2031720"/>
                  <a:pt x="1870475" y="2027514"/>
                  <a:pt x="1852624" y="2010469"/>
                </a:cubicBezTo>
                <a:cubicBezTo>
                  <a:pt x="1834491" y="1992317"/>
                  <a:pt x="1830240" y="1984791"/>
                  <a:pt x="1838740" y="1979478"/>
                </a:cubicBezTo>
                <a:cubicBezTo>
                  <a:pt x="1845825" y="1975272"/>
                  <a:pt x="1846675" y="1971066"/>
                  <a:pt x="1840441" y="1967524"/>
                </a:cubicBezTo>
                <a:cubicBezTo>
                  <a:pt x="1834491" y="1964204"/>
                  <a:pt x="1837040" y="1951365"/>
                  <a:pt x="1849225" y="1931664"/>
                </a:cubicBezTo>
                <a:cubicBezTo>
                  <a:pt x="1861124" y="1911298"/>
                  <a:pt x="1862825" y="1902665"/>
                  <a:pt x="1855175" y="1904436"/>
                </a:cubicBezTo>
                <a:cubicBezTo>
                  <a:pt x="1848375" y="1906207"/>
                  <a:pt x="1842423" y="1898459"/>
                  <a:pt x="1840441" y="1887391"/>
                </a:cubicBezTo>
                <a:cubicBezTo>
                  <a:pt x="1838740" y="1876102"/>
                  <a:pt x="1842423" y="1868575"/>
                  <a:pt x="1848375" y="1868575"/>
                </a:cubicBezTo>
                <a:cubicBezTo>
                  <a:pt x="1854325" y="1868575"/>
                  <a:pt x="1850925" y="1860828"/>
                  <a:pt x="1840441" y="1851309"/>
                </a:cubicBezTo>
                <a:cubicBezTo>
                  <a:pt x="1820040" y="1831829"/>
                  <a:pt x="1817489" y="1821425"/>
                  <a:pt x="1830240" y="1813013"/>
                </a:cubicBezTo>
                <a:cubicBezTo>
                  <a:pt x="1835341" y="1809471"/>
                  <a:pt x="1837040" y="1803495"/>
                  <a:pt x="1834491" y="1799289"/>
                </a:cubicBezTo>
                <a:cubicBezTo>
                  <a:pt x="1827689" y="1789106"/>
                  <a:pt x="1851774" y="1764313"/>
                  <a:pt x="1860274" y="1772725"/>
                </a:cubicBezTo>
                <a:cubicBezTo>
                  <a:pt x="1862825" y="1776267"/>
                  <a:pt x="1869625" y="1771176"/>
                  <a:pt x="1874725" y="1762542"/>
                </a:cubicBezTo>
                <a:cubicBezTo>
                  <a:pt x="1881526" y="1749703"/>
                  <a:pt x="1884925" y="1748818"/>
                  <a:pt x="1890875" y="1758337"/>
                </a:cubicBezTo>
                <a:cubicBezTo>
                  <a:pt x="1895976" y="1765863"/>
                  <a:pt x="1898527" y="1766748"/>
                  <a:pt x="1898527" y="1759886"/>
                </a:cubicBezTo>
                <a:cubicBezTo>
                  <a:pt x="1898527" y="1754795"/>
                  <a:pt x="1894275" y="1747047"/>
                  <a:pt x="1890026" y="1744612"/>
                </a:cubicBezTo>
                <a:cubicBezTo>
                  <a:pt x="1884925" y="1741956"/>
                  <a:pt x="1883225" y="1729117"/>
                  <a:pt x="1885775" y="1716278"/>
                </a:cubicBezTo>
                <a:lnTo>
                  <a:pt x="1890026" y="1693256"/>
                </a:lnTo>
                <a:lnTo>
                  <a:pt x="1881526" y="1714728"/>
                </a:lnTo>
                <a:cubicBezTo>
                  <a:pt x="1872175" y="1734429"/>
                  <a:pt x="1871325" y="1735093"/>
                  <a:pt x="1861124" y="1721590"/>
                </a:cubicBezTo>
                <a:cubicBezTo>
                  <a:pt x="1850925" y="1706980"/>
                  <a:pt x="1849225" y="1706980"/>
                  <a:pt x="1834491" y="1723140"/>
                </a:cubicBezTo>
                <a:cubicBezTo>
                  <a:pt x="1825141" y="1734429"/>
                  <a:pt x="1810689" y="1739521"/>
                  <a:pt x="1793689" y="1737750"/>
                </a:cubicBezTo>
                <a:cubicBezTo>
                  <a:pt x="1771305" y="1735979"/>
                  <a:pt x="1767905" y="1731773"/>
                  <a:pt x="1765355" y="1707866"/>
                </a:cubicBezTo>
                <a:cubicBezTo>
                  <a:pt x="1762805" y="1685730"/>
                  <a:pt x="1765355" y="1678867"/>
                  <a:pt x="1781506" y="1672005"/>
                </a:cubicBezTo>
                <a:lnTo>
                  <a:pt x="1800489" y="1664257"/>
                </a:lnTo>
                <a:lnTo>
                  <a:pt x="1781506" y="1664257"/>
                </a:lnTo>
                <a:cubicBezTo>
                  <a:pt x="1756005" y="1663372"/>
                  <a:pt x="1756855" y="1658281"/>
                  <a:pt x="1787739" y="1631717"/>
                </a:cubicBezTo>
                <a:cubicBezTo>
                  <a:pt x="1802190" y="1619763"/>
                  <a:pt x="1811540" y="1607810"/>
                  <a:pt x="1808989" y="1605375"/>
                </a:cubicBezTo>
                <a:cubicBezTo>
                  <a:pt x="1806439" y="1602719"/>
                  <a:pt x="1798789" y="1608695"/>
                  <a:pt x="1791139" y="1618878"/>
                </a:cubicBezTo>
                <a:cubicBezTo>
                  <a:pt x="1775555" y="1641236"/>
                  <a:pt x="1761954" y="1643671"/>
                  <a:pt x="1761954" y="1623969"/>
                </a:cubicBezTo>
                <a:cubicBezTo>
                  <a:pt x="1761954" y="1617328"/>
                  <a:pt x="1764505" y="1612901"/>
                  <a:pt x="1768755" y="1614672"/>
                </a:cubicBezTo>
                <a:cubicBezTo>
                  <a:pt x="1772155" y="1617328"/>
                  <a:pt x="1774705" y="1610466"/>
                  <a:pt x="1774705" y="1599398"/>
                </a:cubicBezTo>
                <a:cubicBezTo>
                  <a:pt x="1774705" y="1585674"/>
                  <a:pt x="1771305" y="1581246"/>
                  <a:pt x="1761954" y="1584788"/>
                </a:cubicBezTo>
                <a:cubicBezTo>
                  <a:pt x="1753454" y="1587445"/>
                  <a:pt x="1755155" y="1582132"/>
                  <a:pt x="1767055" y="1568629"/>
                </a:cubicBezTo>
                <a:cubicBezTo>
                  <a:pt x="1786039" y="1547156"/>
                  <a:pt x="1801339" y="1483847"/>
                  <a:pt x="1787739" y="1483847"/>
                </a:cubicBezTo>
                <a:cubicBezTo>
                  <a:pt x="1783205" y="1483847"/>
                  <a:pt x="1777255" y="1474550"/>
                  <a:pt x="1773855" y="1463481"/>
                </a:cubicBezTo>
                <a:cubicBezTo>
                  <a:pt x="1771305" y="1452192"/>
                  <a:pt x="1759405" y="1434262"/>
                  <a:pt x="1747505" y="1424079"/>
                </a:cubicBezTo>
                <a:cubicBezTo>
                  <a:pt x="1729654" y="1408805"/>
                  <a:pt x="1727954" y="1403492"/>
                  <a:pt x="1737305" y="1397515"/>
                </a:cubicBezTo>
                <a:cubicBezTo>
                  <a:pt x="1745804" y="1391539"/>
                  <a:pt x="1741553" y="1390874"/>
                  <a:pt x="1727104" y="1395080"/>
                </a:cubicBezTo>
                <a:cubicBezTo>
                  <a:pt x="1712370" y="1397515"/>
                  <a:pt x="1693669" y="1394195"/>
                  <a:pt x="1676668" y="1385562"/>
                </a:cubicBezTo>
                <a:cubicBezTo>
                  <a:pt x="1655134" y="1374494"/>
                  <a:pt x="1633883" y="1372059"/>
                  <a:pt x="1587699" y="1374494"/>
                </a:cubicBezTo>
                <a:cubicBezTo>
                  <a:pt x="1554549" y="1377150"/>
                  <a:pt x="1520263" y="1381356"/>
                  <a:pt x="1512613" y="1384898"/>
                </a:cubicBezTo>
                <a:cubicBezTo>
                  <a:pt x="1503262" y="1389104"/>
                  <a:pt x="1497313" y="1388218"/>
                  <a:pt x="1497313" y="1383127"/>
                </a:cubicBezTo>
                <a:cubicBezTo>
                  <a:pt x="1497313" y="1378921"/>
                  <a:pt x="1505813" y="1372059"/>
                  <a:pt x="1516863" y="1368517"/>
                </a:cubicBezTo>
                <a:cubicBezTo>
                  <a:pt x="1534713" y="1363425"/>
                  <a:pt x="1534713" y="1362540"/>
                  <a:pt x="1510913" y="1354128"/>
                </a:cubicBezTo>
                <a:cubicBezTo>
                  <a:pt x="1493912" y="1348151"/>
                  <a:pt x="1477763" y="1348151"/>
                  <a:pt x="1457077" y="1354128"/>
                </a:cubicBezTo>
                <a:cubicBezTo>
                  <a:pt x="1435826" y="1360769"/>
                  <a:pt x="1429027" y="1360769"/>
                  <a:pt x="1431577" y="1353243"/>
                </a:cubicBezTo>
                <a:cubicBezTo>
                  <a:pt x="1433277" y="1348151"/>
                  <a:pt x="1441777" y="1341289"/>
                  <a:pt x="1451128" y="1338633"/>
                </a:cubicBezTo>
                <a:cubicBezTo>
                  <a:pt x="1476062" y="1331771"/>
                  <a:pt x="1475212" y="1312955"/>
                  <a:pt x="1450277" y="1312955"/>
                </a:cubicBezTo>
                <a:cubicBezTo>
                  <a:pt x="1438377" y="1312955"/>
                  <a:pt x="1429027" y="1316497"/>
                  <a:pt x="1429027" y="1321588"/>
                </a:cubicBezTo>
                <a:cubicBezTo>
                  <a:pt x="1429027" y="1325794"/>
                  <a:pt x="1420527" y="1329336"/>
                  <a:pt x="1411177" y="1327565"/>
                </a:cubicBezTo>
                <a:cubicBezTo>
                  <a:pt x="1398993" y="1326679"/>
                  <a:pt x="1391341" y="1330885"/>
                  <a:pt x="1390491" y="1340404"/>
                </a:cubicBezTo>
                <a:cubicBezTo>
                  <a:pt x="1388791" y="1348815"/>
                  <a:pt x="1391341" y="1355678"/>
                  <a:pt x="1395592" y="1355678"/>
                </a:cubicBezTo>
                <a:cubicBezTo>
                  <a:pt x="1399842" y="1355678"/>
                  <a:pt x="1403242" y="1351472"/>
                  <a:pt x="1403242" y="1347266"/>
                </a:cubicBezTo>
                <a:cubicBezTo>
                  <a:pt x="1403242" y="1342175"/>
                  <a:pt x="1407493" y="1338633"/>
                  <a:pt x="1411742" y="1338633"/>
                </a:cubicBezTo>
                <a:cubicBezTo>
                  <a:pt x="1432427" y="1338633"/>
                  <a:pt x="1417126" y="1355678"/>
                  <a:pt x="1381991" y="1372944"/>
                </a:cubicBezTo>
                <a:cubicBezTo>
                  <a:pt x="1358190" y="1384012"/>
                  <a:pt x="1337506" y="1389104"/>
                  <a:pt x="1328156" y="1385562"/>
                </a:cubicBezTo>
                <a:cubicBezTo>
                  <a:pt x="1308606" y="1377150"/>
                  <a:pt x="1256471" y="1380470"/>
                  <a:pt x="1243720" y="1391539"/>
                </a:cubicBezTo>
                <a:cubicBezTo>
                  <a:pt x="1237771" y="1396851"/>
                  <a:pt x="1232669" y="1398401"/>
                  <a:pt x="1232669" y="1395966"/>
                </a:cubicBezTo>
                <a:cubicBezTo>
                  <a:pt x="1232669" y="1393309"/>
                  <a:pt x="1206885" y="1401057"/>
                  <a:pt x="1175434" y="1412125"/>
                </a:cubicBezTo>
                <a:cubicBezTo>
                  <a:pt x="1115649" y="1432712"/>
                  <a:pt x="1070315" y="1438689"/>
                  <a:pt x="1070315" y="1424964"/>
                </a:cubicBezTo>
                <a:cubicBezTo>
                  <a:pt x="1070315" y="1420758"/>
                  <a:pt x="1082215" y="1413011"/>
                  <a:pt x="1096665" y="1407919"/>
                </a:cubicBezTo>
                <a:cubicBezTo>
                  <a:pt x="1111399" y="1402828"/>
                  <a:pt x="1120749" y="1395080"/>
                  <a:pt x="1117350" y="1389989"/>
                </a:cubicBezTo>
                <a:cubicBezTo>
                  <a:pt x="1114799" y="1385562"/>
                  <a:pt x="1121599" y="1377150"/>
                  <a:pt x="1133499" y="1371173"/>
                </a:cubicBezTo>
                <a:cubicBezTo>
                  <a:pt x="1145400" y="1366082"/>
                  <a:pt x="1155601" y="1358334"/>
                  <a:pt x="1155601" y="1354792"/>
                </a:cubicBezTo>
                <a:cubicBezTo>
                  <a:pt x="1155601" y="1346381"/>
                  <a:pt x="1132649" y="1354128"/>
                  <a:pt x="1108850" y="1370288"/>
                </a:cubicBezTo>
                <a:cubicBezTo>
                  <a:pt x="1099215" y="1376264"/>
                  <a:pt x="1085615" y="1381356"/>
                  <a:pt x="1077114" y="1381356"/>
                </a:cubicBezTo>
                <a:cubicBezTo>
                  <a:pt x="1068614" y="1381356"/>
                  <a:pt x="1061815" y="1384898"/>
                  <a:pt x="1061815" y="1389989"/>
                </a:cubicBezTo>
                <a:cubicBezTo>
                  <a:pt x="1061815" y="1394195"/>
                  <a:pt x="1052465" y="1398401"/>
                  <a:pt x="1040281" y="1398401"/>
                </a:cubicBezTo>
                <a:cubicBezTo>
                  <a:pt x="1028380" y="1398401"/>
                  <a:pt x="1016479" y="1404378"/>
                  <a:pt x="1013929" y="1411240"/>
                </a:cubicBezTo>
                <a:cubicBezTo>
                  <a:pt x="1010529" y="1418987"/>
                  <a:pt x="1004579" y="1424079"/>
                  <a:pt x="998629" y="1423193"/>
                </a:cubicBezTo>
                <a:cubicBezTo>
                  <a:pt x="993528" y="1422308"/>
                  <a:pt x="981628" y="1422308"/>
                  <a:pt x="971995" y="1423193"/>
                </a:cubicBezTo>
                <a:cubicBezTo>
                  <a:pt x="958394" y="1424079"/>
                  <a:pt x="957544" y="1425850"/>
                  <a:pt x="966894" y="1431827"/>
                </a:cubicBezTo>
                <a:cubicBezTo>
                  <a:pt x="984178" y="1442895"/>
                  <a:pt x="964345" y="1466802"/>
                  <a:pt x="938843" y="1466802"/>
                </a:cubicBezTo>
                <a:cubicBezTo>
                  <a:pt x="929493" y="1466802"/>
                  <a:pt x="905409" y="1476985"/>
                  <a:pt x="886709" y="1488274"/>
                </a:cubicBezTo>
                <a:cubicBezTo>
                  <a:pt x="868008" y="1500228"/>
                  <a:pt x="845625" y="1509525"/>
                  <a:pt x="837973" y="1509525"/>
                </a:cubicBezTo>
                <a:cubicBezTo>
                  <a:pt x="830323" y="1509525"/>
                  <a:pt x="813323" y="1513952"/>
                  <a:pt x="799722" y="1519929"/>
                </a:cubicBezTo>
                <a:cubicBezTo>
                  <a:pt x="786688" y="1525020"/>
                  <a:pt x="773937" y="1530112"/>
                  <a:pt x="771387" y="1530997"/>
                </a:cubicBezTo>
                <a:cubicBezTo>
                  <a:pt x="709902" y="1548927"/>
                  <a:pt x="686951" y="1558225"/>
                  <a:pt x="670801" y="1570178"/>
                </a:cubicBezTo>
                <a:cubicBezTo>
                  <a:pt x="660318" y="1578811"/>
                  <a:pt x="636517" y="1587445"/>
                  <a:pt x="617816" y="1590765"/>
                </a:cubicBezTo>
                <a:cubicBezTo>
                  <a:pt x="598832" y="1594085"/>
                  <a:pt x="586083" y="1600062"/>
                  <a:pt x="588631" y="1604489"/>
                </a:cubicBezTo>
                <a:cubicBezTo>
                  <a:pt x="591181" y="1609581"/>
                  <a:pt x="582681" y="1610466"/>
                  <a:pt x="567381" y="1607810"/>
                </a:cubicBezTo>
                <a:cubicBezTo>
                  <a:pt x="551230" y="1605375"/>
                  <a:pt x="540747" y="1606924"/>
                  <a:pt x="540747" y="1612016"/>
                </a:cubicBezTo>
                <a:cubicBezTo>
                  <a:pt x="540747" y="1617328"/>
                  <a:pt x="537347" y="1619763"/>
                  <a:pt x="533096" y="1616443"/>
                </a:cubicBezTo>
                <a:cubicBezTo>
                  <a:pt x="528847" y="1613787"/>
                  <a:pt x="520347" y="1617328"/>
                  <a:pt x="513545" y="1623305"/>
                </a:cubicBezTo>
                <a:cubicBezTo>
                  <a:pt x="495695" y="1641236"/>
                  <a:pt x="439310" y="1665143"/>
                  <a:pt x="429109" y="1659166"/>
                </a:cubicBezTo>
                <a:cubicBezTo>
                  <a:pt x="424860" y="1655624"/>
                  <a:pt x="410976" y="1660052"/>
                  <a:pt x="399926" y="1666914"/>
                </a:cubicBezTo>
                <a:cubicBezTo>
                  <a:pt x="386325" y="1675326"/>
                  <a:pt x="371024" y="1678867"/>
                  <a:pt x="357141" y="1675326"/>
                </a:cubicBezTo>
                <a:cubicBezTo>
                  <a:pt x="340990" y="1671120"/>
                  <a:pt x="335891" y="1673555"/>
                  <a:pt x="335891" y="1683959"/>
                </a:cubicBezTo>
                <a:cubicBezTo>
                  <a:pt x="335891" y="1691706"/>
                  <a:pt x="341840" y="1697683"/>
                  <a:pt x="348640" y="1697683"/>
                </a:cubicBezTo>
                <a:cubicBezTo>
                  <a:pt x="359975" y="1697683"/>
                  <a:pt x="360540" y="1701004"/>
                  <a:pt x="352890" y="1715614"/>
                </a:cubicBezTo>
                <a:cubicBezTo>
                  <a:pt x="345241" y="1729117"/>
                  <a:pt x="340990" y="1730888"/>
                  <a:pt x="330789" y="1722254"/>
                </a:cubicBezTo>
                <a:cubicBezTo>
                  <a:pt x="321439" y="1714728"/>
                  <a:pt x="315490" y="1714728"/>
                  <a:pt x="308689" y="1721590"/>
                </a:cubicBezTo>
                <a:cubicBezTo>
                  <a:pt x="293955" y="1735979"/>
                  <a:pt x="287155" y="1734429"/>
                  <a:pt x="282054" y="1714728"/>
                </a:cubicBezTo>
                <a:cubicBezTo>
                  <a:pt x="276954" y="1696798"/>
                  <a:pt x="238703" y="1689935"/>
                  <a:pt x="229069" y="1706095"/>
                </a:cubicBezTo>
                <a:cubicBezTo>
                  <a:pt x="225670" y="1711186"/>
                  <a:pt x="220569" y="1712957"/>
                  <a:pt x="217169" y="1710301"/>
                </a:cubicBezTo>
                <a:cubicBezTo>
                  <a:pt x="212919" y="1708751"/>
                  <a:pt x="202719" y="1712072"/>
                  <a:pt x="194219" y="1718934"/>
                </a:cubicBezTo>
                <a:cubicBezTo>
                  <a:pt x="185719" y="1724911"/>
                  <a:pt x="170134" y="1729117"/>
                  <a:pt x="160784" y="1726682"/>
                </a:cubicBezTo>
                <a:cubicBezTo>
                  <a:pt x="151434" y="1724025"/>
                  <a:pt x="131883" y="1728453"/>
                  <a:pt x="118283" y="1735093"/>
                </a:cubicBezTo>
                <a:cubicBezTo>
                  <a:pt x="103549" y="1742841"/>
                  <a:pt x="81448" y="1748818"/>
                  <a:pt x="68697" y="1748818"/>
                </a:cubicBezTo>
                <a:cubicBezTo>
                  <a:pt x="55097" y="1748818"/>
                  <a:pt x="36113" y="1753024"/>
                  <a:pt x="26763" y="1758337"/>
                </a:cubicBezTo>
                <a:cubicBezTo>
                  <a:pt x="15712" y="1764313"/>
                  <a:pt x="6362" y="1764313"/>
                  <a:pt x="1261" y="1759001"/>
                </a:cubicBezTo>
                <a:cubicBezTo>
                  <a:pt x="-9788" y="1747933"/>
                  <a:pt x="54247" y="1715614"/>
                  <a:pt x="95049" y="1711186"/>
                </a:cubicBezTo>
                <a:cubicBezTo>
                  <a:pt x="127633" y="1707866"/>
                  <a:pt x="137833" y="1705210"/>
                  <a:pt x="195069" y="1683073"/>
                </a:cubicBezTo>
                <a:cubicBezTo>
                  <a:pt x="293105" y="1645442"/>
                  <a:pt x="320589" y="1637694"/>
                  <a:pt x="336739" y="1647212"/>
                </a:cubicBezTo>
                <a:cubicBezTo>
                  <a:pt x="345241" y="1651418"/>
                  <a:pt x="352890" y="1652304"/>
                  <a:pt x="352890" y="1648098"/>
                </a:cubicBezTo>
                <a:cubicBezTo>
                  <a:pt x="352890" y="1637694"/>
                  <a:pt x="386325" y="1623305"/>
                  <a:pt x="463961" y="1597627"/>
                </a:cubicBezTo>
                <a:cubicBezTo>
                  <a:pt x="499096" y="1586559"/>
                  <a:pt x="535646" y="1573720"/>
                  <a:pt x="544997" y="1569293"/>
                </a:cubicBezTo>
                <a:cubicBezTo>
                  <a:pt x="554631" y="1565087"/>
                  <a:pt x="579281" y="1554904"/>
                  <a:pt x="600532" y="1545386"/>
                </a:cubicBezTo>
                <a:cubicBezTo>
                  <a:pt x="622066" y="1536088"/>
                  <a:pt x="656067" y="1516387"/>
                  <a:pt x="677601" y="1501113"/>
                </a:cubicBezTo>
                <a:cubicBezTo>
                  <a:pt x="715003" y="1472779"/>
                  <a:pt x="715003" y="1472779"/>
                  <a:pt x="694603" y="1465031"/>
                </a:cubicBezTo>
                <a:cubicBezTo>
                  <a:pt x="679301" y="1459054"/>
                  <a:pt x="671651" y="1460825"/>
                  <a:pt x="663717" y="1470344"/>
                </a:cubicBezTo>
                <a:cubicBezTo>
                  <a:pt x="651817" y="1487389"/>
                  <a:pt x="625466" y="1488274"/>
                  <a:pt x="631416" y="1471893"/>
                </a:cubicBezTo>
                <a:cubicBezTo>
                  <a:pt x="638217" y="1453963"/>
                  <a:pt x="596281" y="1447101"/>
                  <a:pt x="566531" y="1462596"/>
                </a:cubicBezTo>
                <a:cubicBezTo>
                  <a:pt x="537347" y="1477870"/>
                  <a:pt x="528847" y="1478755"/>
                  <a:pt x="537347" y="1465916"/>
                </a:cubicBezTo>
                <a:cubicBezTo>
                  <a:pt x="540747" y="1459940"/>
                  <a:pt x="536496" y="1459940"/>
                  <a:pt x="523746" y="1466802"/>
                </a:cubicBezTo>
                <a:cubicBezTo>
                  <a:pt x="510146" y="1474550"/>
                  <a:pt x="502495" y="1474550"/>
                  <a:pt x="495695" y="1467687"/>
                </a:cubicBezTo>
                <a:cubicBezTo>
                  <a:pt x="488895" y="1460825"/>
                  <a:pt x="490596" y="1458390"/>
                  <a:pt x="500795" y="1458390"/>
                </a:cubicBezTo>
                <a:cubicBezTo>
                  <a:pt x="508446" y="1458390"/>
                  <a:pt x="521197" y="1448871"/>
                  <a:pt x="528847" y="1436918"/>
                </a:cubicBezTo>
                <a:cubicBezTo>
                  <a:pt x="536496" y="1425850"/>
                  <a:pt x="549530" y="1413896"/>
                  <a:pt x="558880" y="1411240"/>
                </a:cubicBezTo>
                <a:cubicBezTo>
                  <a:pt x="567381" y="1407919"/>
                  <a:pt x="578431" y="1398401"/>
                  <a:pt x="583532" y="1389989"/>
                </a:cubicBezTo>
                <a:cubicBezTo>
                  <a:pt x="591181" y="1376264"/>
                  <a:pt x="588631" y="1375379"/>
                  <a:pt x="559730" y="1382241"/>
                </a:cubicBezTo>
                <a:cubicBezTo>
                  <a:pt x="542447" y="1386447"/>
                  <a:pt x="518646" y="1389989"/>
                  <a:pt x="505895" y="1389989"/>
                </a:cubicBezTo>
                <a:cubicBezTo>
                  <a:pt x="487195" y="1389989"/>
                  <a:pt x="484645" y="1386447"/>
                  <a:pt x="483511" y="1359220"/>
                </a:cubicBezTo>
                <a:cubicBezTo>
                  <a:pt x="482661" y="1334427"/>
                  <a:pt x="486345" y="1327565"/>
                  <a:pt x="504195" y="1320702"/>
                </a:cubicBezTo>
                <a:cubicBezTo>
                  <a:pt x="515245" y="1316497"/>
                  <a:pt x="522896" y="1309634"/>
                  <a:pt x="520347" y="1305207"/>
                </a:cubicBezTo>
                <a:cubicBezTo>
                  <a:pt x="510146" y="1289048"/>
                  <a:pt x="531396" y="1254072"/>
                  <a:pt x="555481" y="1248095"/>
                </a:cubicBezTo>
                <a:cubicBezTo>
                  <a:pt x="568231" y="1244554"/>
                  <a:pt x="580981" y="1239462"/>
                  <a:pt x="583532" y="1237027"/>
                </a:cubicBezTo>
                <a:cubicBezTo>
                  <a:pt x="591181" y="1227509"/>
                  <a:pt x="651817" y="1201831"/>
                  <a:pt x="665417" y="1201831"/>
                </a:cubicBezTo>
                <a:cubicBezTo>
                  <a:pt x="673352" y="1201831"/>
                  <a:pt x="689501" y="1195190"/>
                  <a:pt x="701402" y="1186557"/>
                </a:cubicBezTo>
                <a:cubicBezTo>
                  <a:pt x="747587" y="1155787"/>
                  <a:pt x="769689" y="1148039"/>
                  <a:pt x="798872" y="1154016"/>
                </a:cubicBezTo>
                <a:cubicBezTo>
                  <a:pt x="829473" y="1159993"/>
                  <a:pt x="882458" y="1146490"/>
                  <a:pt x="882458" y="1132765"/>
                </a:cubicBezTo>
                <a:cubicBezTo>
                  <a:pt x="882458" y="1127453"/>
                  <a:pt x="895208" y="1126789"/>
                  <a:pt x="912209" y="1130109"/>
                </a:cubicBezTo>
                <a:cubicBezTo>
                  <a:pt x="928643" y="1132765"/>
                  <a:pt x="951594" y="1132765"/>
                  <a:pt x="963495" y="1130109"/>
                </a:cubicBezTo>
                <a:cubicBezTo>
                  <a:pt x="988429" y="1124132"/>
                  <a:pt x="1036030" y="1082295"/>
                  <a:pt x="1018180" y="1082295"/>
                </a:cubicBezTo>
                <a:cubicBezTo>
                  <a:pt x="1008830" y="1082295"/>
                  <a:pt x="1008830" y="1080524"/>
                  <a:pt x="1019030" y="1073662"/>
                </a:cubicBezTo>
                <a:cubicBezTo>
                  <a:pt x="1039713" y="1060823"/>
                  <a:pt x="1014779" y="1063479"/>
                  <a:pt x="978794" y="1078089"/>
                </a:cubicBezTo>
                <a:cubicBezTo>
                  <a:pt x="958394" y="1086501"/>
                  <a:pt x="944795" y="1088272"/>
                  <a:pt x="937993" y="1082295"/>
                </a:cubicBezTo>
                <a:cubicBezTo>
                  <a:pt x="932894" y="1078089"/>
                  <a:pt x="901159" y="1074547"/>
                  <a:pt x="868008" y="1075432"/>
                </a:cubicBezTo>
                <a:cubicBezTo>
                  <a:pt x="791788" y="1076318"/>
                  <a:pt x="782438" y="1071227"/>
                  <a:pt x="805672" y="1039572"/>
                </a:cubicBezTo>
                <a:cubicBezTo>
                  <a:pt x="820973" y="1018100"/>
                  <a:pt x="820973" y="1015665"/>
                  <a:pt x="808222" y="1010573"/>
                </a:cubicBezTo>
                <a:cubicBezTo>
                  <a:pt x="786688" y="1001940"/>
                  <a:pt x="804822" y="990872"/>
                  <a:pt x="856674" y="979804"/>
                </a:cubicBezTo>
                <a:cubicBezTo>
                  <a:pt x="917592" y="967850"/>
                  <a:pt x="958394" y="958332"/>
                  <a:pt x="1031779" y="942172"/>
                </a:cubicBezTo>
                <a:cubicBezTo>
                  <a:pt x="1108850" y="924242"/>
                  <a:pt x="1118200" y="924242"/>
                  <a:pt x="1104599" y="941287"/>
                </a:cubicBezTo>
                <a:cubicBezTo>
                  <a:pt x="1098365" y="948149"/>
                  <a:pt x="1087315" y="955011"/>
                  <a:pt x="1079665" y="955011"/>
                </a:cubicBezTo>
                <a:cubicBezTo>
                  <a:pt x="1065214" y="955675"/>
                  <a:pt x="1107150" y="968736"/>
                  <a:pt x="1130949" y="970285"/>
                </a:cubicBezTo>
                <a:cubicBezTo>
                  <a:pt x="1147101" y="971171"/>
                  <a:pt x="1176284" y="947263"/>
                  <a:pt x="1183936" y="925791"/>
                </a:cubicBezTo>
                <a:cubicBezTo>
                  <a:pt x="1188185" y="915609"/>
                  <a:pt x="1184785" y="911403"/>
                  <a:pt x="1172885" y="911403"/>
                </a:cubicBezTo>
                <a:cubicBezTo>
                  <a:pt x="1153900" y="911403"/>
                  <a:pt x="1150501" y="902770"/>
                  <a:pt x="1165234" y="888381"/>
                </a:cubicBezTo>
                <a:cubicBezTo>
                  <a:pt x="1177985" y="875542"/>
                  <a:pt x="1161551" y="846322"/>
                  <a:pt x="1138601" y="838796"/>
                </a:cubicBezTo>
                <a:cubicBezTo>
                  <a:pt x="1117350" y="831934"/>
                  <a:pt x="1116500" y="817324"/>
                  <a:pt x="1137751" y="817324"/>
                </a:cubicBezTo>
                <a:cubicBezTo>
                  <a:pt x="1147101" y="817324"/>
                  <a:pt x="1165234" y="812233"/>
                  <a:pt x="1178835" y="805370"/>
                </a:cubicBezTo>
                <a:cubicBezTo>
                  <a:pt x="1191586" y="798508"/>
                  <a:pt x="1235220" y="789211"/>
                  <a:pt x="1274321" y="784119"/>
                </a:cubicBezTo>
                <a:cubicBezTo>
                  <a:pt x="1316256" y="778806"/>
                  <a:pt x="1364991" y="765967"/>
                  <a:pt x="1393892" y="752464"/>
                </a:cubicBezTo>
                <a:cubicBezTo>
                  <a:pt x="1465579" y="719039"/>
                  <a:pt x="1530464" y="697788"/>
                  <a:pt x="1560498" y="697788"/>
                </a:cubicBezTo>
                <a:cubicBezTo>
                  <a:pt x="1575799" y="697788"/>
                  <a:pt x="1610933" y="691811"/>
                  <a:pt x="1638135" y="684063"/>
                </a:cubicBezTo>
                <a:cubicBezTo>
                  <a:pt x="1666467" y="676316"/>
                  <a:pt x="1714071" y="669454"/>
                  <a:pt x="1744954" y="667904"/>
                </a:cubicBezTo>
                <a:cubicBezTo>
                  <a:pt x="1775555" y="666133"/>
                  <a:pt x="1823441" y="656615"/>
                  <a:pt x="1851774" y="647317"/>
                </a:cubicBezTo>
                <a:cubicBezTo>
                  <a:pt x="1895126" y="631822"/>
                  <a:pt x="1902775" y="631158"/>
                  <a:pt x="1909009" y="641341"/>
                </a:cubicBezTo>
                <a:cubicBezTo>
                  <a:pt x="1913261" y="649088"/>
                  <a:pt x="1921761" y="652409"/>
                  <a:pt x="1928560" y="649974"/>
                </a:cubicBezTo>
                <a:cubicBezTo>
                  <a:pt x="1935361" y="646432"/>
                  <a:pt x="1943011" y="649974"/>
                  <a:pt x="1945561" y="655950"/>
                </a:cubicBezTo>
                <a:cubicBezTo>
                  <a:pt x="1948961" y="664362"/>
                  <a:pt x="1963412" y="667019"/>
                  <a:pt x="1996847" y="665248"/>
                </a:cubicBezTo>
                <a:cubicBezTo>
                  <a:pt x="2033681" y="662591"/>
                  <a:pt x="2043881" y="664362"/>
                  <a:pt x="2042181" y="673881"/>
                </a:cubicBezTo>
                <a:cubicBezTo>
                  <a:pt x="2040481" y="682293"/>
                  <a:pt x="2058331" y="686498"/>
                  <a:pt x="2112166" y="690926"/>
                </a:cubicBezTo>
                <a:cubicBezTo>
                  <a:pt x="2152117" y="694246"/>
                  <a:pt x="2209353" y="701108"/>
                  <a:pt x="2240236" y="706199"/>
                </a:cubicBezTo>
                <a:cubicBezTo>
                  <a:pt x="2270838" y="711291"/>
                  <a:pt x="2323824" y="714832"/>
                  <a:pt x="2358108" y="714832"/>
                </a:cubicBezTo>
                <a:cubicBezTo>
                  <a:pt x="2393809" y="713948"/>
                  <a:pt x="2419593" y="717268"/>
                  <a:pt x="2419593" y="721695"/>
                </a:cubicBezTo>
                <a:cubicBezTo>
                  <a:pt x="2419593" y="732764"/>
                  <a:pt x="2452745" y="739625"/>
                  <a:pt x="2511679" y="742060"/>
                </a:cubicBezTo>
                <a:cubicBezTo>
                  <a:pt x="2544263" y="743832"/>
                  <a:pt x="2555314" y="747373"/>
                  <a:pt x="2552765" y="754899"/>
                </a:cubicBezTo>
                <a:cubicBezTo>
                  <a:pt x="2542563" y="782349"/>
                  <a:pt x="2638051" y="796959"/>
                  <a:pt x="2662985" y="771945"/>
                </a:cubicBezTo>
                <a:cubicBezTo>
                  <a:pt x="2670635" y="764418"/>
                  <a:pt x="2684235" y="757556"/>
                  <a:pt x="2693586" y="757556"/>
                </a:cubicBezTo>
                <a:cubicBezTo>
                  <a:pt x="2702086" y="757556"/>
                  <a:pt x="2710019" y="754899"/>
                  <a:pt x="2710019" y="750693"/>
                </a:cubicBezTo>
                <a:cubicBezTo>
                  <a:pt x="2710019" y="740511"/>
                  <a:pt x="2789356" y="744717"/>
                  <a:pt x="2813156" y="756671"/>
                </a:cubicBezTo>
                <a:cubicBezTo>
                  <a:pt x="2831007" y="765304"/>
                  <a:pt x="2839790" y="765967"/>
                  <a:pt x="2851691" y="757556"/>
                </a:cubicBezTo>
                <a:cubicBezTo>
                  <a:pt x="2865292" y="748923"/>
                  <a:pt x="2864442" y="748923"/>
                  <a:pt x="2842341" y="753350"/>
                </a:cubicBezTo>
                <a:cubicBezTo>
                  <a:pt x="2822507" y="756671"/>
                  <a:pt x="2819957" y="755785"/>
                  <a:pt x="2831007" y="748923"/>
                </a:cubicBezTo>
                <a:cubicBezTo>
                  <a:pt x="2843191" y="741397"/>
                  <a:pt x="2946327" y="719039"/>
                  <a:pt x="3004413" y="710627"/>
                </a:cubicBezTo>
                <a:cubicBezTo>
                  <a:pt x="3013763" y="709742"/>
                  <a:pt x="3029347" y="705314"/>
                  <a:pt x="3037847" y="701108"/>
                </a:cubicBezTo>
                <a:cubicBezTo>
                  <a:pt x="3051448" y="696017"/>
                  <a:pt x="3053148" y="697788"/>
                  <a:pt x="3048898" y="708856"/>
                </a:cubicBezTo>
                <a:cubicBezTo>
                  <a:pt x="3044647" y="719039"/>
                  <a:pt x="3048048" y="723245"/>
                  <a:pt x="3059098" y="723245"/>
                </a:cubicBezTo>
                <a:cubicBezTo>
                  <a:pt x="3078932" y="723245"/>
                  <a:pt x="3119733" y="702879"/>
                  <a:pt x="3128233" y="688270"/>
                </a:cubicBezTo>
                <a:cubicBezTo>
                  <a:pt x="3132484" y="682293"/>
                  <a:pt x="3141834" y="680522"/>
                  <a:pt x="3149768" y="684063"/>
                </a:cubicBezTo>
                <a:cubicBezTo>
                  <a:pt x="3161667" y="688270"/>
                  <a:pt x="3163367" y="696017"/>
                  <a:pt x="3159118" y="723245"/>
                </a:cubicBezTo>
                <a:cubicBezTo>
                  <a:pt x="3156568" y="742060"/>
                  <a:pt x="3155718" y="757556"/>
                  <a:pt x="3157418" y="757556"/>
                </a:cubicBezTo>
                <a:cubicBezTo>
                  <a:pt x="3165918" y="757556"/>
                  <a:pt x="3210403" y="736969"/>
                  <a:pt x="3222303" y="726787"/>
                </a:cubicBezTo>
                <a:cubicBezTo>
                  <a:pt x="3241004" y="712177"/>
                  <a:pt x="3282088" y="704650"/>
                  <a:pt x="3282088" y="714832"/>
                </a:cubicBezTo>
                <a:cubicBezTo>
                  <a:pt x="3282088" y="719924"/>
                  <a:pt x="3276139" y="725901"/>
                  <a:pt x="3269338" y="728557"/>
                </a:cubicBezTo>
                <a:cubicBezTo>
                  <a:pt x="3262255" y="731878"/>
                  <a:pt x="3258854" y="736969"/>
                  <a:pt x="3261405" y="741397"/>
                </a:cubicBezTo>
                <a:cubicBezTo>
                  <a:pt x="3263954" y="745602"/>
                  <a:pt x="3261405" y="748923"/>
                  <a:pt x="3257155" y="748923"/>
                </a:cubicBezTo>
                <a:cubicBezTo>
                  <a:pt x="3252054" y="748923"/>
                  <a:pt x="3247804" y="744717"/>
                  <a:pt x="3247804" y="740511"/>
                </a:cubicBezTo>
                <a:cubicBezTo>
                  <a:pt x="3247804" y="735420"/>
                  <a:pt x="3244404" y="731878"/>
                  <a:pt x="3239304" y="731878"/>
                </a:cubicBezTo>
                <a:cubicBezTo>
                  <a:pt x="3224004" y="731878"/>
                  <a:pt x="3229953" y="747373"/>
                  <a:pt x="3247804" y="753350"/>
                </a:cubicBezTo>
                <a:cubicBezTo>
                  <a:pt x="3257155" y="756671"/>
                  <a:pt x="3276989" y="752464"/>
                  <a:pt x="3292288" y="745602"/>
                </a:cubicBezTo>
                <a:cubicBezTo>
                  <a:pt x="3326290" y="727672"/>
                  <a:pt x="3395709" y="727672"/>
                  <a:pt x="3410160" y="744717"/>
                </a:cubicBezTo>
                <a:cubicBezTo>
                  <a:pt x="3416110" y="751579"/>
                  <a:pt x="3425460" y="757556"/>
                  <a:pt x="3432260" y="757556"/>
                </a:cubicBezTo>
                <a:cubicBezTo>
                  <a:pt x="3438211" y="757556"/>
                  <a:pt x="3462294" y="764418"/>
                  <a:pt x="3484396" y="771945"/>
                </a:cubicBezTo>
                <a:cubicBezTo>
                  <a:pt x="3506496" y="779693"/>
                  <a:pt x="3547581" y="785669"/>
                  <a:pt x="3574215" y="784784"/>
                </a:cubicBezTo>
                <a:cubicBezTo>
                  <a:pt x="3609066" y="784119"/>
                  <a:pt x="3627767" y="788326"/>
                  <a:pt x="3641650" y="799393"/>
                </a:cubicBezTo>
                <a:cubicBezTo>
                  <a:pt x="3666302" y="819095"/>
                  <a:pt x="3657802" y="831048"/>
                  <a:pt x="3613316" y="837911"/>
                </a:cubicBezTo>
                <a:cubicBezTo>
                  <a:pt x="3557781" y="846322"/>
                  <a:pt x="3548431" y="856726"/>
                  <a:pt x="3593766" y="858276"/>
                </a:cubicBezTo>
                <a:cubicBezTo>
                  <a:pt x="3621817" y="860047"/>
                  <a:pt x="3631166" y="857612"/>
                  <a:pt x="3626916" y="849864"/>
                </a:cubicBezTo>
                <a:cubicBezTo>
                  <a:pt x="3622666" y="843002"/>
                  <a:pt x="3625216" y="842116"/>
                  <a:pt x="3637401" y="848093"/>
                </a:cubicBezTo>
                <a:cubicBezTo>
                  <a:pt x="3667151" y="861817"/>
                  <a:pt x="3774821" y="854070"/>
                  <a:pt x="3822423" y="835254"/>
                </a:cubicBezTo>
                <a:cubicBezTo>
                  <a:pt x="3841408" y="827727"/>
                  <a:pt x="3849058" y="828392"/>
                  <a:pt x="3858408" y="837911"/>
                </a:cubicBezTo>
                <a:cubicBezTo>
                  <a:pt x="3874559" y="853184"/>
                  <a:pt x="3864358" y="861817"/>
                  <a:pt x="3843958" y="850749"/>
                </a:cubicBezTo>
                <a:cubicBezTo>
                  <a:pt x="3834607" y="845658"/>
                  <a:pt x="3825256" y="843887"/>
                  <a:pt x="3821857" y="846322"/>
                </a:cubicBezTo>
                <a:cubicBezTo>
                  <a:pt x="3813923" y="854070"/>
                  <a:pt x="3821857" y="858276"/>
                  <a:pt x="3856708" y="864252"/>
                </a:cubicBezTo>
                <a:cubicBezTo>
                  <a:pt x="3882208" y="869565"/>
                  <a:pt x="3889292" y="867794"/>
                  <a:pt x="3888442" y="859161"/>
                </a:cubicBezTo>
                <a:cubicBezTo>
                  <a:pt x="3883342" y="825072"/>
                  <a:pt x="3899493" y="814003"/>
                  <a:pt x="3969478" y="799393"/>
                </a:cubicBezTo>
                <a:lnTo>
                  <a:pt x="4003480" y="792531"/>
                </a:lnTo>
                <a:lnTo>
                  <a:pt x="3965228" y="796073"/>
                </a:lnTo>
                <a:cubicBezTo>
                  <a:pt x="3943694" y="797622"/>
                  <a:pt x="3907993" y="803599"/>
                  <a:pt x="3884192" y="808912"/>
                </a:cubicBezTo>
                <a:cubicBezTo>
                  <a:pt x="3860958" y="814003"/>
                  <a:pt x="3807973" y="819095"/>
                  <a:pt x="3767172" y="820866"/>
                </a:cubicBezTo>
                <a:cubicBezTo>
                  <a:pt x="3702285" y="822415"/>
                  <a:pt x="3691802" y="821530"/>
                  <a:pt x="3691802" y="808912"/>
                </a:cubicBezTo>
                <a:cubicBezTo>
                  <a:pt x="3691802" y="801165"/>
                  <a:pt x="3696053" y="790760"/>
                  <a:pt x="3702285" y="784784"/>
                </a:cubicBezTo>
                <a:cubicBezTo>
                  <a:pt x="3709936" y="777257"/>
                  <a:pt x="3701436" y="774601"/>
                  <a:pt x="3664601" y="774601"/>
                </a:cubicBezTo>
                <a:cubicBezTo>
                  <a:pt x="3613316" y="774601"/>
                  <a:pt x="3589516" y="760876"/>
                  <a:pt x="3589516" y="732764"/>
                </a:cubicBezTo>
                <a:cubicBezTo>
                  <a:pt x="3589516" y="712177"/>
                  <a:pt x="3630317" y="704650"/>
                  <a:pt x="3758388" y="701994"/>
                </a:cubicBezTo>
                <a:cubicBezTo>
                  <a:pt x="3811373" y="700224"/>
                  <a:pt x="3857558" y="696903"/>
                  <a:pt x="3860107" y="694246"/>
                </a:cubicBezTo>
                <a:cubicBezTo>
                  <a:pt x="3863508" y="691811"/>
                  <a:pt x="3854158" y="688270"/>
                  <a:pt x="3840558" y="687384"/>
                </a:cubicBezTo>
                <a:cubicBezTo>
                  <a:pt x="3806272" y="685835"/>
                  <a:pt x="3807973" y="685835"/>
                  <a:pt x="3720137" y="692475"/>
                </a:cubicBezTo>
                <a:cubicBezTo>
                  <a:pt x="3655251" y="696903"/>
                  <a:pt x="3639951" y="696017"/>
                  <a:pt x="3628617" y="684063"/>
                </a:cubicBezTo>
                <a:cubicBezTo>
                  <a:pt x="3609916" y="666133"/>
                  <a:pt x="3610766" y="664362"/>
                  <a:pt x="3642501" y="653294"/>
                </a:cubicBezTo>
                <a:cubicBezTo>
                  <a:pt x="3667151" y="644661"/>
                  <a:pt x="3668002" y="643111"/>
                  <a:pt x="3653551" y="631822"/>
                </a:cubicBezTo>
                <a:cubicBezTo>
                  <a:pt x="3637967" y="620754"/>
                  <a:pt x="3637967" y="620754"/>
                  <a:pt x="3654401" y="607915"/>
                </a:cubicBezTo>
                <a:cubicBezTo>
                  <a:pt x="3662902" y="601053"/>
                  <a:pt x="3683302" y="593526"/>
                  <a:pt x="3697752" y="589984"/>
                </a:cubicBezTo>
                <a:cubicBezTo>
                  <a:pt x="3713337" y="587549"/>
                  <a:pt x="3724387" y="581573"/>
                  <a:pt x="3721836" y="578031"/>
                </a:cubicBezTo>
                <a:cubicBezTo>
                  <a:pt x="3715887" y="568733"/>
                  <a:pt x="3617567" y="601053"/>
                  <a:pt x="3588665" y="621639"/>
                </a:cubicBezTo>
                <a:cubicBezTo>
                  <a:pt x="3576765" y="630273"/>
                  <a:pt x="3551830" y="637799"/>
                  <a:pt x="3533131" y="638684"/>
                </a:cubicBezTo>
                <a:cubicBezTo>
                  <a:pt x="3515280" y="639569"/>
                  <a:pt x="3482696" y="645546"/>
                  <a:pt x="3462294" y="652409"/>
                </a:cubicBezTo>
                <a:cubicBezTo>
                  <a:pt x="3419509" y="666133"/>
                  <a:pt x="3399109" y="661927"/>
                  <a:pt x="3406760" y="642226"/>
                </a:cubicBezTo>
                <a:cubicBezTo>
                  <a:pt x="3412709" y="626730"/>
                  <a:pt x="3386076" y="601938"/>
                  <a:pt x="3369925" y="607915"/>
                </a:cubicBezTo>
                <a:cubicBezTo>
                  <a:pt x="3363975" y="609686"/>
                  <a:pt x="3357174" y="607915"/>
                  <a:pt x="3355475" y="604594"/>
                </a:cubicBezTo>
                <a:cubicBezTo>
                  <a:pt x="3352925" y="600168"/>
                  <a:pt x="3369075" y="590870"/>
                  <a:pt x="3391176" y="582237"/>
                </a:cubicBezTo>
                <a:cubicBezTo>
                  <a:pt x="3413560" y="573825"/>
                  <a:pt x="3437361" y="561872"/>
                  <a:pt x="3445011" y="555894"/>
                </a:cubicBezTo>
                <a:cubicBezTo>
                  <a:pt x="3452095" y="549032"/>
                  <a:pt x="3463145" y="543941"/>
                  <a:pt x="3468245" y="543941"/>
                </a:cubicBezTo>
                <a:cubicBezTo>
                  <a:pt x="3473344" y="543941"/>
                  <a:pt x="3495445" y="534422"/>
                  <a:pt x="3517830" y="522469"/>
                </a:cubicBezTo>
                <a:cubicBezTo>
                  <a:pt x="3539931" y="510515"/>
                  <a:pt x="3562031" y="501217"/>
                  <a:pt x="3567981" y="501217"/>
                </a:cubicBezTo>
                <a:cubicBezTo>
                  <a:pt x="3573081" y="501217"/>
                  <a:pt x="3582715" y="491699"/>
                  <a:pt x="3587815" y="480631"/>
                </a:cubicBezTo>
                <a:cubicBezTo>
                  <a:pt x="3593766" y="467792"/>
                  <a:pt x="3606516" y="458495"/>
                  <a:pt x="3620967" y="455838"/>
                </a:cubicBezTo>
                <a:cubicBezTo>
                  <a:pt x="3627342" y="454621"/>
                  <a:pt x="3642501" y="454012"/>
                  <a:pt x="3661627" y="454012"/>
                </a:cubicBezTo>
                <a:close/>
                <a:moveTo>
                  <a:pt x="4139894" y="386896"/>
                </a:moveTo>
                <a:cubicBezTo>
                  <a:pt x="4139000" y="387759"/>
                  <a:pt x="4128755" y="391185"/>
                  <a:pt x="4116795" y="394613"/>
                </a:cubicBezTo>
                <a:cubicBezTo>
                  <a:pt x="4096266" y="401455"/>
                  <a:pt x="4097124" y="401455"/>
                  <a:pt x="4123650" y="402318"/>
                </a:cubicBezTo>
                <a:cubicBezTo>
                  <a:pt x="4140713" y="403181"/>
                  <a:pt x="4150104" y="399728"/>
                  <a:pt x="4146712" y="394613"/>
                </a:cubicBezTo>
                <a:cubicBezTo>
                  <a:pt x="4144142" y="389486"/>
                  <a:pt x="4140713" y="386060"/>
                  <a:pt x="4139894" y="386896"/>
                </a:cubicBezTo>
                <a:close/>
                <a:moveTo>
                  <a:pt x="4661384" y="372006"/>
                </a:moveTo>
                <a:cubicBezTo>
                  <a:pt x="4652038" y="372006"/>
                  <a:pt x="4649367" y="374562"/>
                  <a:pt x="4656234" y="377119"/>
                </a:cubicBezTo>
                <a:cubicBezTo>
                  <a:pt x="4662147" y="379676"/>
                  <a:pt x="4669967" y="378824"/>
                  <a:pt x="4672447" y="376267"/>
                </a:cubicBezTo>
                <a:cubicBezTo>
                  <a:pt x="4675880" y="373710"/>
                  <a:pt x="4670730" y="371153"/>
                  <a:pt x="4661384" y="372006"/>
                </a:cubicBezTo>
                <a:close/>
                <a:moveTo>
                  <a:pt x="4792798" y="354043"/>
                </a:moveTo>
                <a:cubicBezTo>
                  <a:pt x="4787839" y="354043"/>
                  <a:pt x="4787839" y="359156"/>
                  <a:pt x="4794514" y="366827"/>
                </a:cubicBezTo>
                <a:cubicBezTo>
                  <a:pt x="4806531" y="381380"/>
                  <a:pt x="4816831" y="377971"/>
                  <a:pt x="4807484" y="363418"/>
                </a:cubicBezTo>
                <a:cubicBezTo>
                  <a:pt x="4804814" y="358304"/>
                  <a:pt x="4797948" y="354043"/>
                  <a:pt x="4792798" y="354043"/>
                </a:cubicBezTo>
                <a:close/>
                <a:moveTo>
                  <a:pt x="4051392" y="316723"/>
                </a:moveTo>
                <a:cubicBezTo>
                  <a:pt x="4045187" y="317366"/>
                  <a:pt x="4038558" y="319724"/>
                  <a:pt x="4031292" y="323582"/>
                </a:cubicBezTo>
                <a:cubicBezTo>
                  <a:pt x="4009905" y="335551"/>
                  <a:pt x="4009905" y="335551"/>
                  <a:pt x="4038146" y="330407"/>
                </a:cubicBezTo>
                <a:cubicBezTo>
                  <a:pt x="4055210" y="327008"/>
                  <a:pt x="4065493" y="327844"/>
                  <a:pt x="4065493" y="333851"/>
                </a:cubicBezTo>
                <a:cubicBezTo>
                  <a:pt x="4065493" y="338976"/>
                  <a:pt x="4058638" y="343265"/>
                  <a:pt x="4050962" y="344102"/>
                </a:cubicBezTo>
                <a:cubicBezTo>
                  <a:pt x="4039859" y="344102"/>
                  <a:pt x="4041536" y="346691"/>
                  <a:pt x="4056068" y="352680"/>
                </a:cubicBezTo>
                <a:cubicBezTo>
                  <a:pt x="4067208" y="356961"/>
                  <a:pt x="4080880" y="359523"/>
                  <a:pt x="4086021" y="356961"/>
                </a:cubicBezTo>
                <a:cubicBezTo>
                  <a:pt x="4091162" y="355234"/>
                  <a:pt x="4087699" y="352680"/>
                  <a:pt x="4078309" y="352680"/>
                </a:cubicBezTo>
                <a:cubicBezTo>
                  <a:pt x="4065493" y="351817"/>
                  <a:pt x="4063780" y="350119"/>
                  <a:pt x="4072312" y="344102"/>
                </a:cubicBezTo>
                <a:cubicBezTo>
                  <a:pt x="4079168" y="339840"/>
                  <a:pt x="4102266" y="338113"/>
                  <a:pt x="4123650" y="339840"/>
                </a:cubicBezTo>
                <a:lnTo>
                  <a:pt x="4163813" y="342402"/>
                </a:lnTo>
                <a:lnTo>
                  <a:pt x="4124469" y="335551"/>
                </a:lnTo>
                <a:cubicBezTo>
                  <a:pt x="4102266" y="331271"/>
                  <a:pt x="4077453" y="324419"/>
                  <a:pt x="4068920" y="320156"/>
                </a:cubicBezTo>
                <a:cubicBezTo>
                  <a:pt x="4063369" y="317153"/>
                  <a:pt x="4057595" y="316080"/>
                  <a:pt x="4051392" y="316723"/>
                </a:cubicBezTo>
                <a:close/>
                <a:moveTo>
                  <a:pt x="4143285" y="309023"/>
                </a:moveTo>
                <a:cubicBezTo>
                  <a:pt x="4133860" y="309023"/>
                  <a:pt x="4123650" y="312449"/>
                  <a:pt x="4121042" y="317593"/>
                </a:cubicBezTo>
                <a:cubicBezTo>
                  <a:pt x="4118509" y="321856"/>
                  <a:pt x="4123650" y="326144"/>
                  <a:pt x="4133039" y="326144"/>
                </a:cubicBezTo>
                <a:cubicBezTo>
                  <a:pt x="4142428" y="326144"/>
                  <a:pt x="4152710" y="321856"/>
                  <a:pt x="4155245" y="317593"/>
                </a:cubicBezTo>
                <a:cubicBezTo>
                  <a:pt x="4157816" y="312449"/>
                  <a:pt x="4152710" y="309023"/>
                  <a:pt x="4143285" y="309023"/>
                </a:cubicBezTo>
                <a:close/>
                <a:moveTo>
                  <a:pt x="6203639" y="304418"/>
                </a:moveTo>
                <a:cubicBezTo>
                  <a:pt x="6191813" y="304418"/>
                  <a:pt x="6187427" y="306122"/>
                  <a:pt x="6193530" y="308744"/>
                </a:cubicBezTo>
                <a:cubicBezTo>
                  <a:pt x="6198680" y="310383"/>
                  <a:pt x="6208789" y="310383"/>
                  <a:pt x="6214892" y="308744"/>
                </a:cubicBezTo>
                <a:cubicBezTo>
                  <a:pt x="6220042" y="306122"/>
                  <a:pt x="6215655" y="304418"/>
                  <a:pt x="6203639" y="304418"/>
                </a:cubicBezTo>
                <a:close/>
                <a:moveTo>
                  <a:pt x="12044392" y="303287"/>
                </a:moveTo>
                <a:cubicBezTo>
                  <a:pt x="12053350" y="303607"/>
                  <a:pt x="12062092" y="305747"/>
                  <a:pt x="12078290" y="310026"/>
                </a:cubicBezTo>
                <a:cubicBezTo>
                  <a:pt x="12148284" y="329687"/>
                  <a:pt x="12118428" y="348500"/>
                  <a:pt x="11969953" y="378436"/>
                </a:cubicBezTo>
                <a:cubicBezTo>
                  <a:pt x="11858178" y="400662"/>
                  <a:pt x="11821447" y="411802"/>
                  <a:pt x="11801842" y="431464"/>
                </a:cubicBezTo>
                <a:cubicBezTo>
                  <a:pt x="11793356" y="440004"/>
                  <a:pt x="11782237" y="446847"/>
                  <a:pt x="11777158" y="446847"/>
                </a:cubicBezTo>
                <a:cubicBezTo>
                  <a:pt x="11765172" y="446847"/>
                  <a:pt x="11675573" y="537519"/>
                  <a:pt x="11675573" y="549471"/>
                </a:cubicBezTo>
                <a:cubicBezTo>
                  <a:pt x="11675573" y="553767"/>
                  <a:pt x="11672166" y="558029"/>
                  <a:pt x="11667025" y="558029"/>
                </a:cubicBezTo>
                <a:cubicBezTo>
                  <a:pt x="11648256" y="558029"/>
                  <a:pt x="11662782" y="602498"/>
                  <a:pt x="11685824" y="616185"/>
                </a:cubicBezTo>
                <a:cubicBezTo>
                  <a:pt x="11699420" y="623895"/>
                  <a:pt x="11709703" y="632435"/>
                  <a:pt x="11709703" y="635864"/>
                </a:cubicBezTo>
                <a:cubicBezTo>
                  <a:pt x="11709703" y="638428"/>
                  <a:pt x="11725065" y="646119"/>
                  <a:pt x="11743833" y="652114"/>
                </a:cubicBezTo>
                <a:cubicBezTo>
                  <a:pt x="11761734" y="658090"/>
                  <a:pt x="11775362" y="666630"/>
                  <a:pt x="11772822" y="670079"/>
                </a:cubicBezTo>
                <a:cubicBezTo>
                  <a:pt x="11770251" y="674340"/>
                  <a:pt x="11775362" y="675206"/>
                  <a:pt x="11783073" y="671776"/>
                </a:cubicBezTo>
                <a:cubicBezTo>
                  <a:pt x="11793356" y="668364"/>
                  <a:pt x="11795895" y="670079"/>
                  <a:pt x="11793356" y="678619"/>
                </a:cubicBezTo>
                <a:cubicBezTo>
                  <a:pt x="11789020" y="691437"/>
                  <a:pt x="11777963" y="691437"/>
                  <a:pt x="11675573" y="683746"/>
                </a:cubicBezTo>
                <a:cubicBezTo>
                  <a:pt x="11608180" y="677752"/>
                  <a:pt x="11590278" y="671776"/>
                  <a:pt x="11590278" y="652962"/>
                </a:cubicBezTo>
                <a:cubicBezTo>
                  <a:pt x="11590278" y="642708"/>
                  <a:pt x="11588513" y="641840"/>
                  <a:pt x="11583403" y="650380"/>
                </a:cubicBezTo>
                <a:cubicBezTo>
                  <a:pt x="11577456" y="658956"/>
                  <a:pt x="11570643" y="658956"/>
                  <a:pt x="11552710" y="652114"/>
                </a:cubicBezTo>
                <a:cubicBezTo>
                  <a:pt x="11539888" y="647817"/>
                  <a:pt x="11531402" y="640143"/>
                  <a:pt x="11533942" y="635864"/>
                </a:cubicBezTo>
                <a:cubicBezTo>
                  <a:pt x="11537349" y="631586"/>
                  <a:pt x="11531402" y="629870"/>
                  <a:pt x="11522018" y="632435"/>
                </a:cubicBezTo>
                <a:cubicBezTo>
                  <a:pt x="11502352" y="637561"/>
                  <a:pt x="11479340" y="622179"/>
                  <a:pt x="11479340" y="604196"/>
                </a:cubicBezTo>
                <a:cubicBezTo>
                  <a:pt x="11479340" y="597353"/>
                  <a:pt x="11488693" y="587946"/>
                  <a:pt x="11500679" y="583703"/>
                </a:cubicBezTo>
                <a:cubicBezTo>
                  <a:pt x="11525394" y="574260"/>
                  <a:pt x="11528801" y="558029"/>
                  <a:pt x="11507462" y="558029"/>
                </a:cubicBezTo>
                <a:cubicBezTo>
                  <a:pt x="11495538" y="558029"/>
                  <a:pt x="11497241" y="552901"/>
                  <a:pt x="11516908" y="536652"/>
                </a:cubicBezTo>
                <a:cubicBezTo>
                  <a:pt x="11530566" y="524681"/>
                  <a:pt x="11547600" y="515293"/>
                  <a:pt x="11555250" y="514427"/>
                </a:cubicBezTo>
                <a:cubicBezTo>
                  <a:pt x="11563798" y="514427"/>
                  <a:pt x="11560422" y="510996"/>
                  <a:pt x="11547600" y="505019"/>
                </a:cubicBezTo>
                <a:lnTo>
                  <a:pt x="11526230" y="496444"/>
                </a:lnTo>
                <a:lnTo>
                  <a:pt x="11553547" y="482758"/>
                </a:lnTo>
                <a:cubicBezTo>
                  <a:pt x="11581730" y="469109"/>
                  <a:pt x="11595389" y="446015"/>
                  <a:pt x="11591084" y="418645"/>
                </a:cubicBezTo>
                <a:cubicBezTo>
                  <a:pt x="11589411" y="407505"/>
                  <a:pt x="11593685" y="403226"/>
                  <a:pt x="11604742" y="404958"/>
                </a:cubicBezTo>
                <a:cubicBezTo>
                  <a:pt x="11619267" y="406675"/>
                  <a:pt x="11683223" y="381000"/>
                  <a:pt x="11692669" y="369029"/>
                </a:cubicBezTo>
                <a:cubicBezTo>
                  <a:pt x="11702053" y="357908"/>
                  <a:pt x="11738723" y="351931"/>
                  <a:pt x="11841113" y="345088"/>
                </a:cubicBezTo>
                <a:cubicBezTo>
                  <a:pt x="11912780" y="339960"/>
                  <a:pt x="11954560" y="333948"/>
                  <a:pt x="11968218" y="324543"/>
                </a:cubicBezTo>
                <a:cubicBezTo>
                  <a:pt x="11979337" y="317699"/>
                  <a:pt x="11997238" y="310026"/>
                  <a:pt x="12009193" y="307462"/>
                </a:cubicBezTo>
                <a:cubicBezTo>
                  <a:pt x="12026258" y="304465"/>
                  <a:pt x="12035433" y="302966"/>
                  <a:pt x="12044392" y="303287"/>
                </a:cubicBezTo>
                <a:close/>
                <a:moveTo>
                  <a:pt x="6331811" y="295896"/>
                </a:moveTo>
                <a:cubicBezTo>
                  <a:pt x="6319795" y="295896"/>
                  <a:pt x="6315598" y="297600"/>
                  <a:pt x="6321511" y="300156"/>
                </a:cubicBezTo>
                <a:cubicBezTo>
                  <a:pt x="6326661" y="301860"/>
                  <a:pt x="6336960" y="301860"/>
                  <a:pt x="6342873" y="300156"/>
                </a:cubicBezTo>
                <a:cubicBezTo>
                  <a:pt x="6348023" y="297600"/>
                  <a:pt x="6343827" y="295896"/>
                  <a:pt x="6331811" y="295896"/>
                </a:cubicBezTo>
                <a:close/>
                <a:moveTo>
                  <a:pt x="4230809" y="252643"/>
                </a:moveTo>
                <a:cubicBezTo>
                  <a:pt x="4249298" y="253390"/>
                  <a:pt x="4257421" y="256383"/>
                  <a:pt x="4256993" y="261941"/>
                </a:cubicBezTo>
                <a:cubicBezTo>
                  <a:pt x="4256993" y="266230"/>
                  <a:pt x="4245888" y="273072"/>
                  <a:pt x="4231358" y="275636"/>
                </a:cubicBezTo>
                <a:cubicBezTo>
                  <a:pt x="4217650" y="279062"/>
                  <a:pt x="4210830" y="281624"/>
                  <a:pt x="4215115" y="282488"/>
                </a:cubicBezTo>
                <a:cubicBezTo>
                  <a:pt x="4220220" y="283350"/>
                  <a:pt x="4212508" y="289339"/>
                  <a:pt x="4198013" y="295319"/>
                </a:cubicBezTo>
                <a:cubicBezTo>
                  <a:pt x="4172344" y="305597"/>
                  <a:pt x="4173202" y="306461"/>
                  <a:pt x="4227075" y="311586"/>
                </a:cubicBezTo>
                <a:cubicBezTo>
                  <a:pt x="4280090" y="317593"/>
                  <a:pt x="4318540" y="336414"/>
                  <a:pt x="4308293" y="352680"/>
                </a:cubicBezTo>
                <a:cubicBezTo>
                  <a:pt x="4305722" y="356961"/>
                  <a:pt x="4326251" y="359523"/>
                  <a:pt x="4353598" y="359523"/>
                </a:cubicBezTo>
                <a:cubicBezTo>
                  <a:pt x="4380944" y="358660"/>
                  <a:pt x="4396330" y="356961"/>
                  <a:pt x="4388656" y="354380"/>
                </a:cubicBezTo>
                <a:cubicBezTo>
                  <a:pt x="4366414" y="349255"/>
                  <a:pt x="4369841" y="334696"/>
                  <a:pt x="4392940" y="334696"/>
                </a:cubicBezTo>
                <a:cubicBezTo>
                  <a:pt x="4407433" y="334696"/>
                  <a:pt x="4409184" y="332997"/>
                  <a:pt x="4398902" y="326144"/>
                </a:cubicBezTo>
                <a:cubicBezTo>
                  <a:pt x="4385229" y="317593"/>
                  <a:pt x="4381801" y="319292"/>
                  <a:pt x="4443350" y="300471"/>
                </a:cubicBezTo>
                <a:cubicBezTo>
                  <a:pt x="4461306" y="295319"/>
                  <a:pt x="4480121" y="293620"/>
                  <a:pt x="4485263" y="297046"/>
                </a:cubicBezTo>
                <a:cubicBezTo>
                  <a:pt x="4492117" y="300471"/>
                  <a:pt x="4492937" y="299609"/>
                  <a:pt x="4489510" y="293620"/>
                </a:cubicBezTo>
                <a:cubicBezTo>
                  <a:pt x="4486118" y="287640"/>
                  <a:pt x="4486940" y="283350"/>
                  <a:pt x="4491223" y="283350"/>
                </a:cubicBezTo>
                <a:cubicBezTo>
                  <a:pt x="4506611" y="283350"/>
                  <a:pt x="4508323" y="294483"/>
                  <a:pt x="4495507" y="315004"/>
                </a:cubicBezTo>
                <a:lnTo>
                  <a:pt x="4481834" y="335551"/>
                </a:lnTo>
                <a:lnTo>
                  <a:pt x="4521998" y="333851"/>
                </a:lnTo>
                <a:cubicBezTo>
                  <a:pt x="4581832" y="330407"/>
                  <a:pt x="4586974" y="344965"/>
                  <a:pt x="4533992" y="372364"/>
                </a:cubicBezTo>
                <a:cubicBezTo>
                  <a:pt x="4498078" y="391185"/>
                  <a:pt x="4474122" y="396330"/>
                  <a:pt x="4411717" y="399728"/>
                </a:cubicBezTo>
                <a:cubicBezTo>
                  <a:pt x="4369841" y="402318"/>
                  <a:pt x="4288621" y="411732"/>
                  <a:pt x="4231358" y="421140"/>
                </a:cubicBezTo>
                <a:cubicBezTo>
                  <a:pt x="4127042" y="438269"/>
                  <a:pt x="4079168" y="434843"/>
                  <a:pt x="4084307" y="410869"/>
                </a:cubicBezTo>
                <a:cubicBezTo>
                  <a:pt x="4086021" y="404017"/>
                  <a:pt x="4072312" y="399728"/>
                  <a:pt x="4050107" y="398029"/>
                </a:cubicBezTo>
                <a:cubicBezTo>
                  <a:pt x="4029577" y="396330"/>
                  <a:pt x="4006515" y="391185"/>
                  <a:pt x="3998804" y="386896"/>
                </a:cubicBezTo>
                <a:cubicBezTo>
                  <a:pt x="3985988" y="380071"/>
                  <a:pt x="3987701" y="377482"/>
                  <a:pt x="4008228" y="369802"/>
                </a:cubicBezTo>
                <a:cubicBezTo>
                  <a:pt x="4021046" y="364650"/>
                  <a:pt x="4031292" y="358660"/>
                  <a:pt x="4031292" y="356098"/>
                </a:cubicBezTo>
                <a:cubicBezTo>
                  <a:pt x="4031292" y="354380"/>
                  <a:pt x="4021046" y="356098"/>
                  <a:pt x="4009050" y="360361"/>
                </a:cubicBezTo>
                <a:cubicBezTo>
                  <a:pt x="3997090" y="365513"/>
                  <a:pt x="3977419" y="368938"/>
                  <a:pt x="3964602" y="368938"/>
                </a:cubicBezTo>
                <a:cubicBezTo>
                  <a:pt x="3942397" y="368075"/>
                  <a:pt x="3942397" y="368075"/>
                  <a:pt x="3958641" y="355234"/>
                </a:cubicBezTo>
                <a:cubicBezTo>
                  <a:pt x="3974028" y="344102"/>
                  <a:pt x="3973170" y="343265"/>
                  <a:pt x="3947501" y="348392"/>
                </a:cubicBezTo>
                <a:cubicBezTo>
                  <a:pt x="3927869" y="352680"/>
                  <a:pt x="3920154" y="350955"/>
                  <a:pt x="3920154" y="343265"/>
                </a:cubicBezTo>
                <a:cubicBezTo>
                  <a:pt x="3920154" y="335551"/>
                  <a:pt x="3914158" y="337250"/>
                  <a:pt x="3902199" y="348392"/>
                </a:cubicBezTo>
                <a:cubicBezTo>
                  <a:pt x="3888525" y="361224"/>
                  <a:pt x="3883419" y="362087"/>
                  <a:pt x="3877386" y="352680"/>
                </a:cubicBezTo>
                <a:cubicBezTo>
                  <a:pt x="3873137" y="345829"/>
                  <a:pt x="3862035" y="342402"/>
                  <a:pt x="3848326" y="344965"/>
                </a:cubicBezTo>
                <a:cubicBezTo>
                  <a:pt x="3815873" y="350955"/>
                  <a:pt x="3820123" y="330407"/>
                  <a:pt x="3852609" y="318429"/>
                </a:cubicBezTo>
                <a:cubicBezTo>
                  <a:pt x="3867995" y="313304"/>
                  <a:pt x="3889383" y="309023"/>
                  <a:pt x="3901341" y="309023"/>
                </a:cubicBezTo>
                <a:cubicBezTo>
                  <a:pt x="3913336" y="309023"/>
                  <a:pt x="3934685" y="305597"/>
                  <a:pt x="3949215" y="301308"/>
                </a:cubicBezTo>
                <a:cubicBezTo>
                  <a:pt x="4045001" y="271373"/>
                  <a:pt x="4086021" y="261941"/>
                  <a:pt x="4142428" y="256814"/>
                </a:cubicBezTo>
                <a:cubicBezTo>
                  <a:pt x="4183465" y="253394"/>
                  <a:pt x="4212321" y="251895"/>
                  <a:pt x="4230809" y="252643"/>
                </a:cubicBezTo>
                <a:close/>
                <a:moveTo>
                  <a:pt x="13521776" y="252530"/>
                </a:moveTo>
                <a:cubicBezTo>
                  <a:pt x="13566109" y="251194"/>
                  <a:pt x="13635265" y="259327"/>
                  <a:pt x="13652607" y="270863"/>
                </a:cubicBezTo>
                <a:cubicBezTo>
                  <a:pt x="13674627" y="285236"/>
                  <a:pt x="13711327" y="288010"/>
                  <a:pt x="13702886" y="275150"/>
                </a:cubicBezTo>
                <a:cubicBezTo>
                  <a:pt x="13700317" y="269855"/>
                  <a:pt x="13703620" y="266577"/>
                  <a:pt x="13710593" y="266577"/>
                </a:cubicBezTo>
                <a:cubicBezTo>
                  <a:pt x="13726007" y="266577"/>
                  <a:pt x="13740320" y="291289"/>
                  <a:pt x="13734448" y="308435"/>
                </a:cubicBezTo>
                <a:cubicBezTo>
                  <a:pt x="13731879" y="317009"/>
                  <a:pt x="13735182" y="317765"/>
                  <a:pt x="13750596" y="312722"/>
                </a:cubicBezTo>
                <a:cubicBezTo>
                  <a:pt x="13761973" y="308435"/>
                  <a:pt x="13818125" y="304905"/>
                  <a:pt x="13875377" y="305914"/>
                </a:cubicBezTo>
                <a:cubicBezTo>
                  <a:pt x="13960889" y="305914"/>
                  <a:pt x="13982909" y="309191"/>
                  <a:pt x="13995754" y="320287"/>
                </a:cubicBezTo>
                <a:cubicBezTo>
                  <a:pt x="14013003" y="336677"/>
                  <a:pt x="14027316" y="339955"/>
                  <a:pt x="14018875" y="326339"/>
                </a:cubicBezTo>
                <a:cubicBezTo>
                  <a:pt x="14011168" y="314487"/>
                  <a:pt x="14024747" y="316000"/>
                  <a:pt x="14042731" y="329869"/>
                </a:cubicBezTo>
                <a:cubicBezTo>
                  <a:pt x="14054841" y="339199"/>
                  <a:pt x="14055575" y="342477"/>
                  <a:pt x="14047135" y="346008"/>
                </a:cubicBezTo>
                <a:cubicBezTo>
                  <a:pt x="14040895" y="347773"/>
                  <a:pt x="14045299" y="347773"/>
                  <a:pt x="14057411" y="346008"/>
                </a:cubicBezTo>
                <a:cubicBezTo>
                  <a:pt x="14082733" y="342477"/>
                  <a:pt x="14120535" y="376014"/>
                  <a:pt x="14112827" y="395431"/>
                </a:cubicBezTo>
                <a:cubicBezTo>
                  <a:pt x="14110259" y="402491"/>
                  <a:pt x="14089707" y="416108"/>
                  <a:pt x="14067687" y="426447"/>
                </a:cubicBezTo>
                <a:cubicBezTo>
                  <a:pt x="14017040" y="451159"/>
                  <a:pt x="13995020" y="464776"/>
                  <a:pt x="13986579" y="477635"/>
                </a:cubicBezTo>
                <a:cubicBezTo>
                  <a:pt x="13982909" y="483688"/>
                  <a:pt x="13970064" y="488731"/>
                  <a:pt x="13959054" y="488731"/>
                </a:cubicBezTo>
                <a:cubicBezTo>
                  <a:pt x="13948043" y="488731"/>
                  <a:pt x="13935933" y="492009"/>
                  <a:pt x="13933363" y="497304"/>
                </a:cubicBezTo>
                <a:cubicBezTo>
                  <a:pt x="13926757" y="508400"/>
                  <a:pt x="13967495" y="508400"/>
                  <a:pt x="14008599" y="496296"/>
                </a:cubicBezTo>
                <a:cubicBezTo>
                  <a:pt x="14035757" y="489488"/>
                  <a:pt x="14039427" y="485200"/>
                  <a:pt x="14031720" y="475114"/>
                </a:cubicBezTo>
                <a:cubicBezTo>
                  <a:pt x="14023279" y="465531"/>
                  <a:pt x="14024013" y="462254"/>
                  <a:pt x="14035023" y="457967"/>
                </a:cubicBezTo>
                <a:cubicBezTo>
                  <a:pt x="14042731" y="455445"/>
                  <a:pt x="14056309" y="454436"/>
                  <a:pt x="14065117" y="457210"/>
                </a:cubicBezTo>
                <a:cubicBezTo>
                  <a:pt x="14076127" y="459732"/>
                  <a:pt x="14082733" y="456202"/>
                  <a:pt x="14085303" y="445106"/>
                </a:cubicBezTo>
                <a:cubicBezTo>
                  <a:pt x="14088973" y="432247"/>
                  <a:pt x="14097413" y="428968"/>
                  <a:pt x="14128975" y="428968"/>
                </a:cubicBezTo>
                <a:cubicBezTo>
                  <a:pt x="14157235" y="428968"/>
                  <a:pt x="14168245" y="432247"/>
                  <a:pt x="14168245" y="440820"/>
                </a:cubicBezTo>
                <a:cubicBezTo>
                  <a:pt x="14168245" y="456202"/>
                  <a:pt x="14226231" y="490495"/>
                  <a:pt x="14239077" y="482679"/>
                </a:cubicBezTo>
                <a:cubicBezTo>
                  <a:pt x="14250087" y="475871"/>
                  <a:pt x="14457075" y="478391"/>
                  <a:pt x="14468821" y="485200"/>
                </a:cubicBezTo>
                <a:cubicBezTo>
                  <a:pt x="14473957" y="488731"/>
                  <a:pt x="14473225" y="493773"/>
                  <a:pt x="14466251" y="498060"/>
                </a:cubicBezTo>
                <a:cubicBezTo>
                  <a:pt x="14457075" y="504112"/>
                  <a:pt x="14458543" y="505878"/>
                  <a:pt x="14471389" y="506634"/>
                </a:cubicBezTo>
                <a:cubicBezTo>
                  <a:pt x="14480931" y="507390"/>
                  <a:pt x="14509925" y="509155"/>
                  <a:pt x="14535615" y="510920"/>
                </a:cubicBezTo>
                <a:cubicBezTo>
                  <a:pt x="14616721" y="517729"/>
                  <a:pt x="14689389" y="518737"/>
                  <a:pt x="14689389" y="514451"/>
                </a:cubicBezTo>
                <a:cubicBezTo>
                  <a:pt x="14689389" y="511677"/>
                  <a:pt x="14681681" y="504868"/>
                  <a:pt x="14672139" y="499069"/>
                </a:cubicBezTo>
                <a:cubicBezTo>
                  <a:pt x="14662597" y="493017"/>
                  <a:pt x="14654889" y="484444"/>
                  <a:pt x="14654889" y="479400"/>
                </a:cubicBezTo>
                <a:cubicBezTo>
                  <a:pt x="14654889" y="475114"/>
                  <a:pt x="14658561" y="472592"/>
                  <a:pt x="14662597" y="475114"/>
                </a:cubicBezTo>
                <a:cubicBezTo>
                  <a:pt x="14667001" y="478391"/>
                  <a:pt x="14672139" y="475871"/>
                  <a:pt x="14673975" y="470827"/>
                </a:cubicBezTo>
                <a:cubicBezTo>
                  <a:pt x="14675443" y="464776"/>
                  <a:pt x="14687553" y="464776"/>
                  <a:pt x="14714711" y="470827"/>
                </a:cubicBezTo>
                <a:cubicBezTo>
                  <a:pt x="14735997" y="475871"/>
                  <a:pt x="14762789" y="480913"/>
                  <a:pt x="14774533" y="482679"/>
                </a:cubicBezTo>
                <a:cubicBezTo>
                  <a:pt x="14786645" y="483688"/>
                  <a:pt x="14800223" y="487722"/>
                  <a:pt x="14806095" y="491253"/>
                </a:cubicBezTo>
                <a:cubicBezTo>
                  <a:pt x="14811233" y="494782"/>
                  <a:pt x="14818205" y="493773"/>
                  <a:pt x="14820775" y="490495"/>
                </a:cubicBezTo>
                <a:cubicBezTo>
                  <a:pt x="14833621" y="469818"/>
                  <a:pt x="14988129" y="513441"/>
                  <a:pt x="14988129" y="537397"/>
                </a:cubicBezTo>
                <a:cubicBezTo>
                  <a:pt x="14988129" y="543449"/>
                  <a:pt x="14993265" y="548492"/>
                  <a:pt x="15000239" y="548492"/>
                </a:cubicBezTo>
                <a:cubicBezTo>
                  <a:pt x="15006845" y="548492"/>
                  <a:pt x="15025563" y="560596"/>
                  <a:pt x="15040977" y="574969"/>
                </a:cubicBezTo>
                <a:cubicBezTo>
                  <a:pt x="15072539" y="604976"/>
                  <a:pt x="15139333" y="637505"/>
                  <a:pt x="15183741" y="645827"/>
                </a:cubicBezTo>
                <a:cubicBezTo>
                  <a:pt x="15214569" y="651123"/>
                  <a:pt x="15213467" y="654400"/>
                  <a:pt x="15195485" y="597159"/>
                </a:cubicBezTo>
                <a:cubicBezTo>
                  <a:pt x="15192915" y="589594"/>
                  <a:pt x="15195485" y="582786"/>
                  <a:pt x="15200623" y="582786"/>
                </a:cubicBezTo>
                <a:cubicBezTo>
                  <a:pt x="15206861" y="582786"/>
                  <a:pt x="15209431" y="585309"/>
                  <a:pt x="15207595" y="588585"/>
                </a:cubicBezTo>
                <a:cubicBezTo>
                  <a:pt x="15205027" y="592873"/>
                  <a:pt x="15211999" y="596403"/>
                  <a:pt x="15221175" y="597159"/>
                </a:cubicBezTo>
                <a:cubicBezTo>
                  <a:pt x="15231451" y="598168"/>
                  <a:pt x="15257141" y="602454"/>
                  <a:pt x="15277693" y="606741"/>
                </a:cubicBezTo>
                <a:cubicBezTo>
                  <a:pt x="15299713" y="611784"/>
                  <a:pt x="15323569" y="611784"/>
                  <a:pt x="15335679" y="607498"/>
                </a:cubicBezTo>
                <a:cubicBezTo>
                  <a:pt x="15345955" y="603968"/>
                  <a:pt x="15379353" y="599681"/>
                  <a:pt x="15408345" y="599681"/>
                </a:cubicBezTo>
                <a:cubicBezTo>
                  <a:pt x="15438073" y="599681"/>
                  <a:pt x="15469635" y="598925"/>
                  <a:pt x="15479177" y="598168"/>
                </a:cubicBezTo>
                <a:cubicBezTo>
                  <a:pt x="15488353" y="598168"/>
                  <a:pt x="15508171" y="599681"/>
                  <a:pt x="15521749" y="603211"/>
                </a:cubicBezTo>
                <a:lnTo>
                  <a:pt x="15547439" y="608255"/>
                </a:lnTo>
                <a:lnTo>
                  <a:pt x="15523585" y="597159"/>
                </a:lnTo>
                <a:cubicBezTo>
                  <a:pt x="15510739" y="591360"/>
                  <a:pt x="15503033" y="583543"/>
                  <a:pt x="15505601" y="580013"/>
                </a:cubicBezTo>
                <a:cubicBezTo>
                  <a:pt x="15508905" y="576734"/>
                  <a:pt x="15502299" y="574213"/>
                  <a:pt x="15490187" y="574213"/>
                </a:cubicBezTo>
                <a:cubicBezTo>
                  <a:pt x="15478443" y="574213"/>
                  <a:pt x="15466333" y="568161"/>
                  <a:pt x="15463029" y="561352"/>
                </a:cubicBezTo>
                <a:cubicBezTo>
                  <a:pt x="15459359" y="551014"/>
                  <a:pt x="15465597" y="548492"/>
                  <a:pt x="15490187" y="548492"/>
                </a:cubicBezTo>
                <a:lnTo>
                  <a:pt x="15521749" y="547736"/>
                </a:lnTo>
                <a:lnTo>
                  <a:pt x="15500463" y="535632"/>
                </a:lnTo>
                <a:cubicBezTo>
                  <a:pt x="15474039" y="520250"/>
                  <a:pt x="15468167" y="520250"/>
                  <a:pt x="15641393" y="535632"/>
                </a:cubicBezTo>
                <a:cubicBezTo>
                  <a:pt x="15801039" y="550258"/>
                  <a:pt x="15819755" y="553536"/>
                  <a:pt x="15810581" y="568161"/>
                </a:cubicBezTo>
                <a:cubicBezTo>
                  <a:pt x="15806911" y="574213"/>
                  <a:pt x="15811315" y="573204"/>
                  <a:pt x="15819021" y="566396"/>
                </a:cubicBezTo>
                <a:cubicBezTo>
                  <a:pt x="15844711" y="545970"/>
                  <a:pt x="16014633" y="568161"/>
                  <a:pt x="16000687" y="590351"/>
                </a:cubicBezTo>
                <a:cubicBezTo>
                  <a:pt x="15994815" y="598925"/>
                  <a:pt x="16017937" y="605733"/>
                  <a:pt x="16077025" y="612540"/>
                </a:cubicBezTo>
                <a:cubicBezTo>
                  <a:pt x="16099777" y="616072"/>
                  <a:pt x="16131707" y="623636"/>
                  <a:pt x="16147855" y="630445"/>
                </a:cubicBezTo>
                <a:cubicBezTo>
                  <a:pt x="16172445" y="640783"/>
                  <a:pt x="16204007" y="641539"/>
                  <a:pt x="16310805" y="637505"/>
                </a:cubicBezTo>
                <a:cubicBezTo>
                  <a:pt x="16417601" y="633218"/>
                  <a:pt x="16455037" y="634731"/>
                  <a:pt x="16502013" y="645827"/>
                </a:cubicBezTo>
                <a:cubicBezTo>
                  <a:pt x="16570641" y="662217"/>
                  <a:pt x="16610645" y="680876"/>
                  <a:pt x="16610645" y="697267"/>
                </a:cubicBezTo>
                <a:cubicBezTo>
                  <a:pt x="16610645" y="709119"/>
                  <a:pt x="16683313" y="725508"/>
                  <a:pt x="16713039" y="721223"/>
                </a:cubicBezTo>
                <a:cubicBezTo>
                  <a:pt x="16725885" y="719458"/>
                  <a:pt x="16882961" y="720214"/>
                  <a:pt x="16952325" y="722736"/>
                </a:cubicBezTo>
                <a:cubicBezTo>
                  <a:pt x="16981317" y="723743"/>
                  <a:pt x="16990493" y="720214"/>
                  <a:pt x="16990493" y="710884"/>
                </a:cubicBezTo>
                <a:cubicBezTo>
                  <a:pt x="16990493" y="698024"/>
                  <a:pt x="16995631" y="697267"/>
                  <a:pt x="17048479" y="702311"/>
                </a:cubicBezTo>
                <a:lnTo>
                  <a:pt x="17076005" y="704831"/>
                </a:lnTo>
                <a:lnTo>
                  <a:pt x="17046277" y="710884"/>
                </a:lnTo>
                <a:lnTo>
                  <a:pt x="17016183" y="716936"/>
                </a:lnTo>
                <a:lnTo>
                  <a:pt x="17046277" y="719458"/>
                </a:lnTo>
                <a:cubicBezTo>
                  <a:pt x="17062425" y="720214"/>
                  <a:pt x="17078573" y="721223"/>
                  <a:pt x="17082977" y="720214"/>
                </a:cubicBezTo>
                <a:cubicBezTo>
                  <a:pt x="17086281" y="720214"/>
                  <a:pt x="17088849" y="723743"/>
                  <a:pt x="17088849" y="728787"/>
                </a:cubicBezTo>
                <a:cubicBezTo>
                  <a:pt x="17088849" y="733831"/>
                  <a:pt x="17081143" y="736605"/>
                  <a:pt x="17071601" y="733831"/>
                </a:cubicBezTo>
                <a:cubicBezTo>
                  <a:pt x="17062425" y="731308"/>
                  <a:pt x="17056553" y="732318"/>
                  <a:pt x="17058755" y="736605"/>
                </a:cubicBezTo>
                <a:cubicBezTo>
                  <a:pt x="17060591" y="739882"/>
                  <a:pt x="17080409" y="745177"/>
                  <a:pt x="17102429" y="748455"/>
                </a:cubicBezTo>
                <a:cubicBezTo>
                  <a:pt x="17124815" y="750977"/>
                  <a:pt x="17147937" y="757785"/>
                  <a:pt x="17153809" y="763082"/>
                </a:cubicBezTo>
                <a:cubicBezTo>
                  <a:pt x="17159681" y="768125"/>
                  <a:pt x="17175095" y="770645"/>
                  <a:pt x="17188673" y="768881"/>
                </a:cubicBezTo>
                <a:lnTo>
                  <a:pt x="17212529" y="766359"/>
                </a:lnTo>
                <a:lnTo>
                  <a:pt x="17180233" y="746690"/>
                </a:lnTo>
                <a:cubicBezTo>
                  <a:pt x="17162249" y="736605"/>
                  <a:pt x="17144267" y="728030"/>
                  <a:pt x="17140229" y="728030"/>
                </a:cubicBezTo>
                <a:cubicBezTo>
                  <a:pt x="17135825" y="728030"/>
                  <a:pt x="17121145" y="717692"/>
                  <a:pt x="17108301" y="705841"/>
                </a:cubicBezTo>
                <a:cubicBezTo>
                  <a:pt x="17088849" y="686929"/>
                  <a:pt x="17088115" y="684407"/>
                  <a:pt x="17101695" y="687685"/>
                </a:cubicBezTo>
                <a:cubicBezTo>
                  <a:pt x="17120411" y="693737"/>
                  <a:pt x="17218769" y="701553"/>
                  <a:pt x="17327769" y="706597"/>
                </a:cubicBezTo>
                <a:cubicBezTo>
                  <a:pt x="17368137" y="708363"/>
                  <a:pt x="17435667" y="715171"/>
                  <a:pt x="17477505" y="721978"/>
                </a:cubicBezTo>
                <a:cubicBezTo>
                  <a:pt x="17603019" y="742404"/>
                  <a:pt x="17986169" y="838224"/>
                  <a:pt x="18032413" y="861170"/>
                </a:cubicBezTo>
                <a:cubicBezTo>
                  <a:pt x="18065075" y="876551"/>
                  <a:pt x="18089665" y="881847"/>
                  <a:pt x="18132237" y="881847"/>
                </a:cubicBezTo>
                <a:cubicBezTo>
                  <a:pt x="18193893" y="881847"/>
                  <a:pt x="18339961" y="915889"/>
                  <a:pt x="18379963" y="939844"/>
                </a:cubicBezTo>
                <a:cubicBezTo>
                  <a:pt x="18393543" y="947661"/>
                  <a:pt x="18402351" y="958756"/>
                  <a:pt x="18400515" y="964555"/>
                </a:cubicBezTo>
                <a:cubicBezTo>
                  <a:pt x="18397947" y="971616"/>
                  <a:pt x="18401249" y="973129"/>
                  <a:pt x="18409691" y="969851"/>
                </a:cubicBezTo>
                <a:cubicBezTo>
                  <a:pt x="18419233" y="966321"/>
                  <a:pt x="18421801" y="968086"/>
                  <a:pt x="18419233" y="976659"/>
                </a:cubicBezTo>
                <a:cubicBezTo>
                  <a:pt x="18417765" y="983468"/>
                  <a:pt x="18405653" y="989519"/>
                  <a:pt x="18392809" y="991032"/>
                </a:cubicBezTo>
                <a:cubicBezTo>
                  <a:pt x="18370421" y="993806"/>
                  <a:pt x="18370421" y="993806"/>
                  <a:pt x="18387671" y="1010701"/>
                </a:cubicBezTo>
                <a:cubicBezTo>
                  <a:pt x="18396111" y="1019274"/>
                  <a:pt x="18408223" y="1027091"/>
                  <a:pt x="18413361" y="1027091"/>
                </a:cubicBezTo>
                <a:cubicBezTo>
                  <a:pt x="18417765" y="1027091"/>
                  <a:pt x="18419967" y="1030369"/>
                  <a:pt x="18417765" y="1034656"/>
                </a:cubicBezTo>
                <a:cubicBezTo>
                  <a:pt x="18415197" y="1038943"/>
                  <a:pt x="18421069" y="1044238"/>
                  <a:pt x="18432077" y="1047516"/>
                </a:cubicBezTo>
                <a:cubicBezTo>
                  <a:pt x="18447493" y="1051803"/>
                  <a:pt x="18449327" y="1054325"/>
                  <a:pt x="18437949" y="1061133"/>
                </a:cubicBezTo>
                <a:cubicBezTo>
                  <a:pt x="18416665" y="1075002"/>
                  <a:pt x="18395377" y="1071472"/>
                  <a:pt x="18400515" y="1054325"/>
                </a:cubicBezTo>
                <a:cubicBezTo>
                  <a:pt x="18404919" y="1041464"/>
                  <a:pt x="18403819" y="1041464"/>
                  <a:pt x="18396111" y="1053568"/>
                </a:cubicBezTo>
                <a:cubicBezTo>
                  <a:pt x="18387671" y="1067185"/>
                  <a:pt x="18383267" y="1067185"/>
                  <a:pt x="18334823" y="1051803"/>
                </a:cubicBezTo>
                <a:cubicBezTo>
                  <a:pt x="18306563" y="1043230"/>
                  <a:pt x="18273901" y="1035665"/>
                  <a:pt x="18264725" y="1035665"/>
                </a:cubicBezTo>
                <a:cubicBezTo>
                  <a:pt x="18254449" y="1035665"/>
                  <a:pt x="18226189" y="1025326"/>
                  <a:pt x="18203069" y="1012466"/>
                </a:cubicBezTo>
                <a:cubicBezTo>
                  <a:pt x="18168203" y="993806"/>
                  <a:pt x="18150221" y="990276"/>
                  <a:pt x="18100675" y="990276"/>
                </a:cubicBezTo>
                <a:cubicBezTo>
                  <a:pt x="18051129" y="991032"/>
                  <a:pt x="18033147" y="986998"/>
                  <a:pt x="17992409" y="966321"/>
                </a:cubicBezTo>
                <a:cubicBezTo>
                  <a:pt x="17965985" y="952704"/>
                  <a:pt x="17941029" y="944887"/>
                  <a:pt x="17938461" y="950182"/>
                </a:cubicBezTo>
                <a:cubicBezTo>
                  <a:pt x="17935891" y="954469"/>
                  <a:pt x="17948737" y="962034"/>
                  <a:pt x="17966719" y="968086"/>
                </a:cubicBezTo>
                <a:cubicBezTo>
                  <a:pt x="18011127" y="980946"/>
                  <a:pt x="18023971" y="1002380"/>
                  <a:pt x="18001585" y="1025326"/>
                </a:cubicBezTo>
                <a:cubicBezTo>
                  <a:pt x="17993143" y="1035665"/>
                  <a:pt x="17985437" y="1046760"/>
                  <a:pt x="17985437" y="1050038"/>
                </a:cubicBezTo>
                <a:cubicBezTo>
                  <a:pt x="17985437" y="1057855"/>
                  <a:pt x="18080123" y="1112574"/>
                  <a:pt x="18113521" y="1124425"/>
                </a:cubicBezTo>
                <a:cubicBezTo>
                  <a:pt x="18125631" y="1128712"/>
                  <a:pt x="18141045" y="1136529"/>
                  <a:pt x="18147651" y="1142329"/>
                </a:cubicBezTo>
                <a:cubicBezTo>
                  <a:pt x="18154625" y="1148381"/>
                  <a:pt x="18168937" y="1156197"/>
                  <a:pt x="18180315" y="1158719"/>
                </a:cubicBezTo>
                <a:cubicBezTo>
                  <a:pt x="18191325" y="1163006"/>
                  <a:pt x="18199031" y="1171579"/>
                  <a:pt x="18199031" y="1182674"/>
                </a:cubicBezTo>
                <a:cubicBezTo>
                  <a:pt x="18199031" y="1197047"/>
                  <a:pt x="18195361" y="1198813"/>
                  <a:pt x="18175911" y="1194526"/>
                </a:cubicBezTo>
                <a:cubicBezTo>
                  <a:pt x="18107649" y="1179901"/>
                  <a:pt x="18074251" y="1179144"/>
                  <a:pt x="18063241" y="1192761"/>
                </a:cubicBezTo>
                <a:cubicBezTo>
                  <a:pt x="18057001" y="1200578"/>
                  <a:pt x="18045991" y="1206377"/>
                  <a:pt x="18040119" y="1206377"/>
                </a:cubicBezTo>
                <a:cubicBezTo>
                  <a:pt x="18033147" y="1206377"/>
                  <a:pt x="18028009" y="1210664"/>
                  <a:pt x="18028009" y="1215960"/>
                </a:cubicBezTo>
                <a:cubicBezTo>
                  <a:pt x="18028009" y="1220246"/>
                  <a:pt x="18016999" y="1228820"/>
                  <a:pt x="18003419" y="1233106"/>
                </a:cubicBezTo>
                <a:cubicBezTo>
                  <a:pt x="17988005" y="1238150"/>
                  <a:pt x="17975893" y="1250001"/>
                  <a:pt x="17973325" y="1262105"/>
                </a:cubicBezTo>
                <a:cubicBezTo>
                  <a:pt x="17971123" y="1273200"/>
                  <a:pt x="17959013" y="1291860"/>
                  <a:pt x="17948001" y="1302955"/>
                </a:cubicBezTo>
                <a:cubicBezTo>
                  <a:pt x="17932589" y="1318337"/>
                  <a:pt x="17930019" y="1326910"/>
                  <a:pt x="17935891" y="1338005"/>
                </a:cubicBezTo>
                <a:cubicBezTo>
                  <a:pt x="17949469" y="1361960"/>
                  <a:pt x="17940295" y="1361960"/>
                  <a:pt x="17890749" y="1339014"/>
                </a:cubicBezTo>
                <a:cubicBezTo>
                  <a:pt x="17825789" y="1309007"/>
                  <a:pt x="17746517" y="1311528"/>
                  <a:pt x="17746517" y="1344057"/>
                </a:cubicBezTo>
                <a:cubicBezTo>
                  <a:pt x="17746517" y="1368769"/>
                  <a:pt x="17733673" y="1369777"/>
                  <a:pt x="17712387" y="1347587"/>
                </a:cubicBezTo>
                <a:cubicBezTo>
                  <a:pt x="17695137" y="1329432"/>
                  <a:pt x="17663575" y="1326154"/>
                  <a:pt x="17674585" y="1344057"/>
                </a:cubicBezTo>
                <a:cubicBezTo>
                  <a:pt x="17681557" y="1355909"/>
                  <a:pt x="17670549" y="1368769"/>
                  <a:pt x="17656601" y="1363726"/>
                </a:cubicBezTo>
                <a:cubicBezTo>
                  <a:pt x="17649997" y="1360195"/>
                  <a:pt x="17646325" y="1354396"/>
                  <a:pt x="17648895" y="1350109"/>
                </a:cubicBezTo>
                <a:cubicBezTo>
                  <a:pt x="17652565" y="1344814"/>
                  <a:pt x="17646325" y="1345822"/>
                  <a:pt x="17637151" y="1350865"/>
                </a:cubicBezTo>
                <a:cubicBezTo>
                  <a:pt x="17626875" y="1355909"/>
                  <a:pt x="17615865" y="1360195"/>
                  <a:pt x="17612195" y="1359439"/>
                </a:cubicBezTo>
                <a:cubicBezTo>
                  <a:pt x="17593477" y="1355909"/>
                  <a:pt x="17593477" y="1361960"/>
                  <a:pt x="17614765" y="1382638"/>
                </a:cubicBezTo>
                <a:cubicBezTo>
                  <a:pt x="17632013" y="1400541"/>
                  <a:pt x="17636049" y="1410627"/>
                  <a:pt x="17632013" y="1430296"/>
                </a:cubicBezTo>
                <a:cubicBezTo>
                  <a:pt x="17625041" y="1463833"/>
                  <a:pt x="17659171" y="1499640"/>
                  <a:pt x="17689999" y="1491823"/>
                </a:cubicBezTo>
                <a:cubicBezTo>
                  <a:pt x="17714589" y="1486023"/>
                  <a:pt x="17746517" y="1501405"/>
                  <a:pt x="17746517" y="1519309"/>
                </a:cubicBezTo>
                <a:cubicBezTo>
                  <a:pt x="17746517" y="1535447"/>
                  <a:pt x="17788357" y="1573019"/>
                  <a:pt x="17807073" y="1574027"/>
                </a:cubicBezTo>
                <a:cubicBezTo>
                  <a:pt x="17823221" y="1574027"/>
                  <a:pt x="17862491" y="1614121"/>
                  <a:pt x="17854783" y="1622694"/>
                </a:cubicBezTo>
                <a:cubicBezTo>
                  <a:pt x="17851481" y="1625216"/>
                  <a:pt x="17839369" y="1623451"/>
                  <a:pt x="17827625" y="1618408"/>
                </a:cubicBezTo>
                <a:cubicBezTo>
                  <a:pt x="17781383" y="1596974"/>
                  <a:pt x="17801935" y="1649171"/>
                  <a:pt x="17854049" y="1684978"/>
                </a:cubicBezTo>
                <a:cubicBezTo>
                  <a:pt x="17872033" y="1697082"/>
                  <a:pt x="17888181" y="1713977"/>
                  <a:pt x="17889649" y="1722550"/>
                </a:cubicBezTo>
                <a:cubicBezTo>
                  <a:pt x="17893319" y="1736419"/>
                  <a:pt x="17888915" y="1737932"/>
                  <a:pt x="17863225" y="1732889"/>
                </a:cubicBezTo>
                <a:cubicBezTo>
                  <a:pt x="17836801" y="1727845"/>
                  <a:pt x="17832763" y="1729358"/>
                  <a:pt x="17827625" y="1745749"/>
                </a:cubicBezTo>
                <a:cubicBezTo>
                  <a:pt x="17822487" y="1761131"/>
                  <a:pt x="17828359" y="1771217"/>
                  <a:pt x="17858087" y="1798702"/>
                </a:cubicBezTo>
                <a:cubicBezTo>
                  <a:pt x="17888915" y="1825179"/>
                  <a:pt x="17892217" y="1831231"/>
                  <a:pt x="17876069" y="1827701"/>
                </a:cubicBezTo>
                <a:cubicBezTo>
                  <a:pt x="17865059" y="1825179"/>
                  <a:pt x="17850379" y="1825179"/>
                  <a:pt x="17843773" y="1827701"/>
                </a:cubicBezTo>
                <a:cubicBezTo>
                  <a:pt x="17828359" y="1833753"/>
                  <a:pt x="17828359" y="1859221"/>
                  <a:pt x="17843773" y="1872081"/>
                </a:cubicBezTo>
                <a:cubicBezTo>
                  <a:pt x="17864325" y="1889228"/>
                  <a:pt x="17868363" y="1928565"/>
                  <a:pt x="17852949" y="1958572"/>
                </a:cubicBezTo>
                <a:lnTo>
                  <a:pt x="17839369" y="1985049"/>
                </a:lnTo>
                <a:lnTo>
                  <a:pt x="17814781" y="1967146"/>
                </a:lnTo>
                <a:cubicBezTo>
                  <a:pt x="17801935" y="1957564"/>
                  <a:pt x="17781383" y="1938904"/>
                  <a:pt x="17770373" y="1926043"/>
                </a:cubicBezTo>
                <a:cubicBezTo>
                  <a:pt x="17758995" y="1913183"/>
                  <a:pt x="17732571" y="1889228"/>
                  <a:pt x="17712387" y="1872081"/>
                </a:cubicBezTo>
                <a:cubicBezTo>
                  <a:pt x="17690733" y="1855186"/>
                  <a:pt x="17657703" y="1825936"/>
                  <a:pt x="17637885" y="1808032"/>
                </a:cubicBezTo>
                <a:cubicBezTo>
                  <a:pt x="17619169" y="1789372"/>
                  <a:pt x="17584303" y="1758609"/>
                  <a:pt x="17561181" y="1738940"/>
                </a:cubicBezTo>
                <a:cubicBezTo>
                  <a:pt x="17462091" y="1653458"/>
                  <a:pt x="17417683" y="1595209"/>
                  <a:pt x="17424289" y="1559402"/>
                </a:cubicBezTo>
                <a:cubicBezTo>
                  <a:pt x="17426859" y="1544777"/>
                  <a:pt x="17421721" y="1532925"/>
                  <a:pt x="17405573" y="1517543"/>
                </a:cubicBezTo>
                <a:cubicBezTo>
                  <a:pt x="17383553" y="1497118"/>
                  <a:pt x="17383553" y="1497118"/>
                  <a:pt x="17403003" y="1497118"/>
                </a:cubicBezTo>
                <a:cubicBezTo>
                  <a:pt x="17413279" y="1497118"/>
                  <a:pt x="17421721" y="1492832"/>
                  <a:pt x="17421721" y="1488545"/>
                </a:cubicBezTo>
                <a:cubicBezTo>
                  <a:pt x="17421721" y="1483250"/>
                  <a:pt x="17427959" y="1479972"/>
                  <a:pt x="17434565" y="1479972"/>
                </a:cubicBezTo>
                <a:cubicBezTo>
                  <a:pt x="17452549" y="1479972"/>
                  <a:pt x="17465393" y="1443156"/>
                  <a:pt x="17459521" y="1411636"/>
                </a:cubicBezTo>
                <a:cubicBezTo>
                  <a:pt x="17455853" y="1398019"/>
                  <a:pt x="17457687" y="1380872"/>
                  <a:pt x="17463559" y="1374821"/>
                </a:cubicBezTo>
                <a:cubicBezTo>
                  <a:pt x="17468697" y="1368012"/>
                  <a:pt x="17470533" y="1354396"/>
                  <a:pt x="17468697" y="1342292"/>
                </a:cubicBezTo>
                <a:cubicBezTo>
                  <a:pt x="17466129" y="1328675"/>
                  <a:pt x="17470533" y="1316824"/>
                  <a:pt x="17484111" y="1304720"/>
                </a:cubicBezTo>
                <a:cubicBezTo>
                  <a:pt x="17504663" y="1286060"/>
                  <a:pt x="17511637" y="1257818"/>
                  <a:pt x="17495121" y="1257818"/>
                </a:cubicBezTo>
                <a:cubicBezTo>
                  <a:pt x="17482643" y="1257818"/>
                  <a:pt x="17437135" y="1199569"/>
                  <a:pt x="17442273" y="1190239"/>
                </a:cubicBezTo>
                <a:cubicBezTo>
                  <a:pt x="17449979" y="1179144"/>
                  <a:pt x="17424289" y="1172336"/>
                  <a:pt x="17403737" y="1179901"/>
                </a:cubicBezTo>
                <a:cubicBezTo>
                  <a:pt x="17386121" y="1185952"/>
                  <a:pt x="17386121" y="1186961"/>
                  <a:pt x="17408141" y="1209151"/>
                </a:cubicBezTo>
                <a:cubicBezTo>
                  <a:pt x="17420987" y="1221759"/>
                  <a:pt x="17434565" y="1232098"/>
                  <a:pt x="17438969" y="1232098"/>
                </a:cubicBezTo>
                <a:cubicBezTo>
                  <a:pt x="17458421" y="1232098"/>
                  <a:pt x="17444841" y="1248236"/>
                  <a:pt x="17424289" y="1251010"/>
                </a:cubicBezTo>
                <a:cubicBezTo>
                  <a:pt x="17405573" y="1252523"/>
                  <a:pt x="17398967" y="1260340"/>
                  <a:pt x="17391259" y="1281773"/>
                </a:cubicBezTo>
                <a:cubicBezTo>
                  <a:pt x="17386855" y="1297155"/>
                  <a:pt x="17379883" y="1306485"/>
                  <a:pt x="17376579" y="1303964"/>
                </a:cubicBezTo>
                <a:cubicBezTo>
                  <a:pt x="17373277" y="1300433"/>
                  <a:pt x="17370707" y="1302955"/>
                  <a:pt x="17370707" y="1310015"/>
                </a:cubicBezTo>
                <a:cubicBezTo>
                  <a:pt x="17369605" y="1317580"/>
                  <a:pt x="17364835" y="1315059"/>
                  <a:pt x="17353457" y="1302198"/>
                </a:cubicBezTo>
                <a:cubicBezTo>
                  <a:pt x="17344283" y="1291103"/>
                  <a:pt x="17332905" y="1284295"/>
                  <a:pt x="17328869" y="1287573"/>
                </a:cubicBezTo>
                <a:cubicBezTo>
                  <a:pt x="17317859" y="1293625"/>
                  <a:pt x="17285195" y="1262105"/>
                  <a:pt x="17285195" y="1244958"/>
                </a:cubicBezTo>
                <a:cubicBezTo>
                  <a:pt x="17285195" y="1237141"/>
                  <a:pt x="17276755" y="1233106"/>
                  <a:pt x="17262075" y="1233106"/>
                </a:cubicBezTo>
                <a:cubicBezTo>
                  <a:pt x="17248495" y="1232098"/>
                  <a:pt x="17230513" y="1232098"/>
                  <a:pt x="17221337" y="1231341"/>
                </a:cubicBezTo>
                <a:cubicBezTo>
                  <a:pt x="17211795" y="1231341"/>
                  <a:pt x="17188673" y="1232098"/>
                  <a:pt x="17169957" y="1233863"/>
                </a:cubicBezTo>
                <a:cubicBezTo>
                  <a:pt x="17138395" y="1237141"/>
                  <a:pt x="17135825" y="1238906"/>
                  <a:pt x="17133991" y="1265383"/>
                </a:cubicBezTo>
                <a:cubicBezTo>
                  <a:pt x="17133257" y="1280765"/>
                  <a:pt x="17128853" y="1303964"/>
                  <a:pt x="17124815" y="1315815"/>
                </a:cubicBezTo>
                <a:cubicBezTo>
                  <a:pt x="17109401" y="1355152"/>
                  <a:pt x="17114539" y="1367256"/>
                  <a:pt x="17151973" y="1376586"/>
                </a:cubicBezTo>
                <a:cubicBezTo>
                  <a:pt x="17207391" y="1390959"/>
                  <a:pt x="17216933" y="1400541"/>
                  <a:pt x="17186839" y="1411636"/>
                </a:cubicBezTo>
                <a:cubicBezTo>
                  <a:pt x="17174361" y="1416679"/>
                  <a:pt x="17151973" y="1418444"/>
                  <a:pt x="17138395" y="1415923"/>
                </a:cubicBezTo>
                <a:cubicBezTo>
                  <a:pt x="17123715" y="1412393"/>
                  <a:pt x="17114539" y="1414158"/>
                  <a:pt x="17114539" y="1419201"/>
                </a:cubicBezTo>
                <a:cubicBezTo>
                  <a:pt x="17114539" y="1427018"/>
                  <a:pt x="17098391" y="1428783"/>
                  <a:pt x="17030863" y="1428783"/>
                </a:cubicBezTo>
                <a:cubicBezTo>
                  <a:pt x="17001869" y="1428783"/>
                  <a:pt x="16992329" y="1420966"/>
                  <a:pt x="17003337" y="1407349"/>
                </a:cubicBezTo>
                <a:cubicBezTo>
                  <a:pt x="17011045" y="1398019"/>
                  <a:pt x="17009577" y="1394489"/>
                  <a:pt x="16993061" y="1390202"/>
                </a:cubicBezTo>
                <a:cubicBezTo>
                  <a:pt x="16982053" y="1386672"/>
                  <a:pt x="16969207" y="1385916"/>
                  <a:pt x="16964069" y="1386672"/>
                </a:cubicBezTo>
                <a:cubicBezTo>
                  <a:pt x="16957463" y="1389446"/>
                  <a:pt x="16916359" y="1381629"/>
                  <a:pt x="16882227" y="1372299"/>
                </a:cubicBezTo>
                <a:cubicBezTo>
                  <a:pt x="16871951" y="1368769"/>
                  <a:pt x="16869381" y="1372299"/>
                  <a:pt x="16872685" y="1385159"/>
                </a:cubicBezTo>
                <a:cubicBezTo>
                  <a:pt x="16877089" y="1402054"/>
                  <a:pt x="16873785" y="1403063"/>
                  <a:pt x="16808827" y="1400541"/>
                </a:cubicBezTo>
                <a:cubicBezTo>
                  <a:pt x="16771025" y="1399532"/>
                  <a:pt x="16742033" y="1401297"/>
                  <a:pt x="16743867" y="1404828"/>
                </a:cubicBezTo>
                <a:cubicBezTo>
                  <a:pt x="16746437" y="1409114"/>
                  <a:pt x="16740565" y="1411636"/>
                  <a:pt x="16731021" y="1411636"/>
                </a:cubicBezTo>
                <a:cubicBezTo>
                  <a:pt x="16721481" y="1411636"/>
                  <a:pt x="16711205" y="1407349"/>
                  <a:pt x="16708635" y="1402054"/>
                </a:cubicBezTo>
                <a:cubicBezTo>
                  <a:pt x="16702029" y="1391968"/>
                  <a:pt x="16579817" y="1393733"/>
                  <a:pt x="16551557" y="1404828"/>
                </a:cubicBezTo>
                <a:cubicBezTo>
                  <a:pt x="16540549" y="1409114"/>
                  <a:pt x="16533575" y="1418444"/>
                  <a:pt x="16533575" y="1432061"/>
                </a:cubicBezTo>
                <a:cubicBezTo>
                  <a:pt x="16533575" y="1443156"/>
                  <a:pt x="16527703" y="1454251"/>
                  <a:pt x="16521097" y="1457781"/>
                </a:cubicBezTo>
                <a:cubicBezTo>
                  <a:pt x="16511555" y="1461060"/>
                  <a:pt x="16509721" y="1467111"/>
                  <a:pt x="16516693" y="1484258"/>
                </a:cubicBezTo>
                <a:cubicBezTo>
                  <a:pt x="16521097" y="1496110"/>
                  <a:pt x="16521831" y="1505692"/>
                  <a:pt x="16518529" y="1505692"/>
                </a:cubicBezTo>
                <a:cubicBezTo>
                  <a:pt x="16507151" y="1505692"/>
                  <a:pt x="16471551" y="1585879"/>
                  <a:pt x="16480727" y="1589409"/>
                </a:cubicBezTo>
                <a:cubicBezTo>
                  <a:pt x="16491737" y="1592687"/>
                  <a:pt x="16478157" y="1619164"/>
                  <a:pt x="16441457" y="1666318"/>
                </a:cubicBezTo>
                <a:cubicBezTo>
                  <a:pt x="16409161" y="1707168"/>
                  <a:pt x="16409895" y="1708933"/>
                  <a:pt x="16483295" y="1718263"/>
                </a:cubicBezTo>
                <a:cubicBezTo>
                  <a:pt x="16522565" y="1722550"/>
                  <a:pt x="16529537" y="1726837"/>
                  <a:pt x="16543851" y="1753314"/>
                </a:cubicBezTo>
                <a:cubicBezTo>
                  <a:pt x="16555229" y="1772982"/>
                  <a:pt x="16559265" y="1776512"/>
                  <a:pt x="16556697" y="1763652"/>
                </a:cubicBezTo>
                <a:cubicBezTo>
                  <a:pt x="16554127" y="1753314"/>
                  <a:pt x="16556697" y="1744740"/>
                  <a:pt x="16561101" y="1744740"/>
                </a:cubicBezTo>
                <a:cubicBezTo>
                  <a:pt x="16566237" y="1744740"/>
                  <a:pt x="16563669" y="1737175"/>
                  <a:pt x="16555961" y="1728602"/>
                </a:cubicBezTo>
                <a:cubicBezTo>
                  <a:pt x="16544953" y="1715742"/>
                  <a:pt x="16543851" y="1711455"/>
                  <a:pt x="16552659" y="1708177"/>
                </a:cubicBezTo>
                <a:cubicBezTo>
                  <a:pt x="16558531" y="1705403"/>
                  <a:pt x="16555961" y="1703890"/>
                  <a:pt x="16546421" y="1703890"/>
                </a:cubicBezTo>
                <a:cubicBezTo>
                  <a:pt x="16505683" y="1705403"/>
                  <a:pt x="16481461" y="1701368"/>
                  <a:pt x="16486965" y="1693552"/>
                </a:cubicBezTo>
                <a:cubicBezTo>
                  <a:pt x="16490269" y="1688508"/>
                  <a:pt x="16497241" y="1684978"/>
                  <a:pt x="16502013" y="1685987"/>
                </a:cubicBezTo>
                <a:cubicBezTo>
                  <a:pt x="16508253" y="1686743"/>
                  <a:pt x="16519261" y="1684978"/>
                  <a:pt x="16527703" y="1680691"/>
                </a:cubicBezTo>
                <a:cubicBezTo>
                  <a:pt x="16546421" y="1673126"/>
                  <a:pt x="16577249" y="1697838"/>
                  <a:pt x="16570641" y="1715742"/>
                </a:cubicBezTo>
                <a:cubicBezTo>
                  <a:pt x="16568073" y="1722550"/>
                  <a:pt x="16570641" y="1727845"/>
                  <a:pt x="16575781" y="1727845"/>
                </a:cubicBezTo>
                <a:cubicBezTo>
                  <a:pt x="16580917" y="1727845"/>
                  <a:pt x="16584955" y="1735410"/>
                  <a:pt x="16584955" y="1744740"/>
                </a:cubicBezTo>
                <a:cubicBezTo>
                  <a:pt x="16584955" y="1754322"/>
                  <a:pt x="16590827" y="1761887"/>
                  <a:pt x="16597801" y="1761887"/>
                </a:cubicBezTo>
                <a:cubicBezTo>
                  <a:pt x="16604773" y="1761887"/>
                  <a:pt x="16610645" y="1769704"/>
                  <a:pt x="16610645" y="1779034"/>
                </a:cubicBezTo>
                <a:cubicBezTo>
                  <a:pt x="16610645" y="1788364"/>
                  <a:pt x="16614683" y="1796181"/>
                  <a:pt x="16619087" y="1796181"/>
                </a:cubicBezTo>
                <a:cubicBezTo>
                  <a:pt x="16631931" y="1796181"/>
                  <a:pt x="16644043" y="1759365"/>
                  <a:pt x="16635235" y="1748270"/>
                </a:cubicBezTo>
                <a:cubicBezTo>
                  <a:pt x="16624225" y="1734654"/>
                  <a:pt x="16699461" y="1741462"/>
                  <a:pt x="16727719" y="1756844"/>
                </a:cubicBezTo>
                <a:cubicBezTo>
                  <a:pt x="16740565" y="1763652"/>
                  <a:pt x="16775429" y="1781556"/>
                  <a:pt x="16805157" y="1795172"/>
                </a:cubicBezTo>
                <a:cubicBezTo>
                  <a:pt x="16834149" y="1809797"/>
                  <a:pt x="16858373" y="1825936"/>
                  <a:pt x="16858373" y="1830222"/>
                </a:cubicBezTo>
                <a:cubicBezTo>
                  <a:pt x="16858373" y="1844848"/>
                  <a:pt x="16900945" y="1893515"/>
                  <a:pt x="16907917" y="1886706"/>
                </a:cubicBezTo>
                <a:cubicBezTo>
                  <a:pt x="16913055" y="1880655"/>
                  <a:pt x="16885529" y="1838039"/>
                  <a:pt x="16867547" y="1824423"/>
                </a:cubicBezTo>
                <a:cubicBezTo>
                  <a:pt x="16855803" y="1815849"/>
                  <a:pt x="16855803" y="1813076"/>
                  <a:pt x="16870117" y="1796937"/>
                </a:cubicBezTo>
                <a:cubicBezTo>
                  <a:pt x="16885529" y="1779790"/>
                  <a:pt x="16885529" y="1779790"/>
                  <a:pt x="16859105" y="1763652"/>
                </a:cubicBezTo>
                <a:cubicBezTo>
                  <a:pt x="16836719" y="1750035"/>
                  <a:pt x="16834149" y="1745749"/>
                  <a:pt x="16846261" y="1741462"/>
                </a:cubicBezTo>
                <a:cubicBezTo>
                  <a:pt x="16861675" y="1735410"/>
                  <a:pt x="16877823" y="1745749"/>
                  <a:pt x="16908651" y="1780799"/>
                </a:cubicBezTo>
                <a:cubicBezTo>
                  <a:pt x="16919661" y="1794416"/>
                  <a:pt x="16932507" y="1804754"/>
                  <a:pt x="16937645" y="1804754"/>
                </a:cubicBezTo>
                <a:cubicBezTo>
                  <a:pt x="16948655" y="1804754"/>
                  <a:pt x="16982785" y="1842326"/>
                  <a:pt x="16998201" y="1871325"/>
                </a:cubicBezTo>
                <a:cubicBezTo>
                  <a:pt x="17005173" y="1884185"/>
                  <a:pt x="17044441" y="1925035"/>
                  <a:pt x="17085547" y="1962859"/>
                </a:cubicBezTo>
                <a:cubicBezTo>
                  <a:pt x="17126283" y="2000431"/>
                  <a:pt x="17175829" y="2046576"/>
                  <a:pt x="17194545" y="2066245"/>
                </a:cubicBezTo>
                <a:cubicBezTo>
                  <a:pt x="17214365" y="2084905"/>
                  <a:pt x="17242623" y="2108103"/>
                  <a:pt x="17258037" y="2116425"/>
                </a:cubicBezTo>
                <a:cubicBezTo>
                  <a:pt x="17272351" y="2126007"/>
                  <a:pt x="17285195" y="2136093"/>
                  <a:pt x="17285195" y="2139623"/>
                </a:cubicBezTo>
                <a:cubicBezTo>
                  <a:pt x="17285195" y="2149962"/>
                  <a:pt x="17278223" y="2148197"/>
                  <a:pt x="17242623" y="2124998"/>
                </a:cubicBezTo>
                <a:cubicBezTo>
                  <a:pt x="17201519" y="2099530"/>
                  <a:pt x="17160415" y="2096000"/>
                  <a:pt x="17169957" y="2118190"/>
                </a:cubicBezTo>
                <a:cubicBezTo>
                  <a:pt x="17173261" y="2126763"/>
                  <a:pt x="17182069" y="2149962"/>
                  <a:pt x="17188673" y="2170387"/>
                </a:cubicBezTo>
                <a:cubicBezTo>
                  <a:pt x="17195647" y="2190056"/>
                  <a:pt x="17211061" y="2213002"/>
                  <a:pt x="17222805" y="2221576"/>
                </a:cubicBezTo>
                <a:cubicBezTo>
                  <a:pt x="17234917" y="2229393"/>
                  <a:pt x="17253633" y="2244774"/>
                  <a:pt x="17265745" y="2254861"/>
                </a:cubicBezTo>
                <a:cubicBezTo>
                  <a:pt x="17276755" y="2266208"/>
                  <a:pt x="17290333" y="2274529"/>
                  <a:pt x="17295471" y="2274529"/>
                </a:cubicBezTo>
                <a:cubicBezTo>
                  <a:pt x="17308317" y="2274529"/>
                  <a:pt x="17336577" y="2308823"/>
                  <a:pt x="17336577" y="2324961"/>
                </a:cubicBezTo>
                <a:cubicBezTo>
                  <a:pt x="17335475" y="2336056"/>
                  <a:pt x="17332905" y="2335300"/>
                  <a:pt x="17321161" y="2320675"/>
                </a:cubicBezTo>
                <a:cubicBezTo>
                  <a:pt x="17312721" y="2311345"/>
                  <a:pt x="17295471" y="2301006"/>
                  <a:pt x="17281893" y="2298485"/>
                </a:cubicBezTo>
                <a:cubicBezTo>
                  <a:pt x="17258771" y="2294198"/>
                  <a:pt x="17258037" y="2294198"/>
                  <a:pt x="17263909" y="2324961"/>
                </a:cubicBezTo>
                <a:lnTo>
                  <a:pt x="17269781" y="2355725"/>
                </a:lnTo>
                <a:lnTo>
                  <a:pt x="17243357" y="2331013"/>
                </a:lnTo>
                <a:cubicBezTo>
                  <a:pt x="17229045" y="2317397"/>
                  <a:pt x="17213629" y="2293441"/>
                  <a:pt x="17207391" y="2277303"/>
                </a:cubicBezTo>
                <a:cubicBezTo>
                  <a:pt x="17202253" y="2261921"/>
                  <a:pt x="17195647" y="2249061"/>
                  <a:pt x="17191243" y="2249061"/>
                </a:cubicBezTo>
                <a:cubicBezTo>
                  <a:pt x="17186839" y="2249061"/>
                  <a:pt x="17179499" y="2235444"/>
                  <a:pt x="17174361" y="2218298"/>
                </a:cubicBezTo>
                <a:cubicBezTo>
                  <a:pt x="17168121" y="2201151"/>
                  <a:pt x="17152709" y="2178204"/>
                  <a:pt x="17139129" y="2166100"/>
                </a:cubicBezTo>
                <a:cubicBezTo>
                  <a:pt x="17125549" y="2154249"/>
                  <a:pt x="17105731" y="2126007"/>
                  <a:pt x="17095823" y="2104573"/>
                </a:cubicBezTo>
                <a:cubicBezTo>
                  <a:pt x="17085547" y="2083139"/>
                  <a:pt x="17063893" y="2051619"/>
                  <a:pt x="17048479" y="2035481"/>
                </a:cubicBezTo>
                <a:cubicBezTo>
                  <a:pt x="17033433" y="2019091"/>
                  <a:pt x="17018017" y="1997657"/>
                  <a:pt x="17015449" y="1988327"/>
                </a:cubicBezTo>
                <a:cubicBezTo>
                  <a:pt x="17010311" y="1971180"/>
                  <a:pt x="16943517" y="1915705"/>
                  <a:pt x="16926635" y="1915705"/>
                </a:cubicBezTo>
                <a:cubicBezTo>
                  <a:pt x="16903513" y="1915705"/>
                  <a:pt x="16936911" y="2007239"/>
                  <a:pt x="16968473" y="2028421"/>
                </a:cubicBezTo>
                <a:cubicBezTo>
                  <a:pt x="16977647" y="2035481"/>
                  <a:pt x="16983887" y="2043802"/>
                  <a:pt x="16980217" y="2047333"/>
                </a:cubicBezTo>
                <a:cubicBezTo>
                  <a:pt x="16976913" y="2050863"/>
                  <a:pt x="16978749" y="2055906"/>
                  <a:pt x="16983887" y="2059184"/>
                </a:cubicBezTo>
                <a:cubicBezTo>
                  <a:pt x="16989759" y="2062714"/>
                  <a:pt x="17003337" y="2086670"/>
                  <a:pt x="17014715" y="2112390"/>
                </a:cubicBezTo>
                <a:cubicBezTo>
                  <a:pt x="17030863" y="2148953"/>
                  <a:pt x="17033433" y="2163579"/>
                  <a:pt x="17027193" y="2180726"/>
                </a:cubicBezTo>
                <a:cubicBezTo>
                  <a:pt x="17022055" y="2192577"/>
                  <a:pt x="17018753" y="2236201"/>
                  <a:pt x="17018753" y="2278816"/>
                </a:cubicBezTo>
                <a:cubicBezTo>
                  <a:pt x="17018753" y="2320675"/>
                  <a:pt x="17015449" y="2360012"/>
                  <a:pt x="17011045" y="2365307"/>
                </a:cubicBezTo>
                <a:cubicBezTo>
                  <a:pt x="17001869" y="2377159"/>
                  <a:pt x="16977647" y="2465163"/>
                  <a:pt x="16977647" y="2488361"/>
                </a:cubicBezTo>
                <a:cubicBezTo>
                  <a:pt x="16977647" y="2508786"/>
                  <a:pt x="16929937" y="2564262"/>
                  <a:pt x="16902779" y="2574600"/>
                </a:cubicBezTo>
                <a:cubicBezTo>
                  <a:pt x="16875253" y="2584939"/>
                  <a:pt x="16815433" y="2567792"/>
                  <a:pt x="16815433" y="2548880"/>
                </a:cubicBezTo>
                <a:cubicBezTo>
                  <a:pt x="16814699" y="2537785"/>
                  <a:pt x="16812863" y="2538793"/>
                  <a:pt x="16802587" y="2551401"/>
                </a:cubicBezTo>
                <a:cubicBezTo>
                  <a:pt x="16793413" y="2564262"/>
                  <a:pt x="16789743" y="2565270"/>
                  <a:pt x="16789009" y="2555688"/>
                </a:cubicBezTo>
                <a:cubicBezTo>
                  <a:pt x="16789009" y="2548880"/>
                  <a:pt x="16784971" y="2554175"/>
                  <a:pt x="16779833" y="2567792"/>
                </a:cubicBezTo>
                <a:cubicBezTo>
                  <a:pt x="16775429" y="2580652"/>
                  <a:pt x="16767723" y="2589226"/>
                  <a:pt x="16763319" y="2585695"/>
                </a:cubicBezTo>
                <a:cubicBezTo>
                  <a:pt x="16759281" y="2583174"/>
                  <a:pt x="16755611" y="2589226"/>
                  <a:pt x="16755611" y="2598556"/>
                </a:cubicBezTo>
                <a:cubicBezTo>
                  <a:pt x="16755611" y="2608642"/>
                  <a:pt x="16750473" y="2615450"/>
                  <a:pt x="16745703" y="2613937"/>
                </a:cubicBezTo>
                <a:cubicBezTo>
                  <a:pt x="16729187" y="2611416"/>
                  <a:pt x="16726617" y="2654031"/>
                  <a:pt x="16741297" y="2681516"/>
                </a:cubicBezTo>
                <a:cubicBezTo>
                  <a:pt x="16752309" y="2702698"/>
                  <a:pt x="16751575" y="2706985"/>
                  <a:pt x="16731021" y="2735983"/>
                </a:cubicBezTo>
                <a:cubicBezTo>
                  <a:pt x="16718911" y="2753886"/>
                  <a:pt x="16697625" y="2774564"/>
                  <a:pt x="16684781" y="2781372"/>
                </a:cubicBezTo>
                <a:cubicBezTo>
                  <a:pt x="16662761" y="2794989"/>
                  <a:pt x="16662025" y="2796754"/>
                  <a:pt x="16674505" y="2815666"/>
                </a:cubicBezTo>
                <a:cubicBezTo>
                  <a:pt x="16681477" y="2826761"/>
                  <a:pt x="16702029" y="2843656"/>
                  <a:pt x="16718911" y="2853238"/>
                </a:cubicBezTo>
                <a:cubicBezTo>
                  <a:pt x="16736893" y="2863324"/>
                  <a:pt x="16760015" y="2880471"/>
                  <a:pt x="16769557" y="2891566"/>
                </a:cubicBezTo>
                <a:cubicBezTo>
                  <a:pt x="16779833" y="2902661"/>
                  <a:pt x="16805157" y="2927373"/>
                  <a:pt x="16826809" y="2948050"/>
                </a:cubicBezTo>
                <a:cubicBezTo>
                  <a:pt x="16867547" y="2986378"/>
                  <a:pt x="16918193" y="3075391"/>
                  <a:pt x="16918193" y="3109433"/>
                </a:cubicBezTo>
                <a:cubicBezTo>
                  <a:pt x="16918193" y="3133388"/>
                  <a:pt x="16887365" y="3166673"/>
                  <a:pt x="16870117" y="3159865"/>
                </a:cubicBezTo>
                <a:cubicBezTo>
                  <a:pt x="16863509" y="3157343"/>
                  <a:pt x="16858373" y="3159108"/>
                  <a:pt x="16858373" y="3163395"/>
                </a:cubicBezTo>
                <a:cubicBezTo>
                  <a:pt x="16858373" y="3168438"/>
                  <a:pt x="16850665" y="3171969"/>
                  <a:pt x="16841857" y="3171969"/>
                </a:cubicBezTo>
                <a:cubicBezTo>
                  <a:pt x="16832681" y="3171969"/>
                  <a:pt x="16824241" y="3175247"/>
                  <a:pt x="16822405" y="3180542"/>
                </a:cubicBezTo>
                <a:cubicBezTo>
                  <a:pt x="16821673" y="3184829"/>
                  <a:pt x="16802587" y="3189872"/>
                  <a:pt x="16781301" y="3190628"/>
                </a:cubicBezTo>
                <a:cubicBezTo>
                  <a:pt x="16746437" y="3193150"/>
                  <a:pt x="16743133" y="3191637"/>
                  <a:pt x="16743133" y="3173481"/>
                </a:cubicBezTo>
                <a:cubicBezTo>
                  <a:pt x="16743133" y="3162386"/>
                  <a:pt x="16738729" y="3151291"/>
                  <a:pt x="16733591" y="3148013"/>
                </a:cubicBezTo>
                <a:cubicBezTo>
                  <a:pt x="16724049" y="3141961"/>
                  <a:pt x="16723315" y="3099346"/>
                  <a:pt x="16732857" y="3089764"/>
                </a:cubicBezTo>
                <a:cubicBezTo>
                  <a:pt x="16737995" y="3083964"/>
                  <a:pt x="16730289" y="3072617"/>
                  <a:pt x="16694321" y="3033532"/>
                </a:cubicBezTo>
                <a:cubicBezTo>
                  <a:pt x="16669365" y="3007056"/>
                  <a:pt x="16664229" y="2992430"/>
                  <a:pt x="16678909" y="2992430"/>
                </a:cubicBezTo>
                <a:cubicBezTo>
                  <a:pt x="16695057" y="2992430"/>
                  <a:pt x="16687349" y="2968475"/>
                  <a:pt x="16666063" y="2954858"/>
                </a:cubicBezTo>
                <a:cubicBezTo>
                  <a:pt x="16654319" y="2947041"/>
                  <a:pt x="16644777" y="2942755"/>
                  <a:pt x="16644777" y="2945528"/>
                </a:cubicBezTo>
                <a:cubicBezTo>
                  <a:pt x="16644777" y="2948050"/>
                  <a:pt x="16637069" y="2946285"/>
                  <a:pt x="16628629" y="2941242"/>
                </a:cubicBezTo>
                <a:cubicBezTo>
                  <a:pt x="16618353" y="2935946"/>
                  <a:pt x="16609911" y="2935946"/>
                  <a:pt x="16607343" y="2940233"/>
                </a:cubicBezTo>
                <a:cubicBezTo>
                  <a:pt x="16601103" y="2949815"/>
                  <a:pt x="16559265" y="2931660"/>
                  <a:pt x="16559265" y="2919808"/>
                </a:cubicBezTo>
                <a:cubicBezTo>
                  <a:pt x="16559265" y="2914765"/>
                  <a:pt x="16555229" y="2917286"/>
                  <a:pt x="16550825" y="2924095"/>
                </a:cubicBezTo>
                <a:cubicBezTo>
                  <a:pt x="16544953" y="2933425"/>
                  <a:pt x="16542383" y="2919808"/>
                  <a:pt x="16542383" y="2879714"/>
                </a:cubicBezTo>
                <a:cubicBezTo>
                  <a:pt x="16542383" y="2831047"/>
                  <a:pt x="16539813" y="2820709"/>
                  <a:pt x="16525133" y="2812892"/>
                </a:cubicBezTo>
                <a:cubicBezTo>
                  <a:pt x="16516693" y="2807849"/>
                  <a:pt x="16505683" y="2805327"/>
                  <a:pt x="16502013" y="2805327"/>
                </a:cubicBezTo>
                <a:cubicBezTo>
                  <a:pt x="16498709" y="2806084"/>
                  <a:pt x="16488433" y="2804318"/>
                  <a:pt x="16479993" y="2800032"/>
                </a:cubicBezTo>
                <a:cubicBezTo>
                  <a:pt x="16471551" y="2796754"/>
                  <a:pt x="16447329" y="2795997"/>
                  <a:pt x="16426043" y="2798519"/>
                </a:cubicBezTo>
                <a:cubicBezTo>
                  <a:pt x="16394481" y="2801797"/>
                  <a:pt x="16380901" y="2809614"/>
                  <a:pt x="16353377" y="2837856"/>
                </a:cubicBezTo>
                <a:cubicBezTo>
                  <a:pt x="16334659" y="2856516"/>
                  <a:pt x="16316677" y="2872906"/>
                  <a:pt x="16312639" y="2872906"/>
                </a:cubicBezTo>
                <a:cubicBezTo>
                  <a:pt x="16297959" y="2872906"/>
                  <a:pt x="16295391" y="2860802"/>
                  <a:pt x="16308235" y="2846177"/>
                </a:cubicBezTo>
                <a:cubicBezTo>
                  <a:pt x="16320347" y="2833569"/>
                  <a:pt x="16320347" y="2831047"/>
                  <a:pt x="16305667" y="2820709"/>
                </a:cubicBezTo>
                <a:cubicBezTo>
                  <a:pt x="16287683" y="2807092"/>
                  <a:pt x="16286949" y="2800032"/>
                  <a:pt x="16303097" y="2768512"/>
                </a:cubicBezTo>
                <a:cubicBezTo>
                  <a:pt x="16316677" y="2740270"/>
                  <a:pt x="16305667" y="2723375"/>
                  <a:pt x="16271535" y="2716314"/>
                </a:cubicBezTo>
                <a:cubicBezTo>
                  <a:pt x="16247681" y="2712028"/>
                  <a:pt x="16226393" y="2726653"/>
                  <a:pt x="16226393" y="2746322"/>
                </a:cubicBezTo>
                <a:cubicBezTo>
                  <a:pt x="16226393" y="2752373"/>
                  <a:pt x="16215385" y="2765234"/>
                  <a:pt x="16201437" y="2774564"/>
                </a:cubicBezTo>
                <a:cubicBezTo>
                  <a:pt x="16187859" y="2783137"/>
                  <a:pt x="16174279" y="2801040"/>
                  <a:pt x="16171711" y="2813901"/>
                </a:cubicBezTo>
                <a:cubicBezTo>
                  <a:pt x="16167307" y="2837856"/>
                  <a:pt x="16137579" y="2851473"/>
                  <a:pt x="16111889" y="2842143"/>
                </a:cubicBezTo>
                <a:cubicBezTo>
                  <a:pt x="16101613" y="2837856"/>
                  <a:pt x="16098309" y="2842143"/>
                  <a:pt x="16098309" y="2859037"/>
                </a:cubicBezTo>
                <a:cubicBezTo>
                  <a:pt x="16098309" y="2886523"/>
                  <a:pt x="16129139" y="2907956"/>
                  <a:pt x="16168407" y="2908713"/>
                </a:cubicBezTo>
                <a:cubicBezTo>
                  <a:pt x="16198135" y="2909469"/>
                  <a:pt x="16216853" y="2926616"/>
                  <a:pt x="16217953" y="2952337"/>
                </a:cubicBezTo>
                <a:cubicBezTo>
                  <a:pt x="16217953" y="2959902"/>
                  <a:pt x="16227129" y="2972005"/>
                  <a:pt x="16239239" y="2977048"/>
                </a:cubicBezTo>
                <a:cubicBezTo>
                  <a:pt x="16257221" y="2985622"/>
                  <a:pt x="16261993" y="2983857"/>
                  <a:pt x="16272269" y="2970240"/>
                </a:cubicBezTo>
                <a:cubicBezTo>
                  <a:pt x="16279243" y="2961667"/>
                  <a:pt x="16282545" y="2951328"/>
                  <a:pt x="16281077" y="2948806"/>
                </a:cubicBezTo>
                <a:cubicBezTo>
                  <a:pt x="16274105" y="2937711"/>
                  <a:pt x="16321081" y="2932668"/>
                  <a:pt x="16339063" y="2941998"/>
                </a:cubicBezTo>
                <a:cubicBezTo>
                  <a:pt x="16348605" y="2947041"/>
                  <a:pt x="16373929" y="2953093"/>
                  <a:pt x="16395215" y="2954858"/>
                </a:cubicBezTo>
                <a:cubicBezTo>
                  <a:pt x="16443293" y="2959902"/>
                  <a:pt x="16448431" y="2962423"/>
                  <a:pt x="16448431" y="2988900"/>
                </a:cubicBezTo>
                <a:cubicBezTo>
                  <a:pt x="16448431" y="3006047"/>
                  <a:pt x="16444027" y="3009577"/>
                  <a:pt x="16423473" y="3009577"/>
                </a:cubicBezTo>
                <a:cubicBezTo>
                  <a:pt x="16406593" y="3009577"/>
                  <a:pt x="16388609" y="3018907"/>
                  <a:pt x="16369893" y="3036054"/>
                </a:cubicBezTo>
                <a:cubicBezTo>
                  <a:pt x="16354477" y="3051436"/>
                  <a:pt x="16346771" y="3060766"/>
                  <a:pt x="16352643" y="3057488"/>
                </a:cubicBezTo>
                <a:cubicBezTo>
                  <a:pt x="16370625" y="3047149"/>
                  <a:pt x="16363653" y="3060009"/>
                  <a:pt x="16339063" y="3084721"/>
                </a:cubicBezTo>
                <a:cubicBezTo>
                  <a:pt x="16325485" y="3098338"/>
                  <a:pt x="16311539" y="3118763"/>
                  <a:pt x="16309337" y="3130866"/>
                </a:cubicBezTo>
                <a:cubicBezTo>
                  <a:pt x="16304199" y="3150535"/>
                  <a:pt x="16307501" y="3154822"/>
                  <a:pt x="16346037" y="3172725"/>
                </a:cubicBezTo>
                <a:cubicBezTo>
                  <a:pt x="16385305" y="3191637"/>
                  <a:pt x="16422741" y="3230974"/>
                  <a:pt x="16456871" y="3290736"/>
                </a:cubicBezTo>
                <a:cubicBezTo>
                  <a:pt x="16463845" y="3302588"/>
                  <a:pt x="16474121" y="3315448"/>
                  <a:pt x="16478157" y="3318978"/>
                </a:cubicBezTo>
                <a:cubicBezTo>
                  <a:pt x="16521831" y="3347977"/>
                  <a:pt x="16550825" y="3373445"/>
                  <a:pt x="16550825" y="3383783"/>
                </a:cubicBezTo>
                <a:cubicBezTo>
                  <a:pt x="16550825" y="3389835"/>
                  <a:pt x="16545685" y="3394122"/>
                  <a:pt x="16540549" y="3391600"/>
                </a:cubicBezTo>
                <a:cubicBezTo>
                  <a:pt x="16534677" y="3389835"/>
                  <a:pt x="16530273" y="3383783"/>
                  <a:pt x="16531005" y="3378740"/>
                </a:cubicBezTo>
                <a:cubicBezTo>
                  <a:pt x="16532841" y="3373445"/>
                  <a:pt x="16527703" y="3370923"/>
                  <a:pt x="16521831" y="3373445"/>
                </a:cubicBezTo>
                <a:cubicBezTo>
                  <a:pt x="16502013" y="3381262"/>
                  <a:pt x="16515959" y="3402695"/>
                  <a:pt x="16543117" y="3408495"/>
                </a:cubicBezTo>
                <a:cubicBezTo>
                  <a:pt x="16556697" y="3411269"/>
                  <a:pt x="16565505" y="3416312"/>
                  <a:pt x="16563669" y="3420599"/>
                </a:cubicBezTo>
                <a:cubicBezTo>
                  <a:pt x="16561101" y="3423877"/>
                  <a:pt x="16562935" y="3429172"/>
                  <a:pt x="16568073" y="3432450"/>
                </a:cubicBezTo>
                <a:cubicBezTo>
                  <a:pt x="16582385" y="3441024"/>
                  <a:pt x="16577249" y="3448841"/>
                  <a:pt x="16551557" y="3460692"/>
                </a:cubicBezTo>
                <a:cubicBezTo>
                  <a:pt x="16519261" y="3475318"/>
                  <a:pt x="16508253" y="3499273"/>
                  <a:pt x="16537245" y="3491456"/>
                </a:cubicBezTo>
                <a:cubicBezTo>
                  <a:pt x="16550089" y="3488934"/>
                  <a:pt x="16561833" y="3492212"/>
                  <a:pt x="16571377" y="3500786"/>
                </a:cubicBezTo>
                <a:cubicBezTo>
                  <a:pt x="16584955" y="3515411"/>
                  <a:pt x="16597067" y="3512890"/>
                  <a:pt x="16598535" y="3495743"/>
                </a:cubicBezTo>
                <a:cubicBezTo>
                  <a:pt x="16599635" y="3491456"/>
                  <a:pt x="16600369" y="3483639"/>
                  <a:pt x="16601103" y="3479604"/>
                </a:cubicBezTo>
                <a:cubicBezTo>
                  <a:pt x="16601103" y="3474309"/>
                  <a:pt x="16605507" y="3471031"/>
                  <a:pt x="16608811" y="3471031"/>
                </a:cubicBezTo>
                <a:cubicBezTo>
                  <a:pt x="16613215" y="3471031"/>
                  <a:pt x="16615783" y="3494986"/>
                  <a:pt x="16614683" y="3523985"/>
                </a:cubicBezTo>
                <a:cubicBezTo>
                  <a:pt x="16613215" y="3559791"/>
                  <a:pt x="16608811" y="3576938"/>
                  <a:pt x="16602939" y="3575173"/>
                </a:cubicBezTo>
                <a:cubicBezTo>
                  <a:pt x="16595965" y="3574417"/>
                  <a:pt x="16595231" y="3578703"/>
                  <a:pt x="16599635" y="3588033"/>
                </a:cubicBezTo>
                <a:cubicBezTo>
                  <a:pt x="16606241" y="3601650"/>
                  <a:pt x="16607343" y="3617032"/>
                  <a:pt x="16602939" y="3647795"/>
                </a:cubicBezTo>
                <a:cubicBezTo>
                  <a:pt x="16602939" y="3653847"/>
                  <a:pt x="16597067" y="3658890"/>
                  <a:pt x="16590093" y="3658890"/>
                </a:cubicBezTo>
                <a:cubicBezTo>
                  <a:pt x="16576513" y="3658890"/>
                  <a:pt x="16568073" y="3676794"/>
                  <a:pt x="16568073" y="3706044"/>
                </a:cubicBezTo>
                <a:cubicBezTo>
                  <a:pt x="16568073" y="3717140"/>
                  <a:pt x="16564403" y="3728991"/>
                  <a:pt x="16559265" y="3731513"/>
                </a:cubicBezTo>
                <a:cubicBezTo>
                  <a:pt x="16555229" y="3734034"/>
                  <a:pt x="16550825" y="3744373"/>
                  <a:pt x="16550825" y="3753703"/>
                </a:cubicBezTo>
                <a:cubicBezTo>
                  <a:pt x="16550825" y="3762276"/>
                  <a:pt x="16546421" y="3770093"/>
                  <a:pt x="16540549" y="3770093"/>
                </a:cubicBezTo>
                <a:cubicBezTo>
                  <a:pt x="16535409" y="3770093"/>
                  <a:pt x="16533575" y="3772615"/>
                  <a:pt x="16536145" y="3776145"/>
                </a:cubicBezTo>
                <a:cubicBezTo>
                  <a:pt x="16539813" y="3778667"/>
                  <a:pt x="16538713" y="3785475"/>
                  <a:pt x="16533575" y="3791275"/>
                </a:cubicBezTo>
                <a:cubicBezTo>
                  <a:pt x="16524401" y="3802622"/>
                  <a:pt x="16532107" y="3840194"/>
                  <a:pt x="16543117" y="3833386"/>
                </a:cubicBezTo>
                <a:cubicBezTo>
                  <a:pt x="16547521" y="3830612"/>
                  <a:pt x="16550825" y="3834898"/>
                  <a:pt x="16550825" y="3841707"/>
                </a:cubicBezTo>
                <a:cubicBezTo>
                  <a:pt x="16550825" y="3850280"/>
                  <a:pt x="16543117" y="3855576"/>
                  <a:pt x="16532107" y="3855576"/>
                </a:cubicBezTo>
                <a:cubicBezTo>
                  <a:pt x="16521831" y="3855576"/>
                  <a:pt x="16515959" y="3858097"/>
                  <a:pt x="16519261" y="3860619"/>
                </a:cubicBezTo>
                <a:cubicBezTo>
                  <a:pt x="16526235" y="3868436"/>
                  <a:pt x="16505683" y="3888861"/>
                  <a:pt x="16496141" y="3882809"/>
                </a:cubicBezTo>
                <a:cubicBezTo>
                  <a:pt x="16491737" y="3880287"/>
                  <a:pt x="16491003" y="3882809"/>
                  <a:pt x="16494305" y="3887852"/>
                </a:cubicBezTo>
                <a:cubicBezTo>
                  <a:pt x="16502013" y="3900712"/>
                  <a:pt x="16485131" y="3932485"/>
                  <a:pt x="16471551" y="3932485"/>
                </a:cubicBezTo>
                <a:cubicBezTo>
                  <a:pt x="16465313" y="3932485"/>
                  <a:pt x="16453569" y="3944336"/>
                  <a:pt x="16444027" y="3957953"/>
                </a:cubicBezTo>
                <a:cubicBezTo>
                  <a:pt x="16434851" y="3972578"/>
                  <a:pt x="16419437" y="3986195"/>
                  <a:pt x="16409161" y="3988716"/>
                </a:cubicBezTo>
                <a:cubicBezTo>
                  <a:pt x="16399619" y="3991238"/>
                  <a:pt x="16387875" y="4004098"/>
                  <a:pt x="16382737" y="4018724"/>
                </a:cubicBezTo>
                <a:cubicBezTo>
                  <a:pt x="16373929" y="4040914"/>
                  <a:pt x="16357047" y="4049487"/>
                  <a:pt x="16326953" y="4044444"/>
                </a:cubicBezTo>
                <a:cubicBezTo>
                  <a:pt x="16322915" y="4044444"/>
                  <a:pt x="16320347" y="4046965"/>
                  <a:pt x="16320347" y="4052009"/>
                </a:cubicBezTo>
                <a:cubicBezTo>
                  <a:pt x="16320347" y="4056295"/>
                  <a:pt x="16315943" y="4060582"/>
                  <a:pt x="16310805" y="4060582"/>
                </a:cubicBezTo>
                <a:cubicBezTo>
                  <a:pt x="16306767" y="4060582"/>
                  <a:pt x="16304933" y="4056295"/>
                  <a:pt x="16307501" y="4052009"/>
                </a:cubicBezTo>
                <a:cubicBezTo>
                  <a:pt x="16310805" y="4046965"/>
                  <a:pt x="16297225" y="4051252"/>
                  <a:pt x="16278509" y="4061339"/>
                </a:cubicBezTo>
                <a:cubicBezTo>
                  <a:pt x="16258689" y="4070921"/>
                  <a:pt x="16243277" y="4082772"/>
                  <a:pt x="16243277" y="4087059"/>
                </a:cubicBezTo>
                <a:cubicBezTo>
                  <a:pt x="16243277" y="4104962"/>
                  <a:pt x="16211713" y="4093111"/>
                  <a:pt x="16202539" y="4070921"/>
                </a:cubicBezTo>
                <a:cubicBezTo>
                  <a:pt x="16192997" y="4048731"/>
                  <a:pt x="16192997" y="4048731"/>
                  <a:pt x="16196301" y="4069156"/>
                </a:cubicBezTo>
                <a:cubicBezTo>
                  <a:pt x="16200705" y="4094876"/>
                  <a:pt x="16189693" y="4116057"/>
                  <a:pt x="16176115" y="4108493"/>
                </a:cubicBezTo>
                <a:cubicBezTo>
                  <a:pt x="16170977" y="4104962"/>
                  <a:pt x="16166573" y="4106728"/>
                  <a:pt x="16166573" y="4111771"/>
                </a:cubicBezTo>
                <a:cubicBezTo>
                  <a:pt x="16166573" y="4117066"/>
                  <a:pt x="16163269" y="4118579"/>
                  <a:pt x="16158131" y="4116057"/>
                </a:cubicBezTo>
                <a:cubicBezTo>
                  <a:pt x="16152993" y="4113536"/>
                  <a:pt x="16151893" y="4117066"/>
                  <a:pt x="16154461" y="4123874"/>
                </a:cubicBezTo>
                <a:cubicBezTo>
                  <a:pt x="16160701" y="4139256"/>
                  <a:pt x="16151159" y="4141021"/>
                  <a:pt x="16120331" y="4128918"/>
                </a:cubicBezTo>
                <a:cubicBezTo>
                  <a:pt x="16106751" y="4123874"/>
                  <a:pt x="16097209" y="4123874"/>
                  <a:pt x="16093905" y="4129674"/>
                </a:cubicBezTo>
                <a:cubicBezTo>
                  <a:pt x="16090603" y="4133961"/>
                  <a:pt x="16084731" y="4134969"/>
                  <a:pt x="16079593" y="4132448"/>
                </a:cubicBezTo>
                <a:cubicBezTo>
                  <a:pt x="16073353" y="4128918"/>
                  <a:pt x="16072621" y="4130683"/>
                  <a:pt x="16075923" y="4135726"/>
                </a:cubicBezTo>
                <a:cubicBezTo>
                  <a:pt x="16079593" y="4141778"/>
                  <a:pt x="16077025" y="4146821"/>
                  <a:pt x="16070785" y="4147830"/>
                </a:cubicBezTo>
                <a:cubicBezTo>
                  <a:pt x="16064913" y="4147830"/>
                  <a:pt x="16056473" y="4149343"/>
                  <a:pt x="16051333" y="4150351"/>
                </a:cubicBezTo>
                <a:cubicBezTo>
                  <a:pt x="16046929" y="4152116"/>
                  <a:pt x="16037755" y="4152873"/>
                  <a:pt x="16032617" y="4153629"/>
                </a:cubicBezTo>
                <a:cubicBezTo>
                  <a:pt x="16026377" y="4153629"/>
                  <a:pt x="16021239" y="4162203"/>
                  <a:pt x="16021239" y="4172541"/>
                </a:cubicBezTo>
                <a:cubicBezTo>
                  <a:pt x="16021239" y="4182880"/>
                  <a:pt x="16017937" y="4187167"/>
                  <a:pt x="16012065" y="4183636"/>
                </a:cubicBezTo>
                <a:cubicBezTo>
                  <a:pt x="16006193" y="4180106"/>
                  <a:pt x="16006193" y="4184393"/>
                  <a:pt x="16012799" y="4197253"/>
                </a:cubicBezTo>
                <a:cubicBezTo>
                  <a:pt x="16024909" y="4220452"/>
                  <a:pt x="16017937" y="4240120"/>
                  <a:pt x="15998485" y="4240120"/>
                </a:cubicBezTo>
                <a:cubicBezTo>
                  <a:pt x="15979401" y="4239112"/>
                  <a:pt x="15950409" y="4180106"/>
                  <a:pt x="15958115" y="4158925"/>
                </a:cubicBezTo>
                <a:cubicBezTo>
                  <a:pt x="15962519" y="4147830"/>
                  <a:pt x="15959951" y="4145056"/>
                  <a:pt x="15943801" y="4146821"/>
                </a:cubicBezTo>
                <a:cubicBezTo>
                  <a:pt x="15932425" y="4147830"/>
                  <a:pt x="15916277" y="4145056"/>
                  <a:pt x="15907837" y="4141778"/>
                </a:cubicBezTo>
                <a:cubicBezTo>
                  <a:pt x="15884715" y="4132448"/>
                  <a:pt x="15826729" y="4152873"/>
                  <a:pt x="15828197" y="4170776"/>
                </a:cubicBezTo>
                <a:cubicBezTo>
                  <a:pt x="15828197" y="4178593"/>
                  <a:pt x="15824159" y="4183636"/>
                  <a:pt x="15818287" y="4181871"/>
                </a:cubicBezTo>
                <a:cubicBezTo>
                  <a:pt x="15812049" y="4181115"/>
                  <a:pt x="15805443" y="4186158"/>
                  <a:pt x="15802873" y="4192966"/>
                </a:cubicBezTo>
                <a:cubicBezTo>
                  <a:pt x="15800305" y="4199775"/>
                  <a:pt x="15794065" y="4204061"/>
                  <a:pt x="15790761" y="4201540"/>
                </a:cubicBezTo>
                <a:cubicBezTo>
                  <a:pt x="15786725" y="4199018"/>
                  <a:pt x="15777183" y="4210113"/>
                  <a:pt x="15769477" y="4226252"/>
                </a:cubicBezTo>
                <a:cubicBezTo>
                  <a:pt x="15761769" y="4242642"/>
                  <a:pt x="15749657" y="4258024"/>
                  <a:pt x="15743785" y="4260545"/>
                </a:cubicBezTo>
                <a:cubicBezTo>
                  <a:pt x="15737181" y="4263067"/>
                  <a:pt x="15732777" y="4278449"/>
                  <a:pt x="15732777" y="4303161"/>
                </a:cubicBezTo>
                <a:cubicBezTo>
                  <a:pt x="15732777" y="4336446"/>
                  <a:pt x="15737181" y="4347793"/>
                  <a:pt x="15761769" y="4372505"/>
                </a:cubicBezTo>
                <a:cubicBezTo>
                  <a:pt x="15777917" y="4389652"/>
                  <a:pt x="15790761" y="4406546"/>
                  <a:pt x="15790761" y="4411842"/>
                </a:cubicBezTo>
                <a:cubicBezTo>
                  <a:pt x="15790761" y="4423693"/>
                  <a:pt x="15891689" y="4520271"/>
                  <a:pt x="15911139" y="4526323"/>
                </a:cubicBezTo>
                <a:cubicBezTo>
                  <a:pt x="15920681" y="4529601"/>
                  <a:pt x="15927287" y="4536409"/>
                  <a:pt x="15927287" y="4542461"/>
                </a:cubicBezTo>
                <a:cubicBezTo>
                  <a:pt x="15927287" y="4548513"/>
                  <a:pt x="15939397" y="4563895"/>
                  <a:pt x="15952977" y="4577511"/>
                </a:cubicBezTo>
                <a:cubicBezTo>
                  <a:pt x="15967657" y="4591128"/>
                  <a:pt x="15978667" y="4608275"/>
                  <a:pt x="15978667" y="4615083"/>
                </a:cubicBezTo>
                <a:cubicBezTo>
                  <a:pt x="15978667" y="4622900"/>
                  <a:pt x="15984539" y="4640047"/>
                  <a:pt x="15992247" y="4654420"/>
                </a:cubicBezTo>
                <a:cubicBezTo>
                  <a:pt x="15999219" y="4668037"/>
                  <a:pt x="16007661" y="4698801"/>
                  <a:pt x="16010229" y="4720991"/>
                </a:cubicBezTo>
                <a:cubicBezTo>
                  <a:pt x="16012799" y="4743433"/>
                  <a:pt x="16018671" y="4763858"/>
                  <a:pt x="16022341" y="4766380"/>
                </a:cubicBezTo>
                <a:cubicBezTo>
                  <a:pt x="16026377" y="4768901"/>
                  <a:pt x="16030049" y="4778483"/>
                  <a:pt x="16030049" y="4787813"/>
                </a:cubicBezTo>
                <a:cubicBezTo>
                  <a:pt x="16030049" y="4797143"/>
                  <a:pt x="16026377" y="4803195"/>
                  <a:pt x="16022341" y="4800673"/>
                </a:cubicBezTo>
                <a:cubicBezTo>
                  <a:pt x="16018671" y="4797900"/>
                  <a:pt x="16016101" y="4806473"/>
                  <a:pt x="16017937" y="4819333"/>
                </a:cubicBezTo>
                <a:cubicBezTo>
                  <a:pt x="16023075" y="4853627"/>
                  <a:pt x="16013533" y="4898007"/>
                  <a:pt x="16001789" y="4898007"/>
                </a:cubicBezTo>
                <a:cubicBezTo>
                  <a:pt x="15995917" y="4898007"/>
                  <a:pt x="15981237" y="4907337"/>
                  <a:pt x="15969125" y="4918432"/>
                </a:cubicBezTo>
                <a:cubicBezTo>
                  <a:pt x="15941967" y="4943396"/>
                  <a:pt x="15897561" y="4967099"/>
                  <a:pt x="15882881" y="4964578"/>
                </a:cubicBezTo>
                <a:cubicBezTo>
                  <a:pt x="15877009" y="4963065"/>
                  <a:pt x="15872971" y="4965586"/>
                  <a:pt x="15871869" y="4970630"/>
                </a:cubicBezTo>
                <a:cubicBezTo>
                  <a:pt x="15869301" y="5006436"/>
                  <a:pt x="15855721" y="5027870"/>
                  <a:pt x="15822325" y="5046782"/>
                </a:cubicBezTo>
                <a:cubicBezTo>
                  <a:pt x="15802873" y="5058633"/>
                  <a:pt x="15781587" y="5075780"/>
                  <a:pt x="15775349" y="5085867"/>
                </a:cubicBezTo>
                <a:cubicBezTo>
                  <a:pt x="15769477" y="5095449"/>
                  <a:pt x="15759933" y="5103013"/>
                  <a:pt x="15754061" y="5103013"/>
                </a:cubicBezTo>
                <a:cubicBezTo>
                  <a:pt x="15737913" y="5103013"/>
                  <a:pt x="15734611" y="5009210"/>
                  <a:pt x="15749657" y="4999628"/>
                </a:cubicBezTo>
                <a:cubicBezTo>
                  <a:pt x="15757365" y="4994585"/>
                  <a:pt x="15755897" y="4991055"/>
                  <a:pt x="15743785" y="4986768"/>
                </a:cubicBezTo>
                <a:cubicBezTo>
                  <a:pt x="15734611" y="4983490"/>
                  <a:pt x="15719931" y="4974916"/>
                  <a:pt x="15712225" y="4968108"/>
                </a:cubicBezTo>
                <a:cubicBezTo>
                  <a:pt x="15698645" y="4956004"/>
                  <a:pt x="15696809" y="4957013"/>
                  <a:pt x="15696809" y="4973151"/>
                </a:cubicBezTo>
                <a:cubicBezTo>
                  <a:pt x="15696809" y="4994585"/>
                  <a:pt x="15680661" y="4999628"/>
                  <a:pt x="15678827" y="4979203"/>
                </a:cubicBezTo>
                <a:cubicBezTo>
                  <a:pt x="15676257" y="4954491"/>
                  <a:pt x="15675523" y="4950961"/>
                  <a:pt x="15667817" y="4943396"/>
                </a:cubicBezTo>
                <a:cubicBezTo>
                  <a:pt x="15663413" y="4939109"/>
                  <a:pt x="15662679" y="4940622"/>
                  <a:pt x="15665981" y="4946674"/>
                </a:cubicBezTo>
                <a:cubicBezTo>
                  <a:pt x="15669651" y="4952726"/>
                  <a:pt x="15667817" y="4957769"/>
                  <a:pt x="15663413" y="4957769"/>
                </a:cubicBezTo>
                <a:cubicBezTo>
                  <a:pt x="15650935" y="4957769"/>
                  <a:pt x="15620105" y="4926249"/>
                  <a:pt x="15620105" y="4912633"/>
                </a:cubicBezTo>
                <a:cubicBezTo>
                  <a:pt x="15619005" y="4907337"/>
                  <a:pt x="15613133" y="4888677"/>
                  <a:pt x="15604693" y="4872287"/>
                </a:cubicBezTo>
                <a:cubicBezTo>
                  <a:pt x="15594417" y="4851862"/>
                  <a:pt x="15584873" y="4843288"/>
                  <a:pt x="15575699" y="4845054"/>
                </a:cubicBezTo>
                <a:cubicBezTo>
                  <a:pt x="15566157" y="4846819"/>
                  <a:pt x="15560285" y="4842532"/>
                  <a:pt x="15560285" y="4834715"/>
                </a:cubicBezTo>
                <a:cubicBezTo>
                  <a:pt x="15560285" y="4817568"/>
                  <a:pt x="15532759" y="4803951"/>
                  <a:pt x="15496059" y="4802186"/>
                </a:cubicBezTo>
                <a:cubicBezTo>
                  <a:pt x="15467065" y="4801430"/>
                  <a:pt x="15466333" y="4799665"/>
                  <a:pt x="15466333" y="4768145"/>
                </a:cubicBezTo>
                <a:cubicBezTo>
                  <a:pt x="15466333" y="4736372"/>
                  <a:pt x="15464497" y="4734859"/>
                  <a:pt x="15443211" y="4737381"/>
                </a:cubicBezTo>
                <a:cubicBezTo>
                  <a:pt x="15420089" y="4739903"/>
                  <a:pt x="15419357" y="4741668"/>
                  <a:pt x="15417521" y="4791091"/>
                </a:cubicBezTo>
                <a:cubicBezTo>
                  <a:pt x="15416787" y="4819333"/>
                  <a:pt x="15409813" y="4863713"/>
                  <a:pt x="15401373" y="4889434"/>
                </a:cubicBezTo>
                <a:cubicBezTo>
                  <a:pt x="15384491" y="4945918"/>
                  <a:pt x="15377517" y="5017531"/>
                  <a:pt x="15388527" y="5033922"/>
                </a:cubicBezTo>
                <a:cubicBezTo>
                  <a:pt x="15399537" y="5051069"/>
                  <a:pt x="15423761" y="5038965"/>
                  <a:pt x="15423761" y="5016775"/>
                </a:cubicBezTo>
                <a:cubicBezTo>
                  <a:pt x="15423761" y="5006436"/>
                  <a:pt x="15426329" y="5000637"/>
                  <a:pt x="15429633" y="5003915"/>
                </a:cubicBezTo>
                <a:cubicBezTo>
                  <a:pt x="15439173" y="5012488"/>
                  <a:pt x="15439909" y="5034678"/>
                  <a:pt x="15431467" y="5034678"/>
                </a:cubicBezTo>
                <a:cubicBezTo>
                  <a:pt x="15421191" y="5034678"/>
                  <a:pt x="15432201" y="5088641"/>
                  <a:pt x="15445045" y="5098727"/>
                </a:cubicBezTo>
                <a:cubicBezTo>
                  <a:pt x="15450185" y="5103013"/>
                  <a:pt x="15460461" y="5127977"/>
                  <a:pt x="15465597" y="5152689"/>
                </a:cubicBezTo>
                <a:cubicBezTo>
                  <a:pt x="15477343" y="5199591"/>
                  <a:pt x="15499729" y="5223547"/>
                  <a:pt x="15526153" y="5216738"/>
                </a:cubicBezTo>
                <a:cubicBezTo>
                  <a:pt x="15536429" y="5214217"/>
                  <a:pt x="15545605" y="5221025"/>
                  <a:pt x="15556981" y="5238928"/>
                </a:cubicBezTo>
                <a:cubicBezTo>
                  <a:pt x="15565423" y="5253553"/>
                  <a:pt x="15575699" y="5265405"/>
                  <a:pt x="15579001" y="5265405"/>
                </a:cubicBezTo>
                <a:cubicBezTo>
                  <a:pt x="15591847" y="5265405"/>
                  <a:pt x="15659375" y="5339036"/>
                  <a:pt x="15668551" y="5363747"/>
                </a:cubicBezTo>
                <a:cubicBezTo>
                  <a:pt x="15674789" y="5377364"/>
                  <a:pt x="15678827" y="5416701"/>
                  <a:pt x="15678093" y="5450743"/>
                </a:cubicBezTo>
                <a:cubicBezTo>
                  <a:pt x="15678093" y="5504705"/>
                  <a:pt x="15680661" y="5515801"/>
                  <a:pt x="15701213" y="5542277"/>
                </a:cubicBezTo>
                <a:cubicBezTo>
                  <a:pt x="15714059" y="5559424"/>
                  <a:pt x="15725069" y="5582371"/>
                  <a:pt x="15725803" y="5593466"/>
                </a:cubicBezTo>
                <a:cubicBezTo>
                  <a:pt x="15725803" y="5604561"/>
                  <a:pt x="15729473" y="5612378"/>
                  <a:pt x="15733509" y="5609856"/>
                </a:cubicBezTo>
                <a:cubicBezTo>
                  <a:pt x="15737181" y="5608091"/>
                  <a:pt x="15739749" y="5612378"/>
                  <a:pt x="15739749" y="5619186"/>
                </a:cubicBezTo>
                <a:cubicBezTo>
                  <a:pt x="15739749" y="5625995"/>
                  <a:pt x="15732777" y="5633811"/>
                  <a:pt x="15725069" y="5635325"/>
                </a:cubicBezTo>
                <a:cubicBezTo>
                  <a:pt x="15714793" y="5638098"/>
                  <a:pt x="15718097" y="5639611"/>
                  <a:pt x="15732777" y="5640620"/>
                </a:cubicBezTo>
                <a:cubicBezTo>
                  <a:pt x="15757365" y="5641377"/>
                  <a:pt x="15769477" y="5653480"/>
                  <a:pt x="15761035" y="5667097"/>
                </a:cubicBezTo>
                <a:cubicBezTo>
                  <a:pt x="15756631" y="5673905"/>
                  <a:pt x="15751493" y="5673905"/>
                  <a:pt x="15743785" y="5667097"/>
                </a:cubicBezTo>
                <a:cubicBezTo>
                  <a:pt x="15734611" y="5659279"/>
                  <a:pt x="15733509" y="5661045"/>
                  <a:pt x="15737181" y="5674661"/>
                </a:cubicBezTo>
                <a:cubicBezTo>
                  <a:pt x="15739749" y="5685000"/>
                  <a:pt x="15737913" y="5692817"/>
                  <a:pt x="15732041" y="5692817"/>
                </a:cubicBezTo>
                <a:cubicBezTo>
                  <a:pt x="15726905" y="5692817"/>
                  <a:pt x="15722501" y="5685000"/>
                  <a:pt x="15722501" y="5675670"/>
                </a:cubicBezTo>
                <a:cubicBezTo>
                  <a:pt x="15722501" y="5664575"/>
                  <a:pt x="15718097" y="5660289"/>
                  <a:pt x="15709655" y="5663567"/>
                </a:cubicBezTo>
                <a:cubicBezTo>
                  <a:pt x="15700113" y="5667853"/>
                  <a:pt x="15698645" y="5665331"/>
                  <a:pt x="15701947" y="5654993"/>
                </a:cubicBezTo>
                <a:cubicBezTo>
                  <a:pt x="15707085" y="5641377"/>
                  <a:pt x="15685065" y="5634568"/>
                  <a:pt x="15677359" y="5647428"/>
                </a:cubicBezTo>
                <a:cubicBezTo>
                  <a:pt x="15675523" y="5651715"/>
                  <a:pt x="15674789" y="5649949"/>
                  <a:pt x="15676257" y="5643898"/>
                </a:cubicBezTo>
                <a:cubicBezTo>
                  <a:pt x="15679927" y="5629525"/>
                  <a:pt x="15664513" y="5614899"/>
                  <a:pt x="15596985" y="5569763"/>
                </a:cubicBezTo>
                <a:cubicBezTo>
                  <a:pt x="15550743" y="5538999"/>
                  <a:pt x="15534595" y="5522609"/>
                  <a:pt x="15534595" y="5508992"/>
                </a:cubicBezTo>
                <a:cubicBezTo>
                  <a:pt x="15534595" y="5498653"/>
                  <a:pt x="15525053" y="5479993"/>
                  <a:pt x="15513309" y="5467133"/>
                </a:cubicBezTo>
                <a:cubicBezTo>
                  <a:pt x="15501197" y="5454273"/>
                  <a:pt x="15489453" y="5428553"/>
                  <a:pt x="15486885" y="5408128"/>
                </a:cubicBezTo>
                <a:cubicBezTo>
                  <a:pt x="15483215" y="5388459"/>
                  <a:pt x="15476609" y="5369799"/>
                  <a:pt x="15471469" y="5366269"/>
                </a:cubicBezTo>
                <a:cubicBezTo>
                  <a:pt x="15466333" y="5362739"/>
                  <a:pt x="15463029" y="5344079"/>
                  <a:pt x="15463763" y="5324411"/>
                </a:cubicBezTo>
                <a:cubicBezTo>
                  <a:pt x="15464497" y="5304742"/>
                  <a:pt x="15460461" y="5280787"/>
                  <a:pt x="15453487" y="5270448"/>
                </a:cubicBezTo>
                <a:cubicBezTo>
                  <a:pt x="15441377" y="5254310"/>
                  <a:pt x="15440641" y="5254310"/>
                  <a:pt x="15440641" y="5268935"/>
                </a:cubicBezTo>
                <a:cubicBezTo>
                  <a:pt x="15440641" y="5282552"/>
                  <a:pt x="15439173" y="5282552"/>
                  <a:pt x="15427063" y="5273222"/>
                </a:cubicBezTo>
                <a:cubicBezTo>
                  <a:pt x="15414953" y="5263640"/>
                  <a:pt x="15414953" y="5262127"/>
                  <a:pt x="15427797" y="5255067"/>
                </a:cubicBezTo>
                <a:cubicBezTo>
                  <a:pt x="15439909" y="5248258"/>
                  <a:pt x="15438073" y="5243215"/>
                  <a:pt x="15414953" y="5214217"/>
                </a:cubicBezTo>
                <a:cubicBezTo>
                  <a:pt x="15401373" y="5196313"/>
                  <a:pt x="15389261" y="5176645"/>
                  <a:pt x="15389261" y="5170593"/>
                </a:cubicBezTo>
                <a:cubicBezTo>
                  <a:pt x="15389261" y="5161263"/>
                  <a:pt x="15387059" y="5161263"/>
                  <a:pt x="15380821" y="5171349"/>
                </a:cubicBezTo>
                <a:cubicBezTo>
                  <a:pt x="15374215" y="5181687"/>
                  <a:pt x="15372379" y="5180931"/>
                  <a:pt x="15372379" y="5164541"/>
                </a:cubicBezTo>
                <a:cubicBezTo>
                  <a:pt x="15372379" y="5144115"/>
                  <a:pt x="15349259" y="5138064"/>
                  <a:pt x="15332377" y="5155211"/>
                </a:cubicBezTo>
                <a:cubicBezTo>
                  <a:pt x="15320999" y="5166306"/>
                  <a:pt x="15309989" y="5091919"/>
                  <a:pt x="15318431" y="5056111"/>
                </a:cubicBezTo>
                <a:cubicBezTo>
                  <a:pt x="15330541" y="5006436"/>
                  <a:pt x="15326137" y="4948439"/>
                  <a:pt x="15309989" y="4939866"/>
                </a:cubicBezTo>
                <a:cubicBezTo>
                  <a:pt x="15302281" y="4934823"/>
                  <a:pt x="15295677" y="4927006"/>
                  <a:pt x="15295677" y="4921963"/>
                </a:cubicBezTo>
                <a:cubicBezTo>
                  <a:pt x="15295677" y="4916919"/>
                  <a:pt x="15300813" y="4916919"/>
                  <a:pt x="15308153" y="4923728"/>
                </a:cubicBezTo>
                <a:cubicBezTo>
                  <a:pt x="15317697" y="4931293"/>
                  <a:pt x="15324669" y="4932049"/>
                  <a:pt x="15330541" y="4926249"/>
                </a:cubicBezTo>
                <a:cubicBezTo>
                  <a:pt x="15345221" y="4911624"/>
                  <a:pt x="15335679" y="4885147"/>
                  <a:pt x="15316963" y="4886912"/>
                </a:cubicBezTo>
                <a:cubicBezTo>
                  <a:pt x="15300813" y="4888677"/>
                  <a:pt x="15286869" y="4875817"/>
                  <a:pt x="15286869" y="4859427"/>
                </a:cubicBezTo>
                <a:cubicBezTo>
                  <a:pt x="15286869" y="4854384"/>
                  <a:pt x="15290537" y="4856149"/>
                  <a:pt x="15294575" y="4862201"/>
                </a:cubicBezTo>
                <a:cubicBezTo>
                  <a:pt x="15299713" y="4870774"/>
                  <a:pt x="15304117" y="4867244"/>
                  <a:pt x="15310723" y="4847575"/>
                </a:cubicBezTo>
                <a:cubicBezTo>
                  <a:pt x="15315861" y="4832950"/>
                  <a:pt x="15316963" y="4821098"/>
                  <a:pt x="15313293" y="4821098"/>
                </a:cubicBezTo>
                <a:cubicBezTo>
                  <a:pt x="15309255" y="4821098"/>
                  <a:pt x="15303383" y="4815047"/>
                  <a:pt x="15300813" y="4807482"/>
                </a:cubicBezTo>
                <a:cubicBezTo>
                  <a:pt x="15297145" y="4797143"/>
                  <a:pt x="15298979" y="4794622"/>
                  <a:pt x="15308153" y="4798908"/>
                </a:cubicBezTo>
                <a:cubicBezTo>
                  <a:pt x="15323569" y="4803951"/>
                  <a:pt x="15324669" y="4797900"/>
                  <a:pt x="15311825" y="4762093"/>
                </a:cubicBezTo>
                <a:cubicBezTo>
                  <a:pt x="15306685" y="4747467"/>
                  <a:pt x="15297145" y="4735616"/>
                  <a:pt x="15290537" y="4735616"/>
                </a:cubicBezTo>
                <a:cubicBezTo>
                  <a:pt x="15283565" y="4735616"/>
                  <a:pt x="15278427" y="4727042"/>
                  <a:pt x="15278427" y="4714182"/>
                </a:cubicBezTo>
                <a:cubicBezTo>
                  <a:pt x="15278427" y="4701322"/>
                  <a:pt x="15273289" y="4681906"/>
                  <a:pt x="15266317" y="4669046"/>
                </a:cubicBezTo>
                <a:cubicBezTo>
                  <a:pt x="15260445" y="4656185"/>
                  <a:pt x="15252003" y="4630465"/>
                  <a:pt x="15249433" y="4611805"/>
                </a:cubicBezTo>
                <a:cubicBezTo>
                  <a:pt x="15241727" y="4568938"/>
                  <a:pt x="15185209" y="4450170"/>
                  <a:pt x="15184475" y="4476647"/>
                </a:cubicBezTo>
                <a:cubicBezTo>
                  <a:pt x="15184475" y="4488751"/>
                  <a:pt x="15173465" y="4503124"/>
                  <a:pt x="15153645" y="4516993"/>
                </a:cubicBezTo>
                <a:cubicBezTo>
                  <a:pt x="15136765" y="4528088"/>
                  <a:pt x="15118047" y="4544983"/>
                  <a:pt x="15111073" y="4554565"/>
                </a:cubicBezTo>
                <a:cubicBezTo>
                  <a:pt x="15098963" y="4572468"/>
                  <a:pt x="15083917" y="4573225"/>
                  <a:pt x="15035839" y="4560364"/>
                </a:cubicBezTo>
                <a:lnTo>
                  <a:pt x="15011983" y="4553556"/>
                </a:lnTo>
                <a:lnTo>
                  <a:pt x="15017121" y="4489507"/>
                </a:lnTo>
                <a:cubicBezTo>
                  <a:pt x="15020425" y="4435797"/>
                  <a:pt x="15018957" y="4417641"/>
                  <a:pt x="15004277" y="4386121"/>
                </a:cubicBezTo>
                <a:cubicBezTo>
                  <a:pt x="14985559" y="4343506"/>
                  <a:pt x="14970879" y="4329637"/>
                  <a:pt x="14960603" y="4345019"/>
                </a:cubicBezTo>
                <a:cubicBezTo>
                  <a:pt x="14956565" y="4352836"/>
                  <a:pt x="14952161" y="4352836"/>
                  <a:pt x="14943721" y="4344263"/>
                </a:cubicBezTo>
                <a:cubicBezTo>
                  <a:pt x="14936013" y="4336446"/>
                  <a:pt x="14936013" y="4333924"/>
                  <a:pt x="14943721" y="4333924"/>
                </a:cubicBezTo>
                <a:cubicBezTo>
                  <a:pt x="14951429" y="4333924"/>
                  <a:pt x="14952161" y="4329637"/>
                  <a:pt x="14947025" y="4318542"/>
                </a:cubicBezTo>
                <a:cubicBezTo>
                  <a:pt x="14942987" y="4310978"/>
                  <a:pt x="14941153" y="4299882"/>
                  <a:pt x="14942987" y="4293831"/>
                </a:cubicBezTo>
                <a:cubicBezTo>
                  <a:pt x="14948859" y="4278449"/>
                  <a:pt x="14926473" y="4258780"/>
                  <a:pt x="14909589" y="4263824"/>
                </a:cubicBezTo>
                <a:cubicBezTo>
                  <a:pt x="14900781" y="4265589"/>
                  <a:pt x="14894175" y="4263067"/>
                  <a:pt x="14894175" y="4258024"/>
                </a:cubicBezTo>
                <a:cubicBezTo>
                  <a:pt x="14894175" y="4252728"/>
                  <a:pt x="14881331" y="4234069"/>
                  <a:pt x="14865917" y="4216922"/>
                </a:cubicBezTo>
                <a:cubicBezTo>
                  <a:pt x="14827749" y="4173298"/>
                  <a:pt x="14808665" y="4141778"/>
                  <a:pt x="14808665" y="4121353"/>
                </a:cubicBezTo>
                <a:cubicBezTo>
                  <a:pt x="14808665" y="4096389"/>
                  <a:pt x="14799489" y="4076720"/>
                  <a:pt x="14789947" y="4082772"/>
                </a:cubicBezTo>
                <a:cubicBezTo>
                  <a:pt x="14785909" y="4085294"/>
                  <a:pt x="14779671" y="4080251"/>
                  <a:pt x="14777101" y="4069912"/>
                </a:cubicBezTo>
                <a:cubicBezTo>
                  <a:pt x="14774533" y="4060582"/>
                  <a:pt x="14769395" y="4054530"/>
                  <a:pt x="14765357" y="4056295"/>
                </a:cubicBezTo>
                <a:cubicBezTo>
                  <a:pt x="14761689" y="4058817"/>
                  <a:pt x="14760953" y="4067390"/>
                  <a:pt x="14763523" y="4075207"/>
                </a:cubicBezTo>
                <a:cubicBezTo>
                  <a:pt x="14770497" y="4092102"/>
                  <a:pt x="14735263" y="4119588"/>
                  <a:pt x="14705537" y="4120344"/>
                </a:cubicBezTo>
                <a:cubicBezTo>
                  <a:pt x="14693425" y="4120344"/>
                  <a:pt x="14672139" y="4123874"/>
                  <a:pt x="14658561" y="4128918"/>
                </a:cubicBezTo>
                <a:cubicBezTo>
                  <a:pt x="14612317" y="4143543"/>
                  <a:pt x="14580021" y="4145056"/>
                  <a:pt x="14574883" y="4132448"/>
                </a:cubicBezTo>
                <a:cubicBezTo>
                  <a:pt x="14571213" y="4122109"/>
                  <a:pt x="14566443" y="4122109"/>
                  <a:pt x="14551029" y="4129674"/>
                </a:cubicBezTo>
                <a:cubicBezTo>
                  <a:pt x="14539651" y="4135726"/>
                  <a:pt x="14525339" y="4142534"/>
                  <a:pt x="14518365" y="4146065"/>
                </a:cubicBezTo>
                <a:cubicBezTo>
                  <a:pt x="14511759" y="4149343"/>
                  <a:pt x="14506621" y="4161446"/>
                  <a:pt x="14508089" y="4172541"/>
                </a:cubicBezTo>
                <a:cubicBezTo>
                  <a:pt x="14512493" y="4214400"/>
                  <a:pt x="14510659" y="4224739"/>
                  <a:pt x="14491207" y="4242642"/>
                </a:cubicBezTo>
                <a:cubicBezTo>
                  <a:pt x="14479829" y="4252728"/>
                  <a:pt x="14457075" y="4269119"/>
                  <a:pt x="14439093" y="4278449"/>
                </a:cubicBezTo>
                <a:cubicBezTo>
                  <a:pt x="14420375" y="4287022"/>
                  <a:pt x="14393585" y="4311734"/>
                  <a:pt x="14379271" y="4333924"/>
                </a:cubicBezTo>
                <a:cubicBezTo>
                  <a:pt x="14351747" y="4375783"/>
                  <a:pt x="14266601" y="4462274"/>
                  <a:pt x="14252655" y="4462274"/>
                </a:cubicBezTo>
                <a:cubicBezTo>
                  <a:pt x="14248619" y="4462274"/>
                  <a:pt x="14245315" y="4473369"/>
                  <a:pt x="14245315" y="4486229"/>
                </a:cubicBezTo>
                <a:cubicBezTo>
                  <a:pt x="14245315" y="4509932"/>
                  <a:pt x="14219625" y="4530609"/>
                  <a:pt x="14190633" y="4530609"/>
                </a:cubicBezTo>
                <a:cubicBezTo>
                  <a:pt x="14183659" y="4530609"/>
                  <a:pt x="14175953" y="4539939"/>
                  <a:pt x="14173383" y="4552043"/>
                </a:cubicBezTo>
                <a:cubicBezTo>
                  <a:pt x="14168979" y="4569946"/>
                  <a:pt x="14163841" y="4572468"/>
                  <a:pt x="14147693" y="4568181"/>
                </a:cubicBezTo>
                <a:cubicBezTo>
                  <a:pt x="14113561" y="4559608"/>
                  <a:pt x="14109525" y="4584320"/>
                  <a:pt x="14125673" y="4675854"/>
                </a:cubicBezTo>
                <a:cubicBezTo>
                  <a:pt x="14138517" y="4741668"/>
                  <a:pt x="14137417" y="4811768"/>
                  <a:pt x="14123837" y="4827907"/>
                </a:cubicBezTo>
                <a:cubicBezTo>
                  <a:pt x="14113561" y="4839758"/>
                  <a:pt x="14112827" y="4908346"/>
                  <a:pt x="14121269" y="4950205"/>
                </a:cubicBezTo>
                <a:cubicBezTo>
                  <a:pt x="14126407" y="4972395"/>
                  <a:pt x="14124571" y="4974916"/>
                  <a:pt x="14105855" y="4974916"/>
                </a:cubicBezTo>
                <a:cubicBezTo>
                  <a:pt x="14090441" y="4974916"/>
                  <a:pt x="14082733" y="4980968"/>
                  <a:pt x="14077963" y="4997863"/>
                </a:cubicBezTo>
                <a:cubicBezTo>
                  <a:pt x="14068421" y="5032157"/>
                  <a:pt x="14068421" y="5038965"/>
                  <a:pt x="14081999" y="5038965"/>
                </a:cubicBezTo>
                <a:cubicBezTo>
                  <a:pt x="14088973" y="5038965"/>
                  <a:pt x="14095579" y="5044008"/>
                  <a:pt x="14098147" y="5051069"/>
                </a:cubicBezTo>
                <a:cubicBezTo>
                  <a:pt x="14100717" y="5058633"/>
                  <a:pt x="14097413" y="5060399"/>
                  <a:pt x="14084569" y="5056868"/>
                </a:cubicBezTo>
                <a:cubicBezTo>
                  <a:pt x="14053007" y="5046782"/>
                  <a:pt x="14023279" y="5060399"/>
                  <a:pt x="14017040" y="5087632"/>
                </a:cubicBezTo>
                <a:cubicBezTo>
                  <a:pt x="14010434" y="5121925"/>
                  <a:pt x="13979606" y="5141594"/>
                  <a:pt x="13954650" y="5128734"/>
                </a:cubicBezTo>
                <a:cubicBezTo>
                  <a:pt x="13932629" y="5116630"/>
                  <a:pt x="13886387" y="5045773"/>
                  <a:pt x="13886387" y="5023583"/>
                </a:cubicBezTo>
                <a:cubicBezTo>
                  <a:pt x="13886387" y="4997863"/>
                  <a:pt x="13843815" y="4897251"/>
                  <a:pt x="13812253" y="4850097"/>
                </a:cubicBezTo>
                <a:cubicBezTo>
                  <a:pt x="13796105" y="4825385"/>
                  <a:pt x="13777387" y="4783526"/>
                  <a:pt x="13769313" y="4756041"/>
                </a:cubicBezTo>
                <a:cubicBezTo>
                  <a:pt x="13762707" y="4728051"/>
                  <a:pt x="13749862" y="4691992"/>
                  <a:pt x="13741421" y="4675854"/>
                </a:cubicBezTo>
                <a:cubicBezTo>
                  <a:pt x="13733714" y="4659463"/>
                  <a:pt x="13712428" y="4617605"/>
                  <a:pt x="13694445" y="4583563"/>
                </a:cubicBezTo>
                <a:cubicBezTo>
                  <a:pt x="13677196" y="4548513"/>
                  <a:pt x="13657745" y="4498837"/>
                  <a:pt x="13651506" y="4472360"/>
                </a:cubicBezTo>
                <a:cubicBezTo>
                  <a:pt x="13641597" y="4427224"/>
                  <a:pt x="13625081" y="4367461"/>
                  <a:pt x="13603061" y="4289544"/>
                </a:cubicBezTo>
                <a:cubicBezTo>
                  <a:pt x="13597923" y="4272397"/>
                  <a:pt x="13596089" y="4245920"/>
                  <a:pt x="13599391" y="4229782"/>
                </a:cubicBezTo>
                <a:cubicBezTo>
                  <a:pt x="13603061" y="4210113"/>
                  <a:pt x="13600493" y="4191201"/>
                  <a:pt x="13590950" y="4173298"/>
                </a:cubicBezTo>
                <a:cubicBezTo>
                  <a:pt x="13584344" y="4157916"/>
                  <a:pt x="13579940" y="4142534"/>
                  <a:pt x="13583243" y="4137491"/>
                </a:cubicBezTo>
                <a:cubicBezTo>
                  <a:pt x="13585812" y="4133204"/>
                  <a:pt x="13584344" y="4128918"/>
                  <a:pt x="13578105" y="4128918"/>
                </a:cubicBezTo>
                <a:cubicBezTo>
                  <a:pt x="13572233" y="4128918"/>
                  <a:pt x="13570398" y="4120344"/>
                  <a:pt x="13572233" y="4107484"/>
                </a:cubicBezTo>
                <a:cubicBezTo>
                  <a:pt x="13574802" y="4095632"/>
                  <a:pt x="13574068" y="4086303"/>
                  <a:pt x="13570398" y="4086303"/>
                </a:cubicBezTo>
                <a:cubicBezTo>
                  <a:pt x="13560489" y="4086303"/>
                  <a:pt x="13554250" y="4117823"/>
                  <a:pt x="13562691" y="4126396"/>
                </a:cubicBezTo>
                <a:cubicBezTo>
                  <a:pt x="13582509" y="4146065"/>
                  <a:pt x="13518284" y="4204061"/>
                  <a:pt x="13473877" y="4205827"/>
                </a:cubicBezTo>
                <a:cubicBezTo>
                  <a:pt x="13457729" y="4205827"/>
                  <a:pt x="13339921" y="4094876"/>
                  <a:pt x="13339921" y="4078486"/>
                </a:cubicBezTo>
                <a:cubicBezTo>
                  <a:pt x="13339921" y="4072434"/>
                  <a:pt x="13346894" y="4069156"/>
                  <a:pt x="13355335" y="4069912"/>
                </a:cubicBezTo>
                <a:cubicBezTo>
                  <a:pt x="13382493" y="4072434"/>
                  <a:pt x="13396439" y="4069156"/>
                  <a:pt x="13413321" y="4055539"/>
                </a:cubicBezTo>
                <a:cubicBezTo>
                  <a:pt x="13428735" y="4042679"/>
                  <a:pt x="13428001" y="4042679"/>
                  <a:pt x="13401577" y="4046965"/>
                </a:cubicBezTo>
                <a:cubicBezTo>
                  <a:pt x="13368180" y="4052765"/>
                  <a:pt x="13333315" y="4036627"/>
                  <a:pt x="13298083" y="4000820"/>
                </a:cubicBezTo>
                <a:cubicBezTo>
                  <a:pt x="13285237" y="3986195"/>
                  <a:pt x="13268355" y="3975100"/>
                  <a:pt x="13261382" y="3975100"/>
                </a:cubicBezTo>
                <a:cubicBezTo>
                  <a:pt x="13244133" y="3975100"/>
                  <a:pt x="13222847" y="3950388"/>
                  <a:pt x="13216241" y="3921390"/>
                </a:cubicBezTo>
                <a:cubicBezTo>
                  <a:pt x="13211837" y="3906764"/>
                  <a:pt x="13204130" y="3898191"/>
                  <a:pt x="13193854" y="3898191"/>
                </a:cubicBezTo>
                <a:cubicBezTo>
                  <a:pt x="13183578" y="3898191"/>
                  <a:pt x="13177706" y="3892139"/>
                  <a:pt x="13177706" y="3881044"/>
                </a:cubicBezTo>
                <a:cubicBezTo>
                  <a:pt x="13177706" y="3856332"/>
                  <a:pt x="13161558" y="3852802"/>
                  <a:pt x="13098433" y="3862384"/>
                </a:cubicBezTo>
                <a:cubicBezTo>
                  <a:pt x="13066871" y="3867427"/>
                  <a:pt x="13029070" y="3868436"/>
                  <a:pt x="13012188" y="3864149"/>
                </a:cubicBezTo>
                <a:cubicBezTo>
                  <a:pt x="12992369" y="3859862"/>
                  <a:pt x="12981359" y="3860619"/>
                  <a:pt x="12981359" y="3865662"/>
                </a:cubicBezTo>
                <a:cubicBezTo>
                  <a:pt x="12981359" y="3871714"/>
                  <a:pt x="12967781" y="3873479"/>
                  <a:pt x="12947228" y="3869949"/>
                </a:cubicBezTo>
                <a:cubicBezTo>
                  <a:pt x="12928511" y="3867427"/>
                  <a:pt x="12913097" y="3869192"/>
                  <a:pt x="12913097" y="3872470"/>
                </a:cubicBezTo>
                <a:cubicBezTo>
                  <a:pt x="12913097" y="3880287"/>
                  <a:pt x="12838595" y="3878522"/>
                  <a:pt x="12801895" y="3869192"/>
                </a:cubicBezTo>
                <a:cubicBezTo>
                  <a:pt x="12772168" y="3862384"/>
                  <a:pt x="12745744" y="3858097"/>
                  <a:pt x="12681519" y="3851289"/>
                </a:cubicBezTo>
                <a:cubicBezTo>
                  <a:pt x="12602246" y="3842715"/>
                  <a:pt x="12569583" y="3824812"/>
                  <a:pt x="12558573" y="3782953"/>
                </a:cubicBezTo>
                <a:cubicBezTo>
                  <a:pt x="12554536" y="3764041"/>
                  <a:pt x="12546462" y="3743616"/>
                  <a:pt x="12543159" y="3737565"/>
                </a:cubicBezTo>
                <a:cubicBezTo>
                  <a:pt x="12535452" y="3726469"/>
                  <a:pt x="12499853" y="3722939"/>
                  <a:pt x="12506459" y="3735043"/>
                </a:cubicBezTo>
                <a:cubicBezTo>
                  <a:pt x="12514166" y="3746894"/>
                  <a:pt x="12492145" y="3760511"/>
                  <a:pt x="12458014" y="3764798"/>
                </a:cubicBezTo>
                <a:cubicBezTo>
                  <a:pt x="12440765" y="3766563"/>
                  <a:pt x="12422782" y="3770850"/>
                  <a:pt x="12418745" y="3774380"/>
                </a:cubicBezTo>
                <a:cubicBezTo>
                  <a:pt x="12413607" y="3776902"/>
                  <a:pt x="12401496" y="3775136"/>
                  <a:pt x="12391954" y="3770093"/>
                </a:cubicBezTo>
                <a:cubicBezTo>
                  <a:pt x="12380944" y="3764041"/>
                  <a:pt x="12375072" y="3764041"/>
                  <a:pt x="12375072" y="3770093"/>
                </a:cubicBezTo>
                <a:cubicBezTo>
                  <a:pt x="12375072" y="3774380"/>
                  <a:pt x="12370668" y="3778667"/>
                  <a:pt x="12365530" y="3778667"/>
                </a:cubicBezTo>
                <a:cubicBezTo>
                  <a:pt x="12361493" y="3778667"/>
                  <a:pt x="12358924" y="3775136"/>
                  <a:pt x="12362227" y="3770850"/>
                </a:cubicBezTo>
                <a:cubicBezTo>
                  <a:pt x="12364796" y="3765807"/>
                  <a:pt x="12352685" y="3759755"/>
                  <a:pt x="12335803" y="3756477"/>
                </a:cubicBezTo>
                <a:cubicBezTo>
                  <a:pt x="12314516" y="3752190"/>
                  <a:pt x="12308277" y="3748660"/>
                  <a:pt x="12317085" y="3743616"/>
                </a:cubicBezTo>
                <a:cubicBezTo>
                  <a:pt x="12325526" y="3737565"/>
                  <a:pt x="12325526" y="3735799"/>
                  <a:pt x="12314516" y="3735799"/>
                </a:cubicBezTo>
                <a:cubicBezTo>
                  <a:pt x="12306809" y="3735799"/>
                  <a:pt x="12289560" y="3725713"/>
                  <a:pt x="12275981" y="3712853"/>
                </a:cubicBezTo>
                <a:cubicBezTo>
                  <a:pt x="12262402" y="3699993"/>
                  <a:pt x="12237446" y="3685367"/>
                  <a:pt x="12221298" y="3679568"/>
                </a:cubicBezTo>
                <a:cubicBezTo>
                  <a:pt x="12200012" y="3671751"/>
                  <a:pt x="12184597" y="3658134"/>
                  <a:pt x="12166614" y="3628127"/>
                </a:cubicBezTo>
                <a:cubicBezTo>
                  <a:pt x="12153769" y="3605180"/>
                  <a:pt x="12139456" y="3584503"/>
                  <a:pt x="12135052" y="3583747"/>
                </a:cubicBezTo>
                <a:cubicBezTo>
                  <a:pt x="12130648" y="3581981"/>
                  <a:pt x="12127345" y="3575930"/>
                  <a:pt x="12127345" y="3570886"/>
                </a:cubicBezTo>
                <a:cubicBezTo>
                  <a:pt x="12127345" y="3565843"/>
                  <a:pt x="12118904" y="3548696"/>
                  <a:pt x="12108628" y="3533315"/>
                </a:cubicBezTo>
                <a:cubicBezTo>
                  <a:pt x="12095049" y="3514655"/>
                  <a:pt x="12084773" y="3506838"/>
                  <a:pt x="12074497" y="3510368"/>
                </a:cubicBezTo>
                <a:cubicBezTo>
                  <a:pt x="12066056" y="3512890"/>
                  <a:pt x="12053211" y="3511124"/>
                  <a:pt x="12045504" y="3506838"/>
                </a:cubicBezTo>
                <a:cubicBezTo>
                  <a:pt x="12030089" y="3498264"/>
                  <a:pt x="12020547" y="3503560"/>
                  <a:pt x="11992288" y="3532558"/>
                </a:cubicBezTo>
                <a:cubicBezTo>
                  <a:pt x="11984581" y="3541131"/>
                  <a:pt x="11972837" y="3547940"/>
                  <a:pt x="11965130" y="3547940"/>
                </a:cubicBezTo>
                <a:cubicBezTo>
                  <a:pt x="11954120" y="3547940"/>
                  <a:pt x="11954120" y="3549705"/>
                  <a:pt x="11965130" y="3556513"/>
                </a:cubicBezTo>
                <a:cubicBezTo>
                  <a:pt x="11972837" y="3561556"/>
                  <a:pt x="11979810" y="3560800"/>
                  <a:pt x="11984581" y="3553740"/>
                </a:cubicBezTo>
                <a:cubicBezTo>
                  <a:pt x="11989719" y="3546931"/>
                  <a:pt x="11990820" y="3549705"/>
                  <a:pt x="11987150" y="3559791"/>
                </a:cubicBezTo>
                <a:cubicBezTo>
                  <a:pt x="11981278" y="3576938"/>
                  <a:pt x="12014675" y="3658890"/>
                  <a:pt x="12026419" y="3658890"/>
                </a:cubicBezTo>
                <a:cubicBezTo>
                  <a:pt x="12030089" y="3658890"/>
                  <a:pt x="12033393" y="3664186"/>
                  <a:pt x="12033393" y="3670994"/>
                </a:cubicBezTo>
                <a:cubicBezTo>
                  <a:pt x="12033393" y="3677802"/>
                  <a:pt x="12041100" y="3686376"/>
                  <a:pt x="12050642" y="3688898"/>
                </a:cubicBezTo>
                <a:cubicBezTo>
                  <a:pt x="12059817" y="3691419"/>
                  <a:pt x="12067524" y="3698227"/>
                  <a:pt x="12067524" y="3702514"/>
                </a:cubicBezTo>
                <a:cubicBezTo>
                  <a:pt x="12067524" y="3706801"/>
                  <a:pt x="12071928" y="3709323"/>
                  <a:pt x="12077800" y="3707557"/>
                </a:cubicBezTo>
                <a:cubicBezTo>
                  <a:pt x="12083672" y="3706801"/>
                  <a:pt x="12088076" y="3711088"/>
                  <a:pt x="12088810" y="3717140"/>
                </a:cubicBezTo>
                <a:cubicBezTo>
                  <a:pt x="12088810" y="3723948"/>
                  <a:pt x="12096517" y="3734034"/>
                  <a:pt x="12106059" y="3741095"/>
                </a:cubicBezTo>
                <a:cubicBezTo>
                  <a:pt x="12115234" y="3747903"/>
                  <a:pt x="12124042" y="3757233"/>
                  <a:pt x="12124042" y="3761520"/>
                </a:cubicBezTo>
                <a:cubicBezTo>
                  <a:pt x="12124776" y="3766563"/>
                  <a:pt x="12125510" y="3773371"/>
                  <a:pt x="12126611" y="3777658"/>
                </a:cubicBezTo>
                <a:cubicBezTo>
                  <a:pt x="12126611" y="3781945"/>
                  <a:pt x="12135052" y="3787240"/>
                  <a:pt x="12144594" y="3789762"/>
                </a:cubicBezTo>
                <a:cubicBezTo>
                  <a:pt x="12162210" y="3794048"/>
                  <a:pt x="12167348" y="3816239"/>
                  <a:pt x="12153035" y="3825569"/>
                </a:cubicBezTo>
                <a:cubicBezTo>
                  <a:pt x="12148631" y="3828090"/>
                  <a:pt x="12144594" y="3824812"/>
                  <a:pt x="12144594" y="3818004"/>
                </a:cubicBezTo>
                <a:cubicBezTo>
                  <a:pt x="12144594" y="3810187"/>
                  <a:pt x="12140924" y="3804135"/>
                  <a:pt x="12135786" y="3804135"/>
                </a:cubicBezTo>
                <a:cubicBezTo>
                  <a:pt x="12122941" y="3804135"/>
                  <a:pt x="12125510" y="3813717"/>
                  <a:pt x="12142759" y="3840950"/>
                </a:cubicBezTo>
                <a:lnTo>
                  <a:pt x="12158907" y="3864149"/>
                </a:lnTo>
                <a:lnTo>
                  <a:pt x="12169183" y="3829855"/>
                </a:lnTo>
                <a:cubicBezTo>
                  <a:pt x="12179459" y="3796570"/>
                  <a:pt x="12189735" y="3789762"/>
                  <a:pt x="12210288" y="3802622"/>
                </a:cubicBezTo>
                <a:cubicBezTo>
                  <a:pt x="12222032" y="3810187"/>
                  <a:pt x="12228271" y="3885331"/>
                  <a:pt x="12218729" y="3912816"/>
                </a:cubicBezTo>
                <a:cubicBezTo>
                  <a:pt x="12213591" y="3926433"/>
                  <a:pt x="12215426" y="3932485"/>
                  <a:pt x="12222032" y="3932485"/>
                </a:cubicBezTo>
                <a:cubicBezTo>
                  <a:pt x="12228271" y="3932485"/>
                  <a:pt x="12239281" y="3938284"/>
                  <a:pt x="12247722" y="3946101"/>
                </a:cubicBezTo>
                <a:cubicBezTo>
                  <a:pt x="12263870" y="3960727"/>
                  <a:pt x="12281119" y="3955431"/>
                  <a:pt x="12281119" y="3935763"/>
                </a:cubicBezTo>
                <a:cubicBezTo>
                  <a:pt x="12281119" y="3928954"/>
                  <a:pt x="12285523" y="3923911"/>
                  <a:pt x="12289560" y="3923911"/>
                </a:cubicBezTo>
                <a:cubicBezTo>
                  <a:pt x="12294698" y="3923911"/>
                  <a:pt x="12298001" y="3927189"/>
                  <a:pt x="12298001" y="3931476"/>
                </a:cubicBezTo>
                <a:cubicBezTo>
                  <a:pt x="12298001" y="3935763"/>
                  <a:pt x="12311947" y="3940806"/>
                  <a:pt x="12328095" y="3942571"/>
                </a:cubicBezTo>
                <a:cubicBezTo>
                  <a:pt x="12344243" y="3944336"/>
                  <a:pt x="12357823" y="3942571"/>
                  <a:pt x="12357823" y="3938284"/>
                </a:cubicBezTo>
                <a:cubicBezTo>
                  <a:pt x="12357823" y="3933998"/>
                  <a:pt x="12362227" y="3932485"/>
                  <a:pt x="12368099" y="3933998"/>
                </a:cubicBezTo>
                <a:cubicBezTo>
                  <a:pt x="12380210" y="3938284"/>
                  <a:pt x="12480768" y="3835907"/>
                  <a:pt x="12498751" y="3801613"/>
                </a:cubicBezTo>
                <a:cubicBezTo>
                  <a:pt x="12516735" y="3765807"/>
                  <a:pt x="12527011" y="3776145"/>
                  <a:pt x="12527011" y="3829099"/>
                </a:cubicBezTo>
                <a:cubicBezTo>
                  <a:pt x="12527011" y="3911807"/>
                  <a:pt x="12564445" y="3959718"/>
                  <a:pt x="12641515" y="3974343"/>
                </a:cubicBezTo>
                <a:cubicBezTo>
                  <a:pt x="12680785" y="3981152"/>
                  <a:pt x="12707943" y="3999055"/>
                  <a:pt x="12707943" y="4016958"/>
                </a:cubicBezTo>
                <a:cubicBezTo>
                  <a:pt x="12707943" y="4022002"/>
                  <a:pt x="12711613" y="4026288"/>
                  <a:pt x="12715650" y="4026288"/>
                </a:cubicBezTo>
                <a:cubicBezTo>
                  <a:pt x="12720054" y="4026288"/>
                  <a:pt x="12725192" y="4034105"/>
                  <a:pt x="12727761" y="4043435"/>
                </a:cubicBezTo>
                <a:cubicBezTo>
                  <a:pt x="12730330" y="4053774"/>
                  <a:pt x="12739505" y="4060582"/>
                  <a:pt x="12749781" y="4060582"/>
                </a:cubicBezTo>
                <a:cubicBezTo>
                  <a:pt x="12760057" y="4060582"/>
                  <a:pt x="12767764" y="4065625"/>
                  <a:pt x="12767764" y="4073442"/>
                </a:cubicBezTo>
                <a:cubicBezTo>
                  <a:pt x="12767764" y="4091346"/>
                  <a:pt x="12744643" y="4135726"/>
                  <a:pt x="12720054" y="4165733"/>
                </a:cubicBezTo>
                <a:cubicBezTo>
                  <a:pt x="12699502" y="4189688"/>
                  <a:pt x="12692529" y="4210870"/>
                  <a:pt x="12707209" y="4202296"/>
                </a:cubicBezTo>
                <a:cubicBezTo>
                  <a:pt x="12720788" y="4193975"/>
                  <a:pt x="12722623" y="4216922"/>
                  <a:pt x="12709778" y="4232303"/>
                </a:cubicBezTo>
                <a:cubicBezTo>
                  <a:pt x="12698768" y="4245164"/>
                  <a:pt x="12695098" y="4245920"/>
                  <a:pt x="12684088" y="4234825"/>
                </a:cubicBezTo>
                <a:cubicBezTo>
                  <a:pt x="12662067" y="4211878"/>
                  <a:pt x="12652525" y="4226252"/>
                  <a:pt x="12653259" y="4281979"/>
                </a:cubicBezTo>
                <a:cubicBezTo>
                  <a:pt x="12654361" y="4329637"/>
                  <a:pt x="12652525" y="4333924"/>
                  <a:pt x="12636377" y="4333924"/>
                </a:cubicBezTo>
                <a:cubicBezTo>
                  <a:pt x="12610687" y="4333924"/>
                  <a:pt x="12579859" y="4357123"/>
                  <a:pt x="12579859" y="4375783"/>
                </a:cubicBezTo>
                <a:cubicBezTo>
                  <a:pt x="12579859" y="4396460"/>
                  <a:pt x="12564445" y="4408311"/>
                  <a:pt x="12532883" y="4412598"/>
                </a:cubicBezTo>
                <a:cubicBezTo>
                  <a:pt x="12513432" y="4414363"/>
                  <a:pt x="12506459" y="4420415"/>
                  <a:pt x="12504623" y="4436553"/>
                </a:cubicBezTo>
                <a:cubicBezTo>
                  <a:pt x="12499853" y="4468074"/>
                  <a:pt x="12487007" y="4479169"/>
                  <a:pt x="12455078" y="4479169"/>
                </a:cubicBezTo>
                <a:cubicBezTo>
                  <a:pt x="12427186" y="4479169"/>
                  <a:pt x="12418745" y="4481942"/>
                  <a:pt x="12351951" y="4509176"/>
                </a:cubicBezTo>
                <a:cubicBezTo>
                  <a:pt x="12317085" y="4523801"/>
                  <a:pt x="12303139" y="4541705"/>
                  <a:pt x="12308277" y="4564651"/>
                </a:cubicBezTo>
                <a:cubicBezTo>
                  <a:pt x="12311947" y="4580033"/>
                  <a:pt x="12271577" y="4602223"/>
                  <a:pt x="12189001" y="4632230"/>
                </a:cubicBezTo>
                <a:cubicBezTo>
                  <a:pt x="12142759" y="4648368"/>
                  <a:pt x="12111931" y="4664759"/>
                  <a:pt x="12100921" y="4679132"/>
                </a:cubicBezTo>
                <a:cubicBezTo>
                  <a:pt x="12088076" y="4695522"/>
                  <a:pt x="12075231" y="4701322"/>
                  <a:pt x="12054679" y="4701322"/>
                </a:cubicBezTo>
                <a:cubicBezTo>
                  <a:pt x="12038531" y="4701322"/>
                  <a:pt x="12023117" y="4705609"/>
                  <a:pt x="12020547" y="4709896"/>
                </a:cubicBezTo>
                <a:cubicBezTo>
                  <a:pt x="12012106" y="4723764"/>
                  <a:pt x="11956689" y="4744189"/>
                  <a:pt x="11927696" y="4744189"/>
                </a:cubicBezTo>
                <a:cubicBezTo>
                  <a:pt x="11909713" y="4744189"/>
                  <a:pt x="11890996" y="4752763"/>
                  <a:pt x="11871911" y="4770666"/>
                </a:cubicBezTo>
                <a:cubicBezTo>
                  <a:pt x="11856497" y="4784283"/>
                  <a:pt x="11838881" y="4794622"/>
                  <a:pt x="11832642" y="4792100"/>
                </a:cubicBezTo>
                <a:cubicBezTo>
                  <a:pt x="11826770" y="4790335"/>
                  <a:pt x="11818329" y="4792100"/>
                  <a:pt x="11813925" y="4796387"/>
                </a:cubicBezTo>
                <a:cubicBezTo>
                  <a:pt x="11808787" y="4801430"/>
                  <a:pt x="11791905" y="4802186"/>
                  <a:pt x="11774656" y="4799665"/>
                </a:cubicBezTo>
                <a:cubicBezTo>
                  <a:pt x="11744929" y="4793613"/>
                  <a:pt x="11732818" y="4776718"/>
                  <a:pt x="11730249" y="4735616"/>
                </a:cubicBezTo>
                <a:cubicBezTo>
                  <a:pt x="11729515" y="4720234"/>
                  <a:pt x="11700521" y="4623657"/>
                  <a:pt x="11693548" y="4611805"/>
                </a:cubicBezTo>
                <a:cubicBezTo>
                  <a:pt x="11690979" y="4607518"/>
                  <a:pt x="11687676" y="4597180"/>
                  <a:pt x="11687676" y="4589615"/>
                </a:cubicBezTo>
                <a:cubicBezTo>
                  <a:pt x="11685841" y="4574233"/>
                  <a:pt x="11649875" y="4535653"/>
                  <a:pt x="11642168" y="4542461"/>
                </a:cubicBezTo>
                <a:cubicBezTo>
                  <a:pt x="11635562" y="4549269"/>
                  <a:pt x="11589320" y="4477656"/>
                  <a:pt x="11595192" y="4469082"/>
                </a:cubicBezTo>
                <a:cubicBezTo>
                  <a:pt x="11597027" y="4464796"/>
                  <a:pt x="11605468" y="4468074"/>
                  <a:pt x="11612441" y="4476647"/>
                </a:cubicBezTo>
                <a:cubicBezTo>
                  <a:pt x="11624552" y="4491272"/>
                  <a:pt x="11624552" y="4491272"/>
                  <a:pt x="11620148" y="4476647"/>
                </a:cubicBezTo>
                <a:cubicBezTo>
                  <a:pt x="11616845" y="4464796"/>
                  <a:pt x="11619414" y="4462274"/>
                  <a:pt x="11630424" y="4463787"/>
                </a:cubicBezTo>
                <a:cubicBezTo>
                  <a:pt x="11638131" y="4465552"/>
                  <a:pt x="11644003" y="4472360"/>
                  <a:pt x="11642168" y="4478412"/>
                </a:cubicBezTo>
                <a:cubicBezTo>
                  <a:pt x="11640700" y="4486229"/>
                  <a:pt x="11644737" y="4487742"/>
                  <a:pt x="11653545" y="4484464"/>
                </a:cubicBezTo>
                <a:cubicBezTo>
                  <a:pt x="11661252" y="4481942"/>
                  <a:pt x="11665289" y="4482699"/>
                  <a:pt x="11662720" y="4486986"/>
                </a:cubicBezTo>
                <a:cubicBezTo>
                  <a:pt x="11660151" y="4490264"/>
                  <a:pt x="11665289" y="4500602"/>
                  <a:pt x="11674831" y="4509176"/>
                </a:cubicBezTo>
                <a:cubicBezTo>
                  <a:pt x="11691713" y="4524558"/>
                  <a:pt x="11691713" y="4524558"/>
                  <a:pt x="11682538" y="4498081"/>
                </a:cubicBezTo>
                <a:cubicBezTo>
                  <a:pt x="11677400" y="4482699"/>
                  <a:pt x="11669693" y="4470847"/>
                  <a:pt x="11665289" y="4470847"/>
                </a:cubicBezTo>
                <a:cubicBezTo>
                  <a:pt x="11661252" y="4470847"/>
                  <a:pt x="11657582" y="4465552"/>
                  <a:pt x="11657582" y="4458744"/>
                </a:cubicBezTo>
                <a:cubicBezTo>
                  <a:pt x="11657582" y="4451935"/>
                  <a:pt x="11643269" y="4432267"/>
                  <a:pt x="11626020" y="4414363"/>
                </a:cubicBezTo>
                <a:cubicBezTo>
                  <a:pt x="11608037" y="4397216"/>
                  <a:pt x="11593724" y="4379313"/>
                  <a:pt x="11593724" y="4375026"/>
                </a:cubicBezTo>
                <a:cubicBezTo>
                  <a:pt x="11593724" y="4370740"/>
                  <a:pt x="11586751" y="4362166"/>
                  <a:pt x="11579044" y="4356114"/>
                </a:cubicBezTo>
                <a:cubicBezTo>
                  <a:pt x="11569869" y="4349306"/>
                  <a:pt x="11563630" y="4333924"/>
                  <a:pt x="11563630" y="4317786"/>
                </a:cubicBezTo>
                <a:cubicBezTo>
                  <a:pt x="11563630" y="4297361"/>
                  <a:pt x="11558492" y="4288787"/>
                  <a:pt x="11542343" y="4280970"/>
                </a:cubicBezTo>
                <a:cubicBezTo>
                  <a:pt x="11531333" y="4275927"/>
                  <a:pt x="11522892" y="4269119"/>
                  <a:pt x="11525461" y="4266597"/>
                </a:cubicBezTo>
                <a:cubicBezTo>
                  <a:pt x="11526929" y="4263067"/>
                  <a:pt x="11516653" y="4252728"/>
                  <a:pt x="11503074" y="4244407"/>
                </a:cubicBezTo>
                <a:cubicBezTo>
                  <a:pt x="11489495" y="4234825"/>
                  <a:pt x="11475916" y="4221208"/>
                  <a:pt x="11474081" y="4212635"/>
                </a:cubicBezTo>
                <a:cubicBezTo>
                  <a:pt x="11471512" y="4205070"/>
                  <a:pt x="11460502" y="4192966"/>
                  <a:pt x="11448391" y="4185402"/>
                </a:cubicBezTo>
                <a:cubicBezTo>
                  <a:pt x="11435546" y="4176828"/>
                  <a:pt x="11429674" y="4166490"/>
                  <a:pt x="11432977" y="4156151"/>
                </a:cubicBezTo>
                <a:cubicBezTo>
                  <a:pt x="11434812" y="4147830"/>
                  <a:pt x="11430408" y="4135726"/>
                  <a:pt x="11423802" y="4129674"/>
                </a:cubicBezTo>
                <a:cubicBezTo>
                  <a:pt x="11413526" y="4121353"/>
                  <a:pt x="11411691" y="4110006"/>
                  <a:pt x="11414994" y="4086303"/>
                </a:cubicBezTo>
                <a:cubicBezTo>
                  <a:pt x="11418664" y="4066634"/>
                  <a:pt x="11416829" y="4052009"/>
                  <a:pt x="11410957" y="4048731"/>
                </a:cubicBezTo>
                <a:cubicBezTo>
                  <a:pt x="11405819" y="4045200"/>
                  <a:pt x="11401415" y="4036627"/>
                  <a:pt x="11401415" y="4029062"/>
                </a:cubicBezTo>
                <a:cubicBezTo>
                  <a:pt x="11401415" y="4022002"/>
                  <a:pt x="11393707" y="4006872"/>
                  <a:pt x="11384532" y="3994768"/>
                </a:cubicBezTo>
                <a:cubicBezTo>
                  <a:pt x="11374990" y="3982917"/>
                  <a:pt x="11369852" y="3969048"/>
                  <a:pt x="11373155" y="3964005"/>
                </a:cubicBezTo>
                <a:cubicBezTo>
                  <a:pt x="11375724" y="3959718"/>
                  <a:pt x="11374256" y="3957953"/>
                  <a:pt x="11369852" y="3960727"/>
                </a:cubicBezTo>
                <a:cubicBezTo>
                  <a:pt x="11364714" y="3964005"/>
                  <a:pt x="11358842" y="3960727"/>
                  <a:pt x="11355539" y="3953666"/>
                </a:cubicBezTo>
                <a:cubicBezTo>
                  <a:pt x="11352970" y="3946858"/>
                  <a:pt x="11345997" y="3940806"/>
                  <a:pt x="11339024" y="3940806"/>
                </a:cubicBezTo>
                <a:cubicBezTo>
                  <a:pt x="11327280" y="3940806"/>
                  <a:pt x="11296452" y="3894913"/>
                  <a:pt x="11304159" y="3887096"/>
                </a:cubicBezTo>
                <a:cubicBezTo>
                  <a:pt x="11310031" y="3881044"/>
                  <a:pt x="11288011" y="3839185"/>
                  <a:pt x="11267459" y="3816995"/>
                </a:cubicBezTo>
                <a:cubicBezTo>
                  <a:pt x="11259018" y="3807665"/>
                  <a:pt x="11244338" y="3785475"/>
                  <a:pt x="11235163" y="3767572"/>
                </a:cubicBezTo>
                <a:cubicBezTo>
                  <a:pt x="11225620" y="3749416"/>
                  <a:pt x="11210940" y="3727226"/>
                  <a:pt x="11203233" y="3718652"/>
                </a:cubicBezTo>
                <a:cubicBezTo>
                  <a:pt x="11194792" y="3709323"/>
                  <a:pt x="11188186" y="3698227"/>
                  <a:pt x="11188186" y="3693184"/>
                </a:cubicBezTo>
                <a:cubicBezTo>
                  <a:pt x="11188186" y="3688898"/>
                  <a:pt x="11184516" y="3684611"/>
                  <a:pt x="11179378" y="3684611"/>
                </a:cubicBezTo>
                <a:cubicBezTo>
                  <a:pt x="11175341" y="3684611"/>
                  <a:pt x="11170937" y="3678559"/>
                  <a:pt x="11170937" y="3671751"/>
                </a:cubicBezTo>
                <a:cubicBezTo>
                  <a:pt x="11170937" y="3664942"/>
                  <a:pt x="11163230" y="3658890"/>
                  <a:pt x="11154789" y="3658890"/>
                </a:cubicBezTo>
                <a:cubicBezTo>
                  <a:pt x="11145247" y="3658890"/>
                  <a:pt x="11132402" y="3664942"/>
                  <a:pt x="11124695" y="3671751"/>
                </a:cubicBezTo>
                <a:cubicBezTo>
                  <a:pt x="11118089" y="3678559"/>
                  <a:pt x="11109648" y="3684611"/>
                  <a:pt x="11106712" y="3684611"/>
                </a:cubicBezTo>
                <a:cubicBezTo>
                  <a:pt x="11095702" y="3684611"/>
                  <a:pt x="11034412" y="3614510"/>
                  <a:pt x="11034412" y="3601650"/>
                </a:cubicBezTo>
                <a:cubicBezTo>
                  <a:pt x="11034412" y="3595850"/>
                  <a:pt x="11026705" y="3581981"/>
                  <a:pt x="11017897" y="3572652"/>
                </a:cubicBezTo>
                <a:cubicBezTo>
                  <a:pt x="11013493" y="3567735"/>
                  <a:pt x="11009112" y="3560469"/>
                  <a:pt x="11005018" y="3551695"/>
                </a:cubicBezTo>
                <a:lnTo>
                  <a:pt x="10997067" y="3530312"/>
                </a:lnTo>
                <a:lnTo>
                  <a:pt x="10998227" y="3537872"/>
                </a:lnTo>
                <a:cubicBezTo>
                  <a:pt x="11000768" y="3549534"/>
                  <a:pt x="11003517" y="3557453"/>
                  <a:pt x="11006110" y="3558690"/>
                </a:cubicBezTo>
                <a:cubicBezTo>
                  <a:pt x="11010467" y="3562155"/>
                  <a:pt x="11013786" y="3572301"/>
                  <a:pt x="11013786" y="3583437"/>
                </a:cubicBezTo>
                <a:cubicBezTo>
                  <a:pt x="11013786" y="3593830"/>
                  <a:pt x="11027479" y="3618577"/>
                  <a:pt x="11043661" y="3637385"/>
                </a:cubicBezTo>
                <a:cubicBezTo>
                  <a:pt x="11059843" y="3656935"/>
                  <a:pt x="11074365" y="3679207"/>
                  <a:pt x="11076232" y="3688610"/>
                </a:cubicBezTo>
                <a:cubicBezTo>
                  <a:pt x="11077062" y="3697024"/>
                  <a:pt x="11084738" y="3713357"/>
                  <a:pt x="11093244" y="3725236"/>
                </a:cubicBezTo>
                <a:cubicBezTo>
                  <a:pt x="11100920" y="3736372"/>
                  <a:pt x="11107767" y="3750972"/>
                  <a:pt x="11107767" y="3756912"/>
                </a:cubicBezTo>
                <a:cubicBezTo>
                  <a:pt x="11107767" y="3762851"/>
                  <a:pt x="11116273" y="3781658"/>
                  <a:pt x="11125608" y="3799723"/>
                </a:cubicBezTo>
                <a:cubicBezTo>
                  <a:pt x="11135981" y="3817541"/>
                  <a:pt x="11155483" y="3854414"/>
                  <a:pt x="11169175" y="3882625"/>
                </a:cubicBezTo>
                <a:cubicBezTo>
                  <a:pt x="11183697" y="3909846"/>
                  <a:pt x="11204236" y="3941522"/>
                  <a:pt x="11216269" y="3952658"/>
                </a:cubicBezTo>
                <a:cubicBezTo>
                  <a:pt x="11232451" y="3967259"/>
                  <a:pt x="11234941" y="3973198"/>
                  <a:pt x="11225605" y="3973198"/>
                </a:cubicBezTo>
                <a:cubicBezTo>
                  <a:pt x="11199050" y="3973198"/>
                  <a:pt x="11223115" y="4033085"/>
                  <a:pt x="11263155" y="4068968"/>
                </a:cubicBezTo>
                <a:cubicBezTo>
                  <a:pt x="11283694" y="4086786"/>
                  <a:pt x="11301743" y="4101386"/>
                  <a:pt x="11304233" y="4101386"/>
                </a:cubicBezTo>
                <a:cubicBezTo>
                  <a:pt x="11306723" y="4101386"/>
                  <a:pt x="11309212" y="4110790"/>
                  <a:pt x="11309212" y="4122669"/>
                </a:cubicBezTo>
                <a:cubicBezTo>
                  <a:pt x="11310249" y="4134547"/>
                  <a:pt x="11316058" y="4150137"/>
                  <a:pt x="11322075" y="4157809"/>
                </a:cubicBezTo>
                <a:cubicBezTo>
                  <a:pt x="11327261" y="4164491"/>
                  <a:pt x="11333278" y="4197156"/>
                  <a:pt x="11334937" y="4229575"/>
                </a:cubicBezTo>
                <a:cubicBezTo>
                  <a:pt x="11337427" y="4312476"/>
                  <a:pt x="11349460" y="4339698"/>
                  <a:pt x="11397176" y="4377313"/>
                </a:cubicBezTo>
                <a:cubicBezTo>
                  <a:pt x="11439083" y="4409731"/>
                  <a:pt x="11451116" y="4434478"/>
                  <a:pt x="11474974" y="4532970"/>
                </a:cubicBezTo>
                <a:cubicBezTo>
                  <a:pt x="11479331" y="4551777"/>
                  <a:pt x="11488667" y="4574792"/>
                  <a:pt x="11496343" y="4584196"/>
                </a:cubicBezTo>
                <a:cubicBezTo>
                  <a:pt x="11508375" y="4601271"/>
                  <a:pt x="11509205" y="4601271"/>
                  <a:pt x="11514185" y="4581721"/>
                </a:cubicBezTo>
                <a:cubicBezTo>
                  <a:pt x="11520201" y="4559449"/>
                  <a:pt x="11523728" y="4558459"/>
                  <a:pt x="11539910" y="4575534"/>
                </a:cubicBezTo>
                <a:cubicBezTo>
                  <a:pt x="11551113" y="4586670"/>
                  <a:pt x="11551113" y="4588403"/>
                  <a:pt x="11540740" y="4588403"/>
                </a:cubicBezTo>
                <a:cubicBezTo>
                  <a:pt x="11532234" y="4588403"/>
                  <a:pt x="11529537" y="4595332"/>
                  <a:pt x="11533063" y="4610675"/>
                </a:cubicBezTo>
                <a:cubicBezTo>
                  <a:pt x="11535553" y="4624285"/>
                  <a:pt x="11540740" y="4630225"/>
                  <a:pt x="11548416" y="4627750"/>
                </a:cubicBezTo>
                <a:cubicBezTo>
                  <a:pt x="11554432" y="4625275"/>
                  <a:pt x="11564598" y="4628492"/>
                  <a:pt x="11570614" y="4633689"/>
                </a:cubicBezTo>
                <a:cubicBezTo>
                  <a:pt x="11576631" y="4639628"/>
                  <a:pt x="11588663" y="4647300"/>
                  <a:pt x="11597169" y="4650764"/>
                </a:cubicBezTo>
                <a:cubicBezTo>
                  <a:pt x="11605675" y="4654229"/>
                  <a:pt x="11618538" y="4667840"/>
                  <a:pt x="11627044" y="4682440"/>
                </a:cubicBezTo>
                <a:cubicBezTo>
                  <a:pt x="11634720" y="4696051"/>
                  <a:pt x="11645715" y="4708177"/>
                  <a:pt x="11650072" y="4708177"/>
                </a:cubicBezTo>
                <a:cubicBezTo>
                  <a:pt x="11655259" y="4708177"/>
                  <a:pt x="11664595" y="4716591"/>
                  <a:pt x="11671441" y="4725994"/>
                </a:cubicBezTo>
                <a:cubicBezTo>
                  <a:pt x="11678287" y="4736388"/>
                  <a:pt x="11700485" y="4761877"/>
                  <a:pt x="11721024" y="4783159"/>
                </a:cubicBezTo>
                <a:cubicBezTo>
                  <a:pt x="11761894" y="4825971"/>
                  <a:pt x="11765421" y="4850718"/>
                  <a:pt x="11732849" y="4867051"/>
                </a:cubicBezTo>
                <a:lnTo>
                  <a:pt x="11713348" y="4877197"/>
                </a:lnTo>
                <a:lnTo>
                  <a:pt x="11733679" y="4882394"/>
                </a:lnTo>
                <a:cubicBezTo>
                  <a:pt x="11745712" y="4884869"/>
                  <a:pt x="11761064" y="4897737"/>
                  <a:pt x="11769570" y="4910605"/>
                </a:cubicBezTo>
                <a:cubicBezTo>
                  <a:pt x="11803801" y="4964553"/>
                  <a:pt x="11836165" y="4975442"/>
                  <a:pt x="11880562" y="4948220"/>
                </a:cubicBezTo>
                <a:cubicBezTo>
                  <a:pt x="11897782" y="4937827"/>
                  <a:pt x="11916453" y="4934610"/>
                  <a:pt x="11935332" y="4937084"/>
                </a:cubicBezTo>
                <a:cubicBezTo>
                  <a:pt x="11955041" y="4939559"/>
                  <a:pt x="11970393" y="4935352"/>
                  <a:pt x="11987405" y="4923474"/>
                </a:cubicBezTo>
                <a:cubicBezTo>
                  <a:pt x="12001927" y="4912338"/>
                  <a:pt x="12018109" y="4907141"/>
                  <a:pt x="12029313" y="4910605"/>
                </a:cubicBezTo>
                <a:cubicBezTo>
                  <a:pt x="12039478" y="4913080"/>
                  <a:pt x="12057527" y="4910605"/>
                  <a:pt x="12068523" y="4904666"/>
                </a:cubicBezTo>
                <a:cubicBezTo>
                  <a:pt x="12079726" y="4898727"/>
                  <a:pt x="12095078" y="4896005"/>
                  <a:pt x="12101925" y="4898727"/>
                </a:cubicBezTo>
                <a:cubicBezTo>
                  <a:pt x="12119766" y="4905408"/>
                  <a:pt x="12193207" y="4879919"/>
                  <a:pt x="12212087" y="4861112"/>
                </a:cubicBezTo>
                <a:cubicBezTo>
                  <a:pt x="12230758" y="4841314"/>
                  <a:pt x="12266649" y="4851708"/>
                  <a:pt x="12262500" y="4875465"/>
                </a:cubicBezTo>
                <a:cubicBezTo>
                  <a:pt x="12257313" y="4906398"/>
                  <a:pt x="12261670" y="4951685"/>
                  <a:pt x="12269346" y="4954160"/>
                </a:cubicBezTo>
                <a:cubicBezTo>
                  <a:pt x="12283661" y="4959356"/>
                  <a:pt x="12278682" y="4970492"/>
                  <a:pt x="12260633" y="4975442"/>
                </a:cubicBezTo>
                <a:cubicBezTo>
                  <a:pt x="12247977" y="4978906"/>
                  <a:pt x="12243621" y="4987568"/>
                  <a:pt x="12243621" y="5009840"/>
                </a:cubicBezTo>
                <a:cubicBezTo>
                  <a:pt x="12243621" y="5026915"/>
                  <a:pt x="12234285" y="5059333"/>
                  <a:pt x="12222252" y="5082347"/>
                </a:cubicBezTo>
                <a:cubicBezTo>
                  <a:pt x="12210219" y="5106352"/>
                  <a:pt x="12200883" y="5129367"/>
                  <a:pt x="12200883" y="5133573"/>
                </a:cubicBezTo>
                <a:cubicBezTo>
                  <a:pt x="12200883" y="5138770"/>
                  <a:pt x="12198394" y="5143967"/>
                  <a:pt x="12194867" y="5145699"/>
                </a:cubicBezTo>
                <a:cubicBezTo>
                  <a:pt x="12184701" y="5149906"/>
                  <a:pt x="12132629" y="5261761"/>
                  <a:pt x="12132629" y="5278837"/>
                </a:cubicBezTo>
                <a:cubicBezTo>
                  <a:pt x="12132629" y="5287498"/>
                  <a:pt x="12118936" y="5314719"/>
                  <a:pt x="12102754" y="5340456"/>
                </a:cubicBezTo>
                <a:cubicBezTo>
                  <a:pt x="12086365" y="5366193"/>
                  <a:pt x="12072879" y="5390939"/>
                  <a:pt x="12072879" y="5394404"/>
                </a:cubicBezTo>
                <a:cubicBezTo>
                  <a:pt x="12072049" y="5416429"/>
                  <a:pt x="11936162" y="5565157"/>
                  <a:pt x="11890105" y="5594358"/>
                </a:cubicBezTo>
                <a:cubicBezTo>
                  <a:pt x="11819983" y="5638655"/>
                  <a:pt x="11704635" y="5762636"/>
                  <a:pt x="11667914" y="5835144"/>
                </a:cubicBezTo>
                <a:cubicBezTo>
                  <a:pt x="11650902" y="5866820"/>
                  <a:pt x="11606505" y="5914829"/>
                  <a:pt x="11579950" y="5929181"/>
                </a:cubicBezTo>
                <a:cubicBezTo>
                  <a:pt x="11570614" y="5934379"/>
                  <a:pt x="11560449" y="5947247"/>
                  <a:pt x="11557751" y="5957393"/>
                </a:cubicBezTo>
                <a:cubicBezTo>
                  <a:pt x="11551113" y="5986594"/>
                  <a:pt x="11511695" y="6077167"/>
                  <a:pt x="11503189" y="6083107"/>
                </a:cubicBezTo>
                <a:cubicBezTo>
                  <a:pt x="11494683" y="6089045"/>
                  <a:pt x="11466468" y="6168483"/>
                  <a:pt x="11466468" y="6186548"/>
                </a:cubicBezTo>
                <a:cubicBezTo>
                  <a:pt x="11466468" y="6193229"/>
                  <a:pt x="11477464" y="6213027"/>
                  <a:pt x="11491156" y="6228370"/>
                </a:cubicBezTo>
                <a:cubicBezTo>
                  <a:pt x="11510035" y="6251384"/>
                  <a:pt x="11513355" y="6261531"/>
                  <a:pt x="11506509" y="6272667"/>
                </a:cubicBezTo>
                <a:cubicBezTo>
                  <a:pt x="11494683" y="6291474"/>
                  <a:pt x="11504849" y="6315479"/>
                  <a:pt x="11521861" y="6309539"/>
                </a:cubicBezTo>
                <a:cubicBezTo>
                  <a:pt x="11528707" y="6306075"/>
                  <a:pt x="11534723" y="6308797"/>
                  <a:pt x="11534723" y="6314736"/>
                </a:cubicBezTo>
                <a:cubicBezTo>
                  <a:pt x="11534723" y="6319685"/>
                  <a:pt x="11527047" y="6326615"/>
                  <a:pt x="11517711" y="6329089"/>
                </a:cubicBezTo>
                <a:cubicBezTo>
                  <a:pt x="11497173" y="6334286"/>
                  <a:pt x="11496343" y="6345422"/>
                  <a:pt x="11515222" y="6419662"/>
                </a:cubicBezTo>
                <a:cubicBezTo>
                  <a:pt x="11525387" y="6465939"/>
                  <a:pt x="11533063" y="6480539"/>
                  <a:pt x="11549245" y="6488211"/>
                </a:cubicBezTo>
                <a:cubicBezTo>
                  <a:pt x="11572274" y="6498357"/>
                  <a:pt x="11571444" y="6492418"/>
                  <a:pt x="11568955" y="6635207"/>
                </a:cubicBezTo>
                <a:cubicBezTo>
                  <a:pt x="11568125" y="6698311"/>
                  <a:pt x="11571444" y="6762405"/>
                  <a:pt x="11577461" y="6782945"/>
                </a:cubicBezTo>
                <a:cubicBezTo>
                  <a:pt x="11584307" y="6811156"/>
                  <a:pt x="11584307" y="6826499"/>
                  <a:pt x="11575801" y="6851246"/>
                </a:cubicBezTo>
                <a:cubicBezTo>
                  <a:pt x="11563768" y="6886386"/>
                  <a:pt x="11506509" y="6964091"/>
                  <a:pt x="11484310" y="6976217"/>
                </a:cubicBezTo>
                <a:cubicBezTo>
                  <a:pt x="11476634" y="6980424"/>
                  <a:pt x="11468958" y="6986363"/>
                  <a:pt x="11466468" y="6989827"/>
                </a:cubicBezTo>
                <a:cubicBezTo>
                  <a:pt x="11463979" y="6992302"/>
                  <a:pt x="11439913" y="7004181"/>
                  <a:pt x="11412735" y="7014574"/>
                </a:cubicBezTo>
                <a:cubicBezTo>
                  <a:pt x="11364812" y="7034124"/>
                  <a:pt x="11333278" y="7059119"/>
                  <a:pt x="11302573" y="7100941"/>
                </a:cubicBezTo>
                <a:cubicBezTo>
                  <a:pt x="11293860" y="7112077"/>
                  <a:pt x="11287014" y="7124697"/>
                  <a:pt x="11287014" y="7128162"/>
                </a:cubicBezTo>
                <a:cubicBezTo>
                  <a:pt x="11287014" y="7131627"/>
                  <a:pt x="11280997" y="7135091"/>
                  <a:pt x="11273321" y="7135091"/>
                </a:cubicBezTo>
                <a:cubicBezTo>
                  <a:pt x="11252990" y="7135091"/>
                  <a:pt x="11176021" y="7220467"/>
                  <a:pt x="11176021" y="7242739"/>
                </a:cubicBezTo>
                <a:cubicBezTo>
                  <a:pt x="11176021" y="7252885"/>
                  <a:pt x="11180378" y="7263279"/>
                  <a:pt x="11185357" y="7265011"/>
                </a:cubicBezTo>
                <a:cubicBezTo>
                  <a:pt x="11191374" y="7266743"/>
                  <a:pt x="11196560" y="7281097"/>
                  <a:pt x="11197390" y="7297429"/>
                </a:cubicBezTo>
                <a:cubicBezTo>
                  <a:pt x="11198220" y="7315247"/>
                  <a:pt x="11202577" y="7326383"/>
                  <a:pt x="11208593" y="7324651"/>
                </a:cubicBezTo>
                <a:cubicBezTo>
                  <a:pt x="11214609" y="7323909"/>
                  <a:pt x="11218759" y="7331580"/>
                  <a:pt x="11218759" y="7341727"/>
                </a:cubicBezTo>
                <a:cubicBezTo>
                  <a:pt x="11218759" y="7358059"/>
                  <a:pt x="11217099" y="7359049"/>
                  <a:pt x="11210253" y="7348655"/>
                </a:cubicBezTo>
                <a:cubicBezTo>
                  <a:pt x="11205896" y="7341727"/>
                  <a:pt x="11201747" y="7340241"/>
                  <a:pt x="11201747" y="7345191"/>
                </a:cubicBezTo>
                <a:cubicBezTo>
                  <a:pt x="11201747" y="7349398"/>
                  <a:pt x="11205066" y="7357317"/>
                  <a:pt x="11210253" y="7362266"/>
                </a:cubicBezTo>
                <a:cubicBezTo>
                  <a:pt x="11221248" y="7373403"/>
                  <a:pt x="11223115" y="7441703"/>
                  <a:pt x="11211913" y="7469172"/>
                </a:cubicBezTo>
                <a:cubicBezTo>
                  <a:pt x="11205896" y="7483773"/>
                  <a:pt x="11205896" y="7494909"/>
                  <a:pt x="11211083" y="7499858"/>
                </a:cubicBezTo>
                <a:cubicBezTo>
                  <a:pt x="11216269" y="7505055"/>
                  <a:pt x="11211913" y="7518665"/>
                  <a:pt x="11199880" y="7536731"/>
                </a:cubicBezTo>
                <a:cubicBezTo>
                  <a:pt x="11185357" y="7557271"/>
                  <a:pt x="11164196" y="7571624"/>
                  <a:pt x="11120629" y="7588699"/>
                </a:cubicBezTo>
                <a:cubicBezTo>
                  <a:pt x="11088058" y="7602557"/>
                  <a:pt x="11052167" y="7623097"/>
                  <a:pt x="11042001" y="7634975"/>
                </a:cubicBezTo>
                <a:cubicBezTo>
                  <a:pt x="11022292" y="7657990"/>
                  <a:pt x="11015446" y="7678530"/>
                  <a:pt x="11030798" y="7669126"/>
                </a:cubicBezTo>
                <a:cubicBezTo>
                  <a:pt x="11044491" y="7660712"/>
                  <a:pt x="11041171" y="7723817"/>
                  <a:pt x="11025819" y="7771825"/>
                </a:cubicBezTo>
                <a:cubicBezTo>
                  <a:pt x="11004451" y="7838394"/>
                  <a:pt x="10989098" y="7870069"/>
                  <a:pt x="10979555" y="7870069"/>
                </a:cubicBezTo>
                <a:cubicBezTo>
                  <a:pt x="10968559" y="7870069"/>
                  <a:pt x="10911300" y="7927977"/>
                  <a:pt x="10911300" y="7939113"/>
                </a:cubicBezTo>
                <a:cubicBezTo>
                  <a:pt x="10911300" y="7953713"/>
                  <a:pt x="10852381" y="8037605"/>
                  <a:pt x="10820847" y="8068291"/>
                </a:cubicBezTo>
                <a:cubicBezTo>
                  <a:pt x="10801967" y="8085367"/>
                  <a:pt x="10779769" y="8108381"/>
                  <a:pt x="10770433" y="8119517"/>
                </a:cubicBezTo>
                <a:cubicBezTo>
                  <a:pt x="10721680" y="8174207"/>
                  <a:pt x="10635376" y="8230630"/>
                  <a:pt x="10590149" y="8235827"/>
                </a:cubicBezTo>
                <a:cubicBezTo>
                  <a:pt x="10569610" y="8237311"/>
                  <a:pt x="10554258" y="8243498"/>
                  <a:pt x="10555088" y="8249437"/>
                </a:cubicBezTo>
                <a:cubicBezTo>
                  <a:pt x="10555918" y="8254635"/>
                  <a:pt x="10548449" y="8257851"/>
                  <a:pt x="10537246" y="8256119"/>
                </a:cubicBezTo>
                <a:cubicBezTo>
                  <a:pt x="10526251" y="8254635"/>
                  <a:pt x="10512558" y="8257851"/>
                  <a:pt x="10505712" y="8263048"/>
                </a:cubicBezTo>
                <a:cubicBezTo>
                  <a:pt x="10498036" y="8269977"/>
                  <a:pt x="10483513" y="8269977"/>
                  <a:pt x="10461315" y="8264781"/>
                </a:cubicBezTo>
                <a:cubicBezTo>
                  <a:pt x="10414221" y="8253645"/>
                  <a:pt x="10352813" y="8257851"/>
                  <a:pt x="10328125" y="8274184"/>
                </a:cubicBezTo>
                <a:cubicBezTo>
                  <a:pt x="10316092" y="8281855"/>
                  <a:pt x="10292233" y="8287053"/>
                  <a:pt x="10272525" y="8286063"/>
                </a:cubicBezTo>
                <a:cubicBezTo>
                  <a:pt x="10250326" y="8285320"/>
                  <a:pt x="10231447" y="8290517"/>
                  <a:pt x="10221281" y="8299921"/>
                </a:cubicBezTo>
                <a:cubicBezTo>
                  <a:pt x="10199913" y="8318729"/>
                  <a:pt x="10182694" y="8318729"/>
                  <a:pt x="10164022" y="8297199"/>
                </a:cubicBezTo>
                <a:cubicBezTo>
                  <a:pt x="10155516" y="8287795"/>
                  <a:pt x="10143483" y="8280123"/>
                  <a:pt x="10136637" y="8280123"/>
                </a:cubicBezTo>
                <a:cubicBezTo>
                  <a:pt x="10130621" y="8280123"/>
                  <a:pt x="10125641" y="8274927"/>
                  <a:pt x="10125641" y="8268987"/>
                </a:cubicBezTo>
                <a:cubicBezTo>
                  <a:pt x="10125641" y="8262305"/>
                  <a:pt x="10122115" y="8263048"/>
                  <a:pt x="10117136" y="8271709"/>
                </a:cubicBezTo>
                <a:cubicBezTo>
                  <a:pt x="10105103" y="8289527"/>
                  <a:pt x="10092240" y="8268987"/>
                  <a:pt x="10098257" y="8240033"/>
                </a:cubicBezTo>
                <a:cubicBezTo>
                  <a:pt x="10100746" y="8227908"/>
                  <a:pt x="10099087" y="8216029"/>
                  <a:pt x="10094937" y="8212565"/>
                </a:cubicBezTo>
                <a:cubicBezTo>
                  <a:pt x="10082075" y="8203161"/>
                  <a:pt x="10068382" y="8174207"/>
                  <a:pt x="10071701" y="8162329"/>
                </a:cubicBezTo>
                <a:cubicBezTo>
                  <a:pt x="10074399" y="8157132"/>
                  <a:pt x="10082075" y="8151935"/>
                  <a:pt x="10088921" y="8151935"/>
                </a:cubicBezTo>
                <a:cubicBezTo>
                  <a:pt x="10099916" y="8151935"/>
                  <a:pt x="10101576" y="8145253"/>
                  <a:pt x="10096597" y="8111845"/>
                </a:cubicBezTo>
                <a:cubicBezTo>
                  <a:pt x="10093900" y="8089573"/>
                  <a:pt x="10088091" y="8070023"/>
                  <a:pt x="10083734" y="8067301"/>
                </a:cubicBezTo>
                <a:cubicBezTo>
                  <a:pt x="10071701" y="8059630"/>
                  <a:pt x="10043694" y="7998011"/>
                  <a:pt x="10023155" y="7934906"/>
                </a:cubicBezTo>
                <a:cubicBezTo>
                  <a:pt x="10010293" y="7896549"/>
                  <a:pt x="9992451" y="7863141"/>
                  <a:pt x="9971912" y="7840869"/>
                </a:cubicBezTo>
                <a:cubicBezTo>
                  <a:pt x="9927515" y="7792117"/>
                  <a:pt x="9915483" y="7764896"/>
                  <a:pt x="9899301" y="7676797"/>
                </a:cubicBezTo>
                <a:cubicBezTo>
                  <a:pt x="9891625" y="7634975"/>
                  <a:pt x="9881251" y="7581027"/>
                  <a:pt x="9876272" y="7558013"/>
                </a:cubicBezTo>
                <a:cubicBezTo>
                  <a:pt x="9871086" y="7534009"/>
                  <a:pt x="9866937" y="7487979"/>
                  <a:pt x="9865899" y="7455561"/>
                </a:cubicBezTo>
                <a:cubicBezTo>
                  <a:pt x="9865069" y="7407553"/>
                  <a:pt x="9859883" y="7388003"/>
                  <a:pt x="9842041" y="7357317"/>
                </a:cubicBezTo>
                <a:cubicBezTo>
                  <a:pt x="9829179" y="7335787"/>
                  <a:pt x="9812996" y="7303369"/>
                  <a:pt x="9805320" y="7284561"/>
                </a:cubicBezTo>
                <a:cubicBezTo>
                  <a:pt x="9768599" y="7193989"/>
                  <a:pt x="9731879" y="7118016"/>
                  <a:pt x="9723373" y="7118016"/>
                </a:cubicBezTo>
                <a:cubicBezTo>
                  <a:pt x="9720676" y="7118016"/>
                  <a:pt x="9712170" y="7105147"/>
                  <a:pt x="9706153" y="7089805"/>
                </a:cubicBezTo>
                <a:cubicBezTo>
                  <a:pt x="9694328" y="7061593"/>
                  <a:pt x="9689142" y="6904204"/>
                  <a:pt x="9700345" y="6904204"/>
                </a:cubicBezTo>
                <a:cubicBezTo>
                  <a:pt x="9707191" y="6904204"/>
                  <a:pt x="9729389" y="6828231"/>
                  <a:pt x="9736235" y="6777005"/>
                </a:cubicBezTo>
                <a:cubicBezTo>
                  <a:pt x="9742044" y="6736916"/>
                  <a:pt x="9781462" y="6665893"/>
                  <a:pt x="9797644" y="6664903"/>
                </a:cubicBezTo>
                <a:cubicBezTo>
                  <a:pt x="9812167" y="6664903"/>
                  <a:pt x="9825859" y="6624071"/>
                  <a:pt x="9827519" y="6579526"/>
                </a:cubicBezTo>
                <a:cubicBezTo>
                  <a:pt x="9828349" y="6554037"/>
                  <a:pt x="9819843" y="6518154"/>
                  <a:pt x="9800964" y="6470146"/>
                </a:cubicBezTo>
                <a:cubicBezTo>
                  <a:pt x="9773786" y="6401845"/>
                  <a:pt x="9773786" y="6399370"/>
                  <a:pt x="9789138" y="6387244"/>
                </a:cubicBezTo>
                <a:cubicBezTo>
                  <a:pt x="9805320" y="6376108"/>
                  <a:pt x="9805320" y="6374623"/>
                  <a:pt x="9789968" y="6330079"/>
                </a:cubicBezTo>
                <a:cubicBezTo>
                  <a:pt x="9780632" y="6305332"/>
                  <a:pt x="9764243" y="6264253"/>
                  <a:pt x="9753247" y="6239506"/>
                </a:cubicBezTo>
                <a:cubicBezTo>
                  <a:pt x="9741215" y="6214759"/>
                  <a:pt x="9734368" y="6190755"/>
                  <a:pt x="9737065" y="6186548"/>
                </a:cubicBezTo>
                <a:cubicBezTo>
                  <a:pt x="9739555" y="6182093"/>
                  <a:pt x="9737895" y="6177144"/>
                  <a:pt x="9732709" y="6173679"/>
                </a:cubicBezTo>
                <a:cubicBezTo>
                  <a:pt x="9728559" y="6171205"/>
                  <a:pt x="9724203" y="6160811"/>
                  <a:pt x="9724203" y="6150665"/>
                </a:cubicBezTo>
                <a:cubicBezTo>
                  <a:pt x="9724203" y="6118989"/>
                  <a:pt x="9648272" y="6006144"/>
                  <a:pt x="9587485" y="5947247"/>
                </a:cubicBezTo>
                <a:cubicBezTo>
                  <a:pt x="9571303" y="5930914"/>
                  <a:pt x="9549935" y="5901960"/>
                  <a:pt x="9541429" y="5883153"/>
                </a:cubicBezTo>
                <a:cubicBezTo>
                  <a:pt x="9532923" y="5864345"/>
                  <a:pt x="9520890" y="5837866"/>
                  <a:pt x="9514044" y="5824255"/>
                </a:cubicBezTo>
                <a:cubicBezTo>
                  <a:pt x="9501181" y="5796787"/>
                  <a:pt x="9497862" y="5772782"/>
                  <a:pt x="9509065" y="5779711"/>
                </a:cubicBezTo>
                <a:cubicBezTo>
                  <a:pt x="9523587" y="5788373"/>
                  <a:pt x="9534583" y="5770307"/>
                  <a:pt x="9538939" y="5733682"/>
                </a:cubicBezTo>
                <a:cubicBezTo>
                  <a:pt x="9540599" y="5712153"/>
                  <a:pt x="9545785" y="5687406"/>
                  <a:pt x="9549105" y="5678745"/>
                </a:cubicBezTo>
                <a:cubicBezTo>
                  <a:pt x="9554291" y="5667856"/>
                  <a:pt x="9552632" y="5660927"/>
                  <a:pt x="9546615" y="5658452"/>
                </a:cubicBezTo>
                <a:cubicBezTo>
                  <a:pt x="9539769" y="5656720"/>
                  <a:pt x="9541429" y="5645584"/>
                  <a:pt x="9552632" y="5624054"/>
                </a:cubicBezTo>
                <a:cubicBezTo>
                  <a:pt x="9573793" y="5581490"/>
                  <a:pt x="9581469" y="5498588"/>
                  <a:pt x="9565287" y="5484977"/>
                </a:cubicBezTo>
                <a:cubicBezTo>
                  <a:pt x="9558441" y="5479781"/>
                  <a:pt x="9553461" y="5470377"/>
                  <a:pt x="9553461" y="5463447"/>
                </a:cubicBezTo>
                <a:cubicBezTo>
                  <a:pt x="9553461" y="5457509"/>
                  <a:pt x="9545785" y="5449837"/>
                  <a:pt x="9536242" y="5447362"/>
                </a:cubicBezTo>
                <a:cubicBezTo>
                  <a:pt x="9526906" y="5444640"/>
                  <a:pt x="9516741" y="5432762"/>
                  <a:pt x="9514044" y="5422368"/>
                </a:cubicBezTo>
                <a:cubicBezTo>
                  <a:pt x="9510724" y="5406283"/>
                  <a:pt x="9504708" y="5402818"/>
                  <a:pt x="9482509" y="5406283"/>
                </a:cubicBezTo>
                <a:cubicBezTo>
                  <a:pt x="9467157" y="5408015"/>
                  <a:pt x="9439772" y="5410489"/>
                  <a:pt x="9421101" y="5413212"/>
                </a:cubicBezTo>
                <a:cubicBezTo>
                  <a:pt x="9402222" y="5414697"/>
                  <a:pt x="9373177" y="5419151"/>
                  <a:pt x="9356995" y="5421625"/>
                </a:cubicBezTo>
                <a:cubicBezTo>
                  <a:pt x="9333967" y="5425833"/>
                  <a:pt x="9322764" y="5423358"/>
                  <a:pt x="9308241" y="5408757"/>
                </a:cubicBezTo>
                <a:cubicBezTo>
                  <a:pt x="9297246" y="5399353"/>
                  <a:pt x="9288533" y="5385001"/>
                  <a:pt x="9288533" y="5378071"/>
                </a:cubicBezTo>
                <a:cubicBezTo>
                  <a:pt x="9288533" y="5359264"/>
                  <a:pt x="9258658" y="5304573"/>
                  <a:pt x="9237497" y="5285023"/>
                </a:cubicBezTo>
                <a:cubicBezTo>
                  <a:pt x="9221937" y="5271165"/>
                  <a:pt x="9208245" y="5268691"/>
                  <a:pt x="9158039" y="5270423"/>
                </a:cubicBezTo>
                <a:cubicBezTo>
                  <a:pt x="9078581" y="5272155"/>
                  <a:pt x="9009289" y="5286508"/>
                  <a:pt x="9003480" y="5302841"/>
                </a:cubicBezTo>
                <a:cubicBezTo>
                  <a:pt x="9000783" y="5308781"/>
                  <a:pt x="8989787" y="5314719"/>
                  <a:pt x="8979414" y="5314719"/>
                </a:cubicBezTo>
                <a:cubicBezTo>
                  <a:pt x="8962402" y="5314719"/>
                  <a:pt x="8903483" y="5339466"/>
                  <a:pt x="8824855" y="5378814"/>
                </a:cubicBezTo>
                <a:cubicBezTo>
                  <a:pt x="8810333" y="5386485"/>
                  <a:pt x="8795810" y="5388217"/>
                  <a:pt x="8786475" y="5384011"/>
                </a:cubicBezTo>
                <a:cubicBezTo>
                  <a:pt x="8714693" y="5348870"/>
                  <a:pt x="8585651" y="5352335"/>
                  <a:pt x="8503704" y="5391682"/>
                </a:cubicBezTo>
                <a:cubicBezTo>
                  <a:pt x="8426113" y="5429297"/>
                  <a:pt x="8400388" y="5421625"/>
                  <a:pt x="8297072" y="5328578"/>
                </a:cubicBezTo>
                <a:cubicBezTo>
                  <a:pt x="8194586" y="5236273"/>
                  <a:pt x="8164711" y="5212268"/>
                  <a:pt x="8128820" y="5197667"/>
                </a:cubicBezTo>
                <a:cubicBezTo>
                  <a:pt x="8107452" y="5188264"/>
                  <a:pt x="8094589" y="5178117"/>
                  <a:pt x="8097286" y="5171189"/>
                </a:cubicBezTo>
                <a:cubicBezTo>
                  <a:pt x="8098946" y="5166239"/>
                  <a:pt x="8097286" y="5161042"/>
                  <a:pt x="8092099" y="5161042"/>
                </a:cubicBezTo>
                <a:cubicBezTo>
                  <a:pt x="8086913" y="5161042"/>
                  <a:pt x="8086083" y="5156835"/>
                  <a:pt x="8089610" y="5151639"/>
                </a:cubicBezTo>
                <a:cubicBezTo>
                  <a:pt x="8092099" y="5146442"/>
                  <a:pt x="8090440" y="5138770"/>
                  <a:pt x="8085253" y="5135306"/>
                </a:cubicBezTo>
                <a:cubicBezTo>
                  <a:pt x="8074258" y="5129367"/>
                  <a:pt x="8069071" y="5110559"/>
                  <a:pt x="8068241" y="5074676"/>
                </a:cubicBezTo>
                <a:cubicBezTo>
                  <a:pt x="8067411" y="5060075"/>
                  <a:pt x="8052059" y="5036319"/>
                  <a:pt x="8024674" y="5006375"/>
                </a:cubicBezTo>
                <a:cubicBezTo>
                  <a:pt x="8001646" y="4980639"/>
                  <a:pt x="7981937" y="4957624"/>
                  <a:pt x="7981937" y="4954160"/>
                </a:cubicBezTo>
                <a:cubicBezTo>
                  <a:pt x="7981937" y="4949953"/>
                  <a:pt x="7975921" y="4947478"/>
                  <a:pt x="7969075" y="4947478"/>
                </a:cubicBezTo>
                <a:cubicBezTo>
                  <a:pt x="7962228" y="4947478"/>
                  <a:pt x="7956212" y="4941291"/>
                  <a:pt x="7956212" y="4934610"/>
                </a:cubicBezTo>
                <a:cubicBezTo>
                  <a:pt x="7956212" y="4927681"/>
                  <a:pt x="7952063" y="4921741"/>
                  <a:pt x="7946876" y="4921741"/>
                </a:cubicBezTo>
                <a:cubicBezTo>
                  <a:pt x="7942727" y="4921741"/>
                  <a:pt x="7934013" y="4909863"/>
                  <a:pt x="7929864" y="4896005"/>
                </a:cubicBezTo>
                <a:cubicBezTo>
                  <a:pt x="7924678" y="4881652"/>
                  <a:pt x="7917002" y="4870516"/>
                  <a:pt x="7912852" y="4870516"/>
                </a:cubicBezTo>
                <a:cubicBezTo>
                  <a:pt x="7900820" y="4870516"/>
                  <a:pt x="7903309" y="4894272"/>
                  <a:pt x="7916172" y="4898727"/>
                </a:cubicBezTo>
                <a:cubicBezTo>
                  <a:pt x="7923018" y="4901201"/>
                  <a:pt x="7921358" y="4906398"/>
                  <a:pt x="7909325" y="4915802"/>
                </a:cubicBezTo>
                <a:cubicBezTo>
                  <a:pt x="7890446" y="4930155"/>
                  <a:pt x="7884637" y="4926938"/>
                  <a:pt x="7875094" y="4896995"/>
                </a:cubicBezTo>
                <a:cubicBezTo>
                  <a:pt x="7870115" y="4879919"/>
                  <a:pt x="7871775" y="4877197"/>
                  <a:pt x="7882978" y="4881652"/>
                </a:cubicBezTo>
                <a:cubicBezTo>
                  <a:pt x="7904139" y="4890065"/>
                  <a:pt x="7899160" y="4875465"/>
                  <a:pt x="7870945" y="4848243"/>
                </a:cubicBezTo>
                <a:cubicBezTo>
                  <a:pt x="7850406" y="4827704"/>
                  <a:pt x="7846050" y="4816568"/>
                  <a:pt x="7845220" y="4783159"/>
                </a:cubicBezTo>
                <a:cubicBezTo>
                  <a:pt x="7845220" y="4761135"/>
                  <a:pt x="7848747" y="4740595"/>
                  <a:pt x="7853726" y="4737873"/>
                </a:cubicBezTo>
                <a:cubicBezTo>
                  <a:pt x="7858912" y="4734656"/>
                  <a:pt x="7858912" y="4726984"/>
                  <a:pt x="7854763" y="4718323"/>
                </a:cubicBezTo>
                <a:cubicBezTo>
                  <a:pt x="7850406" y="4710651"/>
                  <a:pt x="7842730" y="4693576"/>
                  <a:pt x="7837544" y="4679965"/>
                </a:cubicBezTo>
                <a:cubicBezTo>
                  <a:pt x="7832565" y="4667097"/>
                  <a:pt x="7823021" y="4656704"/>
                  <a:pt x="7815345" y="4656704"/>
                </a:cubicBezTo>
                <a:cubicBezTo>
                  <a:pt x="7808499" y="4656704"/>
                  <a:pt x="7802690" y="4652497"/>
                  <a:pt x="7802690" y="4648290"/>
                </a:cubicBezTo>
                <a:cubicBezTo>
                  <a:pt x="7802690" y="4643093"/>
                  <a:pt x="7807669" y="4639628"/>
                  <a:pt x="7813685" y="4639628"/>
                </a:cubicBezTo>
                <a:cubicBezTo>
                  <a:pt x="7829038" y="4639628"/>
                  <a:pt x="7870945" y="4568853"/>
                  <a:pt x="7870945" y="4543116"/>
                </a:cubicBezTo>
                <a:cubicBezTo>
                  <a:pt x="7870945" y="4530248"/>
                  <a:pt x="7878621" y="4501294"/>
                  <a:pt x="7887957" y="4477290"/>
                </a:cubicBezTo>
                <a:cubicBezTo>
                  <a:pt x="7908496" y="4425321"/>
                  <a:pt x="7910155" y="4351824"/>
                  <a:pt x="7892314" y="4326087"/>
                </a:cubicBezTo>
                <a:cubicBezTo>
                  <a:pt x="7878621" y="4306537"/>
                  <a:pt x="7882978" y="4263725"/>
                  <a:pt x="7897293" y="4263725"/>
                </a:cubicBezTo>
                <a:cubicBezTo>
                  <a:pt x="7910985" y="4263725"/>
                  <a:pt x="7905176" y="4240711"/>
                  <a:pt x="7885467" y="4219181"/>
                </a:cubicBezTo>
                <a:cubicBezTo>
                  <a:pt x="7875094" y="4208045"/>
                  <a:pt x="7860572" y="4200373"/>
                  <a:pt x="7854763" y="4202106"/>
                </a:cubicBezTo>
                <a:cubicBezTo>
                  <a:pt x="7846050" y="4204828"/>
                  <a:pt x="7844390" y="4200373"/>
                  <a:pt x="7847917" y="4186020"/>
                </a:cubicBezTo>
                <a:cubicBezTo>
                  <a:pt x="7850406" y="4174884"/>
                  <a:pt x="7855593" y="4150880"/>
                  <a:pt x="7858082" y="4133062"/>
                </a:cubicBezTo>
                <a:cubicBezTo>
                  <a:pt x="7861609" y="4114997"/>
                  <a:pt x="7870945" y="4096190"/>
                  <a:pt x="7878621" y="4090250"/>
                </a:cubicBezTo>
                <a:cubicBezTo>
                  <a:pt x="7887127" y="4085053"/>
                  <a:pt x="7902479" y="4056842"/>
                  <a:pt x="7912852" y="4028631"/>
                </a:cubicBezTo>
                <a:cubicBezTo>
                  <a:pt x="7923848" y="4000420"/>
                  <a:pt x="7940860" y="3969734"/>
                  <a:pt x="7951233" y="3960330"/>
                </a:cubicBezTo>
                <a:cubicBezTo>
                  <a:pt x="7985257" y="3927912"/>
                  <a:pt x="8007662" y="3893761"/>
                  <a:pt x="8007662" y="3873221"/>
                </a:cubicBezTo>
                <a:cubicBezTo>
                  <a:pt x="8007662" y="3838081"/>
                  <a:pt x="8054549" y="3768048"/>
                  <a:pt x="8077577" y="3768048"/>
                </a:cubicBezTo>
                <a:cubicBezTo>
                  <a:pt x="8080897" y="3768048"/>
                  <a:pt x="8092929" y="3750230"/>
                  <a:pt x="8104132" y="3726968"/>
                </a:cubicBezTo>
                <a:cubicBezTo>
                  <a:pt x="8126331" y="3679207"/>
                  <a:pt x="8138156" y="3665596"/>
                  <a:pt x="8157035" y="3665596"/>
                </a:cubicBezTo>
                <a:cubicBezTo>
                  <a:pt x="8176744" y="3665596"/>
                  <a:pt x="8225290" y="3643324"/>
                  <a:pt x="8244999" y="3625259"/>
                </a:cubicBezTo>
                <a:cubicBezTo>
                  <a:pt x="8254335" y="3616845"/>
                  <a:pt x="8275703" y="3598780"/>
                  <a:pt x="8292715" y="3584427"/>
                </a:cubicBezTo>
                <a:cubicBezTo>
                  <a:pt x="8309935" y="3570568"/>
                  <a:pt x="8323627" y="3554483"/>
                  <a:pt x="8323627" y="3550029"/>
                </a:cubicBezTo>
                <a:cubicBezTo>
                  <a:pt x="8323627" y="3545079"/>
                  <a:pt x="8328606" y="3535676"/>
                  <a:pt x="8334623" y="3529736"/>
                </a:cubicBezTo>
                <a:cubicBezTo>
                  <a:pt x="8340639" y="3523550"/>
                  <a:pt x="8344996" y="3497071"/>
                  <a:pt x="8344996" y="3464652"/>
                </a:cubicBezTo>
                <a:cubicBezTo>
                  <a:pt x="8344996" y="3421840"/>
                  <a:pt x="8349145" y="3404765"/>
                  <a:pt x="8364497" y="3384473"/>
                </a:cubicBezTo>
                <a:cubicBezTo>
                  <a:pt x="8374870" y="3370615"/>
                  <a:pt x="8383376" y="3351807"/>
                  <a:pt x="8383376" y="3344136"/>
                </a:cubicBezTo>
                <a:cubicBezTo>
                  <a:pt x="8383376" y="3322853"/>
                  <a:pt x="8434619" y="3277567"/>
                  <a:pt x="8485862" y="3252820"/>
                </a:cubicBezTo>
                <a:cubicBezTo>
                  <a:pt x="8538765" y="3228073"/>
                  <a:pt x="8558474" y="3204811"/>
                  <a:pt x="8587519" y="3135768"/>
                </a:cubicBezTo>
                <a:cubicBezTo>
                  <a:pt x="8593017" y="3122900"/>
                  <a:pt x="8599189" y="3110464"/>
                  <a:pt x="8604635" y="3100844"/>
                </a:cubicBezTo>
                <a:lnTo>
                  <a:pt x="8611442" y="3089858"/>
                </a:lnTo>
                <a:lnTo>
                  <a:pt x="8601129" y="3081540"/>
                </a:lnTo>
                <a:cubicBezTo>
                  <a:pt x="8595776" y="3075157"/>
                  <a:pt x="8591036" y="3067148"/>
                  <a:pt x="8587415" y="3057759"/>
                </a:cubicBezTo>
                <a:cubicBezTo>
                  <a:pt x="8572932" y="3021796"/>
                  <a:pt x="8550637" y="3009050"/>
                  <a:pt x="8519957" y="3019293"/>
                </a:cubicBezTo>
                <a:cubicBezTo>
                  <a:pt x="8508714" y="3022707"/>
                  <a:pt x="8483941" y="3026121"/>
                  <a:pt x="8463551" y="3026121"/>
                </a:cubicBezTo>
                <a:cubicBezTo>
                  <a:pt x="8428489" y="3027031"/>
                  <a:pt x="8426773" y="3026121"/>
                  <a:pt x="8432681" y="3005636"/>
                </a:cubicBezTo>
                <a:cubicBezTo>
                  <a:pt x="8442971" y="2967967"/>
                  <a:pt x="8441256" y="2924379"/>
                  <a:pt x="8430204" y="2926086"/>
                </a:cubicBezTo>
                <a:cubicBezTo>
                  <a:pt x="8424296" y="2927793"/>
                  <a:pt x="8419151" y="2922672"/>
                  <a:pt x="8419151" y="2915844"/>
                </a:cubicBezTo>
                <a:cubicBezTo>
                  <a:pt x="8419151" y="2909016"/>
                  <a:pt x="8415721" y="2902984"/>
                  <a:pt x="8411338" y="2902984"/>
                </a:cubicBezTo>
                <a:cubicBezTo>
                  <a:pt x="8406384" y="2902984"/>
                  <a:pt x="8406384" y="2892742"/>
                  <a:pt x="8410576" y="2877378"/>
                </a:cubicBezTo>
                <a:cubicBezTo>
                  <a:pt x="8414768" y="2862811"/>
                  <a:pt x="8415721" y="2851772"/>
                  <a:pt x="8412291" y="2851772"/>
                </a:cubicBezTo>
                <a:cubicBezTo>
                  <a:pt x="8409623" y="2851772"/>
                  <a:pt x="8413053" y="2846651"/>
                  <a:pt x="8419913" y="2840619"/>
                </a:cubicBezTo>
                <a:cubicBezTo>
                  <a:pt x="8445639" y="2820134"/>
                  <a:pt x="8465266" y="2748323"/>
                  <a:pt x="8462599" y="2685958"/>
                </a:cubicBezTo>
                <a:cubicBezTo>
                  <a:pt x="8461836" y="2653410"/>
                  <a:pt x="8456691" y="2617561"/>
                  <a:pt x="8452499" y="2606409"/>
                </a:cubicBezTo>
                <a:cubicBezTo>
                  <a:pt x="8442971" y="2581713"/>
                  <a:pt x="8454976" y="2561114"/>
                  <a:pt x="8478987" y="2561114"/>
                </a:cubicBezTo>
                <a:cubicBezTo>
                  <a:pt x="8486609" y="2561114"/>
                  <a:pt x="8500139" y="2553489"/>
                  <a:pt x="8508714" y="2544043"/>
                </a:cubicBezTo>
                <a:cubicBezTo>
                  <a:pt x="8524149" y="2526973"/>
                  <a:pt x="8555782" y="2520941"/>
                  <a:pt x="8567787" y="2533004"/>
                </a:cubicBezTo>
                <a:cubicBezTo>
                  <a:pt x="8571217" y="2536419"/>
                  <a:pt x="8593322" y="2539833"/>
                  <a:pt x="8618095" y="2540629"/>
                </a:cubicBezTo>
                <a:cubicBezTo>
                  <a:pt x="8725761" y="2544043"/>
                  <a:pt x="8840096" y="2552579"/>
                  <a:pt x="8854769" y="2556903"/>
                </a:cubicBezTo>
                <a:cubicBezTo>
                  <a:pt x="8879542" y="2564528"/>
                  <a:pt x="8903362" y="2547458"/>
                  <a:pt x="8913652" y="2516730"/>
                </a:cubicBezTo>
                <a:cubicBezTo>
                  <a:pt x="8923942" y="2483385"/>
                  <a:pt x="8935947" y="2397918"/>
                  <a:pt x="8932517" y="2385968"/>
                </a:cubicBezTo>
                <a:cubicBezTo>
                  <a:pt x="8930802" y="2380847"/>
                  <a:pt x="8929087" y="2372312"/>
                  <a:pt x="8929087" y="2366280"/>
                </a:cubicBezTo>
                <a:cubicBezTo>
                  <a:pt x="8929087" y="2361159"/>
                  <a:pt x="8925657" y="2356038"/>
                  <a:pt x="8921274" y="2356038"/>
                </a:cubicBezTo>
                <a:cubicBezTo>
                  <a:pt x="8917082" y="2356038"/>
                  <a:pt x="8916129" y="2351713"/>
                  <a:pt x="8918797" y="2347502"/>
                </a:cubicBezTo>
                <a:cubicBezTo>
                  <a:pt x="8921274" y="2342381"/>
                  <a:pt x="8917844" y="2338967"/>
                  <a:pt x="8910984" y="2338967"/>
                </a:cubicBezTo>
                <a:cubicBezTo>
                  <a:pt x="8903362" y="2338967"/>
                  <a:pt x="8897455" y="2335553"/>
                  <a:pt x="8897455" y="2331228"/>
                </a:cubicBezTo>
                <a:cubicBezTo>
                  <a:pt x="8897455" y="2326904"/>
                  <a:pt x="8891357" y="2316661"/>
                  <a:pt x="8883734" y="2309833"/>
                </a:cubicBezTo>
                <a:cubicBezTo>
                  <a:pt x="8874397" y="2300501"/>
                  <a:pt x="8873444" y="2296176"/>
                  <a:pt x="8881257" y="2296176"/>
                </a:cubicBezTo>
                <a:cubicBezTo>
                  <a:pt x="8887164" y="2296176"/>
                  <a:pt x="8884687" y="2288438"/>
                  <a:pt x="8873444" y="2279106"/>
                </a:cubicBezTo>
                <a:cubicBezTo>
                  <a:pt x="8854769" y="2262035"/>
                  <a:pt x="8823899" y="2255207"/>
                  <a:pt x="8833427" y="2270570"/>
                </a:cubicBezTo>
                <a:cubicBezTo>
                  <a:pt x="8835904" y="2274781"/>
                  <a:pt x="8834189" y="2279106"/>
                  <a:pt x="8829044" y="2279106"/>
                </a:cubicBezTo>
                <a:cubicBezTo>
                  <a:pt x="8823136" y="2279106"/>
                  <a:pt x="8821421" y="2273074"/>
                  <a:pt x="8823899" y="2266246"/>
                </a:cubicBezTo>
                <a:cubicBezTo>
                  <a:pt x="8829044" y="2251793"/>
                  <a:pt x="8791504" y="2232104"/>
                  <a:pt x="8771876" y="2239729"/>
                </a:cubicBezTo>
                <a:cubicBezTo>
                  <a:pt x="8765969" y="2242347"/>
                  <a:pt x="8760824" y="2240640"/>
                  <a:pt x="8760824" y="2236315"/>
                </a:cubicBezTo>
                <a:cubicBezTo>
                  <a:pt x="8760824" y="2231194"/>
                  <a:pt x="8755679" y="2227780"/>
                  <a:pt x="8749581" y="2227780"/>
                </a:cubicBezTo>
                <a:cubicBezTo>
                  <a:pt x="8734336" y="2227780"/>
                  <a:pt x="8736051" y="2185103"/>
                  <a:pt x="8752248" y="2177364"/>
                </a:cubicBezTo>
                <a:cubicBezTo>
                  <a:pt x="8772638" y="2166211"/>
                  <a:pt x="8837619" y="2158586"/>
                  <a:pt x="8848671" y="2165415"/>
                </a:cubicBezTo>
                <a:cubicBezTo>
                  <a:pt x="8854769" y="2168829"/>
                  <a:pt x="8873444" y="2172243"/>
                  <a:pt x="8891357" y="2172243"/>
                </a:cubicBezTo>
                <a:cubicBezTo>
                  <a:pt x="8926420" y="2172243"/>
                  <a:pt x="8928135" y="2168032"/>
                  <a:pt x="8910222" y="2109878"/>
                </a:cubicBezTo>
                <a:cubicBezTo>
                  <a:pt x="8904315" y="2091897"/>
                  <a:pt x="8906030" y="2091100"/>
                  <a:pt x="8928135" y="2096221"/>
                </a:cubicBezTo>
                <a:cubicBezTo>
                  <a:pt x="8941855" y="2099635"/>
                  <a:pt x="8958052" y="2107260"/>
                  <a:pt x="8963960" y="2114089"/>
                </a:cubicBezTo>
                <a:cubicBezTo>
                  <a:pt x="8981110" y="2130363"/>
                  <a:pt x="9011028" y="2127859"/>
                  <a:pt x="9023033" y="2108171"/>
                </a:cubicBezTo>
                <a:cubicBezTo>
                  <a:pt x="9028940" y="2099635"/>
                  <a:pt x="9048568" y="2087686"/>
                  <a:pt x="9067433" y="2082565"/>
                </a:cubicBezTo>
                <a:cubicBezTo>
                  <a:pt x="9096398" y="2074826"/>
                  <a:pt x="9101543" y="2069705"/>
                  <a:pt x="9108403" y="2042392"/>
                </a:cubicBezTo>
                <a:cubicBezTo>
                  <a:pt x="9114311" y="2014965"/>
                  <a:pt x="9120409" y="2009843"/>
                  <a:pt x="9157949" y="1997894"/>
                </a:cubicBezTo>
                <a:cubicBezTo>
                  <a:pt x="9221977" y="1976499"/>
                  <a:pt x="9278382" y="1925173"/>
                  <a:pt x="9286957" y="1879878"/>
                </a:cubicBezTo>
                <a:cubicBezTo>
                  <a:pt x="9293818" y="1844940"/>
                  <a:pt x="9330405" y="1822634"/>
                  <a:pt x="9370613" y="1828666"/>
                </a:cubicBezTo>
                <a:cubicBezTo>
                  <a:pt x="9386048" y="1830373"/>
                  <a:pt x="9404723" y="1826959"/>
                  <a:pt x="9416728" y="1819220"/>
                </a:cubicBezTo>
                <a:cubicBezTo>
                  <a:pt x="9429496" y="1810685"/>
                  <a:pt x="9446646" y="1808181"/>
                  <a:pt x="9468751" y="1812392"/>
                </a:cubicBezTo>
                <a:cubicBezTo>
                  <a:pt x="9508197" y="1818424"/>
                  <a:pt x="9531254" y="1801353"/>
                  <a:pt x="9512389" y="1779047"/>
                </a:cubicBezTo>
                <a:cubicBezTo>
                  <a:pt x="9504767" y="1770512"/>
                  <a:pt x="9504767" y="1766301"/>
                  <a:pt x="9511627" y="1766301"/>
                </a:cubicBezTo>
                <a:cubicBezTo>
                  <a:pt x="9516581" y="1766301"/>
                  <a:pt x="9520964" y="1760269"/>
                  <a:pt x="9520964" y="1752531"/>
                </a:cubicBezTo>
                <a:cubicBezTo>
                  <a:pt x="9520964" y="1741491"/>
                  <a:pt x="9518296" y="1740581"/>
                  <a:pt x="9508959" y="1748320"/>
                </a:cubicBezTo>
                <a:cubicBezTo>
                  <a:pt x="9500384" y="1756058"/>
                  <a:pt x="9496191" y="1755148"/>
                  <a:pt x="9492761" y="1745702"/>
                </a:cubicBezTo>
                <a:cubicBezTo>
                  <a:pt x="9489331" y="1738077"/>
                  <a:pt x="9491046" y="1730339"/>
                  <a:pt x="9495239" y="1727835"/>
                </a:cubicBezTo>
                <a:cubicBezTo>
                  <a:pt x="9506481" y="1721007"/>
                  <a:pt x="9505529" y="1709854"/>
                  <a:pt x="9493523" y="1696197"/>
                </a:cubicBezTo>
                <a:cubicBezTo>
                  <a:pt x="9459413" y="1661145"/>
                  <a:pt x="9491046" y="1569646"/>
                  <a:pt x="9537161" y="1569646"/>
                </a:cubicBezTo>
                <a:cubicBezTo>
                  <a:pt x="9550882" y="1569646"/>
                  <a:pt x="9566127" y="1563728"/>
                  <a:pt x="9572224" y="1556900"/>
                </a:cubicBezTo>
                <a:cubicBezTo>
                  <a:pt x="9578132" y="1550072"/>
                  <a:pt x="9588422" y="1544040"/>
                  <a:pt x="9594329" y="1544040"/>
                </a:cubicBezTo>
                <a:cubicBezTo>
                  <a:pt x="9601189" y="1544040"/>
                  <a:pt x="9606335" y="1539715"/>
                  <a:pt x="9606335" y="1535505"/>
                </a:cubicBezTo>
                <a:cubicBezTo>
                  <a:pt x="9606335" y="1530383"/>
                  <a:pt x="9609765" y="1526969"/>
                  <a:pt x="9613195" y="1526969"/>
                </a:cubicBezTo>
                <a:cubicBezTo>
                  <a:pt x="9623485" y="1526969"/>
                  <a:pt x="9624247" y="1576474"/>
                  <a:pt x="9613957" y="1582506"/>
                </a:cubicBezTo>
                <a:cubicBezTo>
                  <a:pt x="9599474" y="1591952"/>
                  <a:pt x="9606335" y="1612437"/>
                  <a:pt x="9623485" y="1612437"/>
                </a:cubicBezTo>
                <a:cubicBezTo>
                  <a:pt x="9641397" y="1612437"/>
                  <a:pt x="9647305" y="1632922"/>
                  <a:pt x="9632060" y="1642367"/>
                </a:cubicBezTo>
                <a:cubicBezTo>
                  <a:pt x="9626915" y="1645782"/>
                  <a:pt x="9625200" y="1650903"/>
                  <a:pt x="9627677" y="1655114"/>
                </a:cubicBezTo>
                <a:cubicBezTo>
                  <a:pt x="9630345" y="1659438"/>
                  <a:pt x="9628439" y="1664559"/>
                  <a:pt x="9623485" y="1667974"/>
                </a:cubicBezTo>
                <a:cubicBezTo>
                  <a:pt x="9619102" y="1670477"/>
                  <a:pt x="9614910" y="1666266"/>
                  <a:pt x="9614910" y="1657731"/>
                </a:cubicBezTo>
                <a:cubicBezTo>
                  <a:pt x="9613957" y="1643164"/>
                  <a:pt x="9613957" y="1643164"/>
                  <a:pt x="9605572" y="1657731"/>
                </a:cubicBezTo>
                <a:cubicBezTo>
                  <a:pt x="9600427" y="1666266"/>
                  <a:pt x="9598712" y="1675598"/>
                  <a:pt x="9600427" y="1678216"/>
                </a:cubicBezTo>
                <a:cubicBezTo>
                  <a:pt x="9607287" y="1684248"/>
                  <a:pt x="9657595" y="1672184"/>
                  <a:pt x="9657595" y="1663649"/>
                </a:cubicBezTo>
                <a:cubicBezTo>
                  <a:pt x="9657595" y="1657731"/>
                  <a:pt x="9706187" y="1643164"/>
                  <a:pt x="9719908" y="1645782"/>
                </a:cubicBezTo>
                <a:cubicBezTo>
                  <a:pt x="9723338" y="1645782"/>
                  <a:pt x="9726006" y="1641457"/>
                  <a:pt x="9726006" y="1634629"/>
                </a:cubicBezTo>
                <a:cubicBezTo>
                  <a:pt x="9726006" y="1627800"/>
                  <a:pt x="9729245" y="1620972"/>
                  <a:pt x="9734390" y="1619265"/>
                </a:cubicBezTo>
                <a:cubicBezTo>
                  <a:pt x="9738773" y="1617558"/>
                  <a:pt x="9729245" y="1602194"/>
                  <a:pt x="9713048" y="1585010"/>
                </a:cubicBezTo>
                <a:cubicBezTo>
                  <a:pt x="9696850" y="1567939"/>
                  <a:pt x="9683130" y="1550868"/>
                  <a:pt x="9683130" y="1546544"/>
                </a:cubicBezTo>
                <a:cubicBezTo>
                  <a:pt x="9683130" y="1543243"/>
                  <a:pt x="9675507" y="1530383"/>
                  <a:pt x="9666170" y="1518434"/>
                </a:cubicBezTo>
                <a:cubicBezTo>
                  <a:pt x="9656833" y="1506484"/>
                  <a:pt x="9649020" y="1486796"/>
                  <a:pt x="9649020" y="1473936"/>
                </a:cubicBezTo>
                <a:cubicBezTo>
                  <a:pt x="9649020" y="1461076"/>
                  <a:pt x="9643875" y="1447420"/>
                  <a:pt x="9637015" y="1444006"/>
                </a:cubicBezTo>
                <a:cubicBezTo>
                  <a:pt x="9631107" y="1440591"/>
                  <a:pt x="9623485" y="1431259"/>
                  <a:pt x="9620817" y="1424431"/>
                </a:cubicBezTo>
                <a:cubicBezTo>
                  <a:pt x="9617387" y="1413278"/>
                  <a:pt x="9615672" y="1414075"/>
                  <a:pt x="9615672" y="1425228"/>
                </a:cubicBezTo>
                <a:cubicBezTo>
                  <a:pt x="9614910" y="1432966"/>
                  <a:pt x="9598712" y="1447420"/>
                  <a:pt x="9579085" y="1457662"/>
                </a:cubicBezTo>
                <a:cubicBezTo>
                  <a:pt x="9558504" y="1467905"/>
                  <a:pt x="9529539" y="1485886"/>
                  <a:pt x="9513342" y="1497039"/>
                </a:cubicBezTo>
                <a:cubicBezTo>
                  <a:pt x="9474849" y="1525262"/>
                  <a:pt x="9428733" y="1525262"/>
                  <a:pt x="9384333" y="1497039"/>
                </a:cubicBezTo>
                <a:cubicBezTo>
                  <a:pt x="9362991" y="1483382"/>
                  <a:pt x="9350033" y="1468815"/>
                  <a:pt x="9350033" y="1458573"/>
                </a:cubicBezTo>
                <a:cubicBezTo>
                  <a:pt x="9350033" y="1449127"/>
                  <a:pt x="9346793" y="1441502"/>
                  <a:pt x="9342410" y="1441502"/>
                </a:cubicBezTo>
                <a:cubicBezTo>
                  <a:pt x="9332120" y="1441502"/>
                  <a:pt x="9333073" y="1391086"/>
                  <a:pt x="9343363" y="1385055"/>
                </a:cubicBezTo>
                <a:cubicBezTo>
                  <a:pt x="9355178" y="1377316"/>
                  <a:pt x="9350985" y="1362863"/>
                  <a:pt x="9337265" y="1367984"/>
                </a:cubicBezTo>
                <a:cubicBezTo>
                  <a:pt x="9326975" y="1371398"/>
                  <a:pt x="9324498" y="1361952"/>
                  <a:pt x="9325260" y="1308123"/>
                </a:cubicBezTo>
                <a:cubicBezTo>
                  <a:pt x="9326213" y="1245757"/>
                  <a:pt x="9326975" y="1243140"/>
                  <a:pt x="9352700" y="1227776"/>
                </a:cubicBezTo>
                <a:cubicBezTo>
                  <a:pt x="9367183" y="1218331"/>
                  <a:pt x="9381665" y="1213209"/>
                  <a:pt x="9386048" y="1215827"/>
                </a:cubicBezTo>
                <a:cubicBezTo>
                  <a:pt x="9389478" y="1218331"/>
                  <a:pt x="9392908" y="1216623"/>
                  <a:pt x="9392908" y="1212413"/>
                </a:cubicBezTo>
                <a:cubicBezTo>
                  <a:pt x="9392908" y="1207291"/>
                  <a:pt x="9402246" y="1201260"/>
                  <a:pt x="9414251" y="1198756"/>
                </a:cubicBezTo>
                <a:cubicBezTo>
                  <a:pt x="9426066" y="1195342"/>
                  <a:pt x="9435593" y="1190221"/>
                  <a:pt x="9435593" y="1185896"/>
                </a:cubicBezTo>
                <a:cubicBezTo>
                  <a:pt x="9435593" y="1181572"/>
                  <a:pt x="9446646" y="1175654"/>
                  <a:pt x="9460366" y="1172240"/>
                </a:cubicBezTo>
                <a:cubicBezTo>
                  <a:pt x="9479041" y="1167915"/>
                  <a:pt x="9484186" y="1162794"/>
                  <a:pt x="9480756" y="1153462"/>
                </a:cubicBezTo>
                <a:cubicBezTo>
                  <a:pt x="9477326" y="1144016"/>
                  <a:pt x="9479041" y="1141512"/>
                  <a:pt x="9487616" y="1144016"/>
                </a:cubicBezTo>
                <a:cubicBezTo>
                  <a:pt x="9494476" y="1146633"/>
                  <a:pt x="9503814" y="1142309"/>
                  <a:pt x="9509912" y="1134570"/>
                </a:cubicBezTo>
                <a:cubicBezTo>
                  <a:pt x="9518296" y="1123531"/>
                  <a:pt x="9522679" y="1122621"/>
                  <a:pt x="9537161" y="1132066"/>
                </a:cubicBezTo>
                <a:cubicBezTo>
                  <a:pt x="9553359" y="1141512"/>
                  <a:pt x="9558504" y="1138895"/>
                  <a:pt x="9588422" y="1108964"/>
                </a:cubicBezTo>
                <a:cubicBezTo>
                  <a:pt x="9606335" y="1090983"/>
                  <a:pt x="9626915" y="1073912"/>
                  <a:pt x="9632822" y="1071408"/>
                </a:cubicBezTo>
                <a:cubicBezTo>
                  <a:pt x="9643112" y="1067084"/>
                  <a:pt x="9642160" y="1065377"/>
                  <a:pt x="9632060" y="1057638"/>
                </a:cubicBezTo>
                <a:cubicBezTo>
                  <a:pt x="9621770" y="1050013"/>
                  <a:pt x="9623485" y="1048306"/>
                  <a:pt x="9643112" y="1048306"/>
                </a:cubicBezTo>
                <a:cubicBezTo>
                  <a:pt x="9672077" y="1048306"/>
                  <a:pt x="9700280" y="1020879"/>
                  <a:pt x="9700280" y="991859"/>
                </a:cubicBezTo>
                <a:cubicBezTo>
                  <a:pt x="9700280" y="977406"/>
                  <a:pt x="9705425" y="967960"/>
                  <a:pt x="9717431" y="965342"/>
                </a:cubicBezTo>
                <a:cubicBezTo>
                  <a:pt x="9726768" y="962839"/>
                  <a:pt x="9734390" y="957717"/>
                  <a:pt x="9734390" y="953393"/>
                </a:cubicBezTo>
                <a:cubicBezTo>
                  <a:pt x="9734390" y="949182"/>
                  <a:pt x="9754208" y="931997"/>
                  <a:pt x="9777266" y="914927"/>
                </a:cubicBezTo>
                <a:cubicBezTo>
                  <a:pt x="9802801" y="897059"/>
                  <a:pt x="9819951" y="877371"/>
                  <a:pt x="9819951" y="867925"/>
                </a:cubicBezTo>
                <a:cubicBezTo>
                  <a:pt x="9819951" y="859390"/>
                  <a:pt x="9825859" y="851765"/>
                  <a:pt x="9832719" y="851765"/>
                </a:cubicBezTo>
                <a:cubicBezTo>
                  <a:pt x="9839579" y="851765"/>
                  <a:pt x="9845486" y="848237"/>
                  <a:pt x="9845486" y="844026"/>
                </a:cubicBezTo>
                <a:cubicBezTo>
                  <a:pt x="9845486" y="838905"/>
                  <a:pt x="9835196" y="838905"/>
                  <a:pt x="9819951" y="843116"/>
                </a:cubicBezTo>
                <a:cubicBezTo>
                  <a:pt x="9806231" y="847440"/>
                  <a:pt x="9794226" y="849148"/>
                  <a:pt x="9794226" y="847440"/>
                </a:cubicBezTo>
                <a:cubicBezTo>
                  <a:pt x="9794226" y="845733"/>
                  <a:pt x="9780505" y="849944"/>
                  <a:pt x="9764308" y="856886"/>
                </a:cubicBezTo>
                <a:cubicBezTo>
                  <a:pt x="9729245" y="871339"/>
                  <a:pt x="9726006" y="871339"/>
                  <a:pt x="9726006" y="859390"/>
                </a:cubicBezTo>
                <a:cubicBezTo>
                  <a:pt x="9726006" y="847440"/>
                  <a:pt x="9783936" y="824338"/>
                  <a:pt x="9795941" y="831167"/>
                </a:cubicBezTo>
                <a:cubicBezTo>
                  <a:pt x="9801848" y="835491"/>
                  <a:pt x="9803754" y="832874"/>
                  <a:pt x="9800324" y="823541"/>
                </a:cubicBezTo>
                <a:cubicBezTo>
                  <a:pt x="9796894" y="814096"/>
                  <a:pt x="9805278" y="805560"/>
                  <a:pt x="9833671" y="792701"/>
                </a:cubicBezTo>
                <a:cubicBezTo>
                  <a:pt x="9878834" y="770508"/>
                  <a:pt x="9895032" y="769712"/>
                  <a:pt x="9878834" y="788490"/>
                </a:cubicBezTo>
                <a:cubicBezTo>
                  <a:pt x="9869497" y="799529"/>
                  <a:pt x="9871212" y="800439"/>
                  <a:pt x="9892554" y="795318"/>
                </a:cubicBezTo>
                <a:cubicBezTo>
                  <a:pt x="9911229" y="790993"/>
                  <a:pt x="9914659" y="791904"/>
                  <a:pt x="9909514" y="800439"/>
                </a:cubicBezTo>
                <a:cubicBezTo>
                  <a:pt x="9905322" y="807267"/>
                  <a:pt x="9906084" y="809771"/>
                  <a:pt x="9912182" y="806471"/>
                </a:cubicBezTo>
                <a:cubicBezTo>
                  <a:pt x="9916374" y="802943"/>
                  <a:pt x="9919042" y="792701"/>
                  <a:pt x="9916374" y="783369"/>
                </a:cubicBezTo>
                <a:cubicBezTo>
                  <a:pt x="9912182" y="765387"/>
                  <a:pt x="9923997" y="756852"/>
                  <a:pt x="9959059" y="753438"/>
                </a:cubicBezTo>
                <a:cubicBezTo>
                  <a:pt x="9989930" y="750024"/>
                  <a:pt x="9990692" y="750024"/>
                  <a:pt x="9990692" y="737163"/>
                </a:cubicBezTo>
                <a:cubicBezTo>
                  <a:pt x="9990692" y="714972"/>
                  <a:pt x="10046145" y="706436"/>
                  <a:pt x="10066725" y="725214"/>
                </a:cubicBezTo>
                <a:cubicBezTo>
                  <a:pt x="10076063" y="734546"/>
                  <a:pt x="10077016" y="733749"/>
                  <a:pt x="10071871" y="725214"/>
                </a:cubicBezTo>
                <a:cubicBezTo>
                  <a:pt x="10067678" y="716679"/>
                  <a:pt x="10070918" y="714061"/>
                  <a:pt x="10085591" y="715768"/>
                </a:cubicBezTo>
                <a:cubicBezTo>
                  <a:pt x="10112079" y="718386"/>
                  <a:pt x="10153811" y="706436"/>
                  <a:pt x="10148666" y="697901"/>
                </a:cubicBezTo>
                <a:cubicBezTo>
                  <a:pt x="10143711" y="689252"/>
                  <a:pt x="10174391" y="680716"/>
                  <a:pt x="10211169" y="680716"/>
                </a:cubicBezTo>
                <a:cubicBezTo>
                  <a:pt x="10231559" y="680716"/>
                  <a:pt x="10237657" y="684244"/>
                  <a:pt x="10233274" y="691072"/>
                </a:cubicBezTo>
                <a:cubicBezTo>
                  <a:pt x="10229844" y="696990"/>
                  <a:pt x="10236704" y="693577"/>
                  <a:pt x="10248709" y="682423"/>
                </a:cubicBezTo>
                <a:cubicBezTo>
                  <a:pt x="10260524" y="671384"/>
                  <a:pt x="10275959" y="665353"/>
                  <a:pt x="10282819" y="667970"/>
                </a:cubicBezTo>
                <a:cubicBezTo>
                  <a:pt x="10290442" y="671384"/>
                  <a:pt x="10299017" y="669677"/>
                  <a:pt x="10302447" y="664556"/>
                </a:cubicBezTo>
                <a:cubicBezTo>
                  <a:pt x="10309307" y="652606"/>
                  <a:pt x="10315215" y="652606"/>
                  <a:pt x="10343417" y="665353"/>
                </a:cubicBezTo>
                <a:cubicBezTo>
                  <a:pt x="10356375" y="671384"/>
                  <a:pt x="10366475" y="682423"/>
                  <a:pt x="10366475" y="689252"/>
                </a:cubicBezTo>
                <a:cubicBezTo>
                  <a:pt x="10367428" y="697901"/>
                  <a:pt x="10371620" y="696194"/>
                  <a:pt x="10381148" y="682423"/>
                </a:cubicBezTo>
                <a:cubicBezTo>
                  <a:pt x="10390485" y="669677"/>
                  <a:pt x="10403253" y="663646"/>
                  <a:pt x="10422880" y="663646"/>
                </a:cubicBezTo>
                <a:cubicBezTo>
                  <a:pt x="10439078" y="663646"/>
                  <a:pt x="10452036" y="667970"/>
                  <a:pt x="10452036" y="673092"/>
                </a:cubicBezTo>
                <a:cubicBezTo>
                  <a:pt x="10452036" y="677302"/>
                  <a:pt x="10455466" y="679009"/>
                  <a:pt x="10460421" y="676506"/>
                </a:cubicBezTo>
                <a:cubicBezTo>
                  <a:pt x="10470711" y="670474"/>
                  <a:pt x="10569801" y="696990"/>
                  <a:pt x="10576662" y="708144"/>
                </a:cubicBezTo>
                <a:cubicBezTo>
                  <a:pt x="10579329" y="712354"/>
                  <a:pt x="10569039" y="720093"/>
                  <a:pt x="10552651" y="726011"/>
                </a:cubicBezTo>
                <a:lnTo>
                  <a:pt x="10524639" y="736367"/>
                </a:lnTo>
                <a:lnTo>
                  <a:pt x="10562941" y="740578"/>
                </a:lnTo>
                <a:cubicBezTo>
                  <a:pt x="10584284" y="743196"/>
                  <a:pt x="10605627" y="742285"/>
                  <a:pt x="10610772" y="738870"/>
                </a:cubicBezTo>
                <a:cubicBezTo>
                  <a:pt x="10623730" y="729539"/>
                  <a:pt x="10682613" y="741489"/>
                  <a:pt x="10682613" y="753438"/>
                </a:cubicBezTo>
                <a:cubicBezTo>
                  <a:pt x="10682613" y="760266"/>
                  <a:pt x="10709863" y="767094"/>
                  <a:pt x="10761885" y="773126"/>
                </a:cubicBezTo>
                <a:cubicBezTo>
                  <a:pt x="10804761" y="778247"/>
                  <a:pt x="10857736" y="789286"/>
                  <a:pt x="10879079" y="798732"/>
                </a:cubicBezTo>
                <a:cubicBezTo>
                  <a:pt x="10920811" y="816599"/>
                  <a:pt x="10940439" y="824338"/>
                  <a:pt x="10947299" y="823541"/>
                </a:cubicBezTo>
                <a:cubicBezTo>
                  <a:pt x="10949967" y="823541"/>
                  <a:pt x="10963497" y="829460"/>
                  <a:pt x="10978170" y="837198"/>
                </a:cubicBezTo>
                <a:cubicBezTo>
                  <a:pt x="10992652" y="844823"/>
                  <a:pt x="11007135" y="849148"/>
                  <a:pt x="11008850" y="846530"/>
                </a:cubicBezTo>
                <a:cubicBezTo>
                  <a:pt x="11016472" y="839702"/>
                  <a:pt x="11079738" y="870543"/>
                  <a:pt x="11094220" y="888524"/>
                </a:cubicBezTo>
                <a:cubicBezTo>
                  <a:pt x="11115563" y="914927"/>
                  <a:pt x="11113085" y="933818"/>
                  <a:pt x="11085645" y="953393"/>
                </a:cubicBezTo>
                <a:cubicBezTo>
                  <a:pt x="11032860" y="991062"/>
                  <a:pt x="10983315" y="991062"/>
                  <a:pt x="10805523" y="954303"/>
                </a:cubicBezTo>
                <a:cubicBezTo>
                  <a:pt x="10751785" y="944061"/>
                  <a:pt x="10736350" y="943150"/>
                  <a:pt x="10739780" y="950889"/>
                </a:cubicBezTo>
                <a:cubicBezTo>
                  <a:pt x="10742257" y="956807"/>
                  <a:pt x="10754263" y="964546"/>
                  <a:pt x="10766268" y="967049"/>
                </a:cubicBezTo>
                <a:cubicBezTo>
                  <a:pt x="10804761" y="975585"/>
                  <a:pt x="10821721" y="992769"/>
                  <a:pt x="10811621" y="1012344"/>
                </a:cubicBezTo>
                <a:cubicBezTo>
                  <a:pt x="10804761" y="1025204"/>
                  <a:pt x="10806476" y="1032032"/>
                  <a:pt x="10819243" y="1043981"/>
                </a:cubicBezTo>
                <a:cubicBezTo>
                  <a:pt x="10828581" y="1052631"/>
                  <a:pt x="10836394" y="1064580"/>
                  <a:pt x="10836394" y="1071408"/>
                </a:cubicBezTo>
                <a:cubicBezTo>
                  <a:pt x="10836394" y="1077326"/>
                  <a:pt x="10843063" y="1082448"/>
                  <a:pt x="10851639" y="1082448"/>
                </a:cubicBezTo>
                <a:cubicBezTo>
                  <a:pt x="10859451" y="1082448"/>
                  <a:pt x="10879841" y="1090186"/>
                  <a:pt x="10896991" y="1098722"/>
                </a:cubicBezTo>
                <a:cubicBezTo>
                  <a:pt x="10941392" y="1122621"/>
                  <a:pt x="10992652" y="1126035"/>
                  <a:pt x="10984839" y="1103843"/>
                </a:cubicBezTo>
                <a:cubicBezTo>
                  <a:pt x="10981600" y="1096104"/>
                  <a:pt x="10968642" y="1090983"/>
                  <a:pt x="10955112" y="1090983"/>
                </a:cubicBezTo>
                <a:cubicBezTo>
                  <a:pt x="10941392" y="1090983"/>
                  <a:pt x="10930149" y="1086772"/>
                  <a:pt x="10930149" y="1082448"/>
                </a:cubicBezTo>
                <a:cubicBezTo>
                  <a:pt x="10930149" y="1077326"/>
                  <a:pt x="10925194" y="1073912"/>
                  <a:pt x="10918334" y="1073912"/>
                </a:cubicBezTo>
                <a:cubicBezTo>
                  <a:pt x="10897754" y="1073912"/>
                  <a:pt x="10896991" y="1050810"/>
                  <a:pt x="10917381" y="1039771"/>
                </a:cubicBezTo>
                <a:cubicBezTo>
                  <a:pt x="10932055" y="1032032"/>
                  <a:pt x="10941392" y="1032032"/>
                  <a:pt x="10955112" y="1039771"/>
                </a:cubicBezTo>
                <a:cubicBezTo>
                  <a:pt x="10966165" y="1044892"/>
                  <a:pt x="10996082" y="1055134"/>
                  <a:pt x="11021617" y="1061963"/>
                </a:cubicBezTo>
                <a:cubicBezTo>
                  <a:pt x="11079738" y="1077326"/>
                  <a:pt x="11098603" y="1067084"/>
                  <a:pt x="11066970" y="1038064"/>
                </a:cubicBezTo>
                <a:lnTo>
                  <a:pt x="11047343" y="1019286"/>
                </a:lnTo>
                <a:lnTo>
                  <a:pt x="11072115" y="999598"/>
                </a:lnTo>
                <a:cubicBezTo>
                  <a:pt x="11085645" y="989355"/>
                  <a:pt x="11102795" y="979909"/>
                  <a:pt x="11109655" y="979909"/>
                </a:cubicBezTo>
                <a:cubicBezTo>
                  <a:pt x="11116516" y="979909"/>
                  <a:pt x="11135381" y="967960"/>
                  <a:pt x="11150626" y="953393"/>
                </a:cubicBezTo>
                <a:cubicBezTo>
                  <a:pt x="11169491" y="935412"/>
                  <a:pt x="11178066" y="931997"/>
                  <a:pt x="11178066" y="940647"/>
                </a:cubicBezTo>
                <a:cubicBezTo>
                  <a:pt x="11178066" y="948272"/>
                  <a:pt x="11185689" y="954303"/>
                  <a:pt x="11195979" y="954303"/>
                </a:cubicBezTo>
                <a:cubicBezTo>
                  <a:pt x="11205316" y="954303"/>
                  <a:pt x="11221514" y="958514"/>
                  <a:pt x="11230851" y="963635"/>
                </a:cubicBezTo>
                <a:cubicBezTo>
                  <a:pt x="11244571" y="971374"/>
                  <a:pt x="11250479" y="970577"/>
                  <a:pt x="11255624" y="961928"/>
                </a:cubicBezTo>
                <a:cubicBezTo>
                  <a:pt x="11268582" y="941443"/>
                  <a:pt x="11264199" y="928583"/>
                  <a:pt x="11242094" y="918341"/>
                </a:cubicBezTo>
                <a:cubicBezTo>
                  <a:pt x="11224181" y="910716"/>
                  <a:pt x="11220751" y="902977"/>
                  <a:pt x="11220751" y="872250"/>
                </a:cubicBezTo>
                <a:cubicBezTo>
                  <a:pt x="11220751" y="838905"/>
                  <a:pt x="11219037" y="835491"/>
                  <a:pt x="11195026" y="830370"/>
                </a:cubicBezTo>
                <a:cubicBezTo>
                  <a:pt x="11148911" y="820128"/>
                  <a:pt x="11176161" y="811592"/>
                  <a:pt x="11239426" y="815803"/>
                </a:cubicBezTo>
                <a:cubicBezTo>
                  <a:pt x="11288972" y="819217"/>
                  <a:pt x="11307837" y="824338"/>
                  <a:pt x="11330895" y="842319"/>
                </a:cubicBezTo>
                <a:lnTo>
                  <a:pt x="11359860" y="864511"/>
                </a:lnTo>
                <a:lnTo>
                  <a:pt x="11327465" y="873957"/>
                </a:lnTo>
                <a:cubicBezTo>
                  <a:pt x="11295069" y="882492"/>
                  <a:pt x="11276204" y="902977"/>
                  <a:pt x="11300215" y="902977"/>
                </a:cubicBezTo>
                <a:cubicBezTo>
                  <a:pt x="11306884" y="902977"/>
                  <a:pt x="11317175" y="909009"/>
                  <a:pt x="11323272" y="915837"/>
                </a:cubicBezTo>
                <a:cubicBezTo>
                  <a:pt x="11334325" y="928583"/>
                  <a:pt x="11377010" y="931997"/>
                  <a:pt x="11400068" y="921755"/>
                </a:cubicBezTo>
                <a:cubicBezTo>
                  <a:pt x="11406928" y="918341"/>
                  <a:pt x="11412835" y="908098"/>
                  <a:pt x="11412835" y="898766"/>
                </a:cubicBezTo>
                <a:cubicBezTo>
                  <a:pt x="11412073" y="879875"/>
                  <a:pt x="11437608" y="861097"/>
                  <a:pt x="11464095" y="860300"/>
                </a:cubicBezTo>
                <a:cubicBezTo>
                  <a:pt x="11473433" y="860300"/>
                  <a:pt x="11496491" y="851765"/>
                  <a:pt x="11515356" y="840612"/>
                </a:cubicBezTo>
                <a:cubicBezTo>
                  <a:pt x="11534221" y="830370"/>
                  <a:pt x="11562233" y="820128"/>
                  <a:pt x="11578621" y="819217"/>
                </a:cubicBezTo>
                <a:cubicBezTo>
                  <a:pt x="11593866" y="818421"/>
                  <a:pt x="11615399" y="811592"/>
                  <a:pt x="11624737" y="804650"/>
                </a:cubicBezTo>
                <a:cubicBezTo>
                  <a:pt x="11635027" y="797822"/>
                  <a:pt x="11658847" y="792701"/>
                  <a:pt x="11677712" y="792701"/>
                </a:cubicBezTo>
                <a:cubicBezTo>
                  <a:pt x="11696387" y="793611"/>
                  <a:pt x="11704962" y="795318"/>
                  <a:pt x="11696387" y="797822"/>
                </a:cubicBezTo>
                <a:cubicBezTo>
                  <a:pt x="11675045" y="803853"/>
                  <a:pt x="11681905" y="829460"/>
                  <a:pt x="11705725" y="832874"/>
                </a:cubicBezTo>
                <a:cubicBezTo>
                  <a:pt x="11716967" y="834581"/>
                  <a:pt x="11731450" y="831167"/>
                  <a:pt x="11737548" y="826046"/>
                </a:cubicBezTo>
                <a:cubicBezTo>
                  <a:pt x="11744217" y="820128"/>
                  <a:pt x="11768228" y="815803"/>
                  <a:pt x="11790333" y="815006"/>
                </a:cubicBezTo>
                <a:cubicBezTo>
                  <a:pt x="11813581" y="815006"/>
                  <a:pt x="11835686" y="812389"/>
                  <a:pt x="11839878" y="808974"/>
                </a:cubicBezTo>
                <a:cubicBezTo>
                  <a:pt x="11845023" y="805560"/>
                  <a:pt x="11863889" y="799529"/>
                  <a:pt x="11882563" y="796115"/>
                </a:cubicBezTo>
                <a:cubicBezTo>
                  <a:pt x="11901429" y="792701"/>
                  <a:pt x="11911719" y="787579"/>
                  <a:pt x="11906574" y="785872"/>
                </a:cubicBezTo>
                <a:cubicBezTo>
                  <a:pt x="11888661" y="779840"/>
                  <a:pt x="11893806" y="767094"/>
                  <a:pt x="11911719" y="772215"/>
                </a:cubicBezTo>
                <a:cubicBezTo>
                  <a:pt x="11926201" y="775629"/>
                  <a:pt x="11941637" y="802146"/>
                  <a:pt x="11938969" y="819217"/>
                </a:cubicBezTo>
                <a:cubicBezTo>
                  <a:pt x="11938969" y="821834"/>
                  <a:pt x="11945067" y="826955"/>
                  <a:pt x="11951736" y="829460"/>
                </a:cubicBezTo>
                <a:cubicBezTo>
                  <a:pt x="11962027" y="832874"/>
                  <a:pt x="11964694" y="831167"/>
                  <a:pt x="11960311" y="821834"/>
                </a:cubicBezTo>
                <a:cubicBezTo>
                  <a:pt x="11956881" y="812389"/>
                  <a:pt x="11961264" y="808974"/>
                  <a:pt x="11976509" y="808974"/>
                </a:cubicBezTo>
                <a:cubicBezTo>
                  <a:pt x="12000519" y="808974"/>
                  <a:pt x="12003187" y="803853"/>
                  <a:pt x="11986799" y="787579"/>
                </a:cubicBezTo>
                <a:cubicBezTo>
                  <a:pt x="11969839" y="771305"/>
                  <a:pt x="11903144" y="740578"/>
                  <a:pt x="11894569" y="745699"/>
                </a:cubicBezTo>
                <a:cubicBezTo>
                  <a:pt x="11890376" y="748317"/>
                  <a:pt x="11878371" y="742285"/>
                  <a:pt x="11868081" y="732042"/>
                </a:cubicBezTo>
                <a:cubicBezTo>
                  <a:pt x="11854361" y="719182"/>
                  <a:pt x="11851883" y="712354"/>
                  <a:pt x="11859506" y="704729"/>
                </a:cubicBezTo>
                <a:cubicBezTo>
                  <a:pt x="11866366" y="697901"/>
                  <a:pt x="11880086" y="700404"/>
                  <a:pt x="11913434" y="714061"/>
                </a:cubicBezTo>
                <a:cubicBezTo>
                  <a:pt x="11962979" y="735456"/>
                  <a:pt x="11967172" y="736367"/>
                  <a:pt x="12057687" y="744903"/>
                </a:cubicBezTo>
                <a:cubicBezTo>
                  <a:pt x="12158493" y="753438"/>
                  <a:pt x="12210516" y="771305"/>
                  <a:pt x="12252439" y="811592"/>
                </a:cubicBezTo>
                <a:lnTo>
                  <a:pt x="12275020" y="836263"/>
                </a:lnTo>
                <a:lnTo>
                  <a:pt x="12281119" y="826121"/>
                </a:lnTo>
                <a:cubicBezTo>
                  <a:pt x="12281119" y="822086"/>
                  <a:pt x="12266439" y="803931"/>
                  <a:pt x="12249557" y="786027"/>
                </a:cubicBezTo>
                <a:cubicBezTo>
                  <a:pt x="12210288" y="745177"/>
                  <a:pt x="12224601" y="743412"/>
                  <a:pt x="12310846" y="778462"/>
                </a:cubicBezTo>
                <a:cubicBezTo>
                  <a:pt x="12344243" y="792079"/>
                  <a:pt x="12373237" y="801409"/>
                  <a:pt x="12377641" y="798888"/>
                </a:cubicBezTo>
                <a:cubicBezTo>
                  <a:pt x="12389385" y="792079"/>
                  <a:pt x="12383513" y="778462"/>
                  <a:pt x="12364796" y="770645"/>
                </a:cubicBezTo>
                <a:cubicBezTo>
                  <a:pt x="12353785" y="766359"/>
                  <a:pt x="12333967" y="755264"/>
                  <a:pt x="12320388" y="745933"/>
                </a:cubicBezTo>
                <a:cubicBezTo>
                  <a:pt x="12306809" y="737360"/>
                  <a:pt x="12290294" y="731308"/>
                  <a:pt x="12283688" y="733831"/>
                </a:cubicBezTo>
                <a:cubicBezTo>
                  <a:pt x="12265705" y="740890"/>
                  <a:pt x="12246988" y="720214"/>
                  <a:pt x="12246988" y="692981"/>
                </a:cubicBezTo>
                <a:cubicBezTo>
                  <a:pt x="12246988" y="674068"/>
                  <a:pt x="12241850" y="665495"/>
                  <a:pt x="12225702" y="659695"/>
                </a:cubicBezTo>
                <a:cubicBezTo>
                  <a:pt x="12196709" y="648600"/>
                  <a:pt x="12198177" y="628932"/>
                  <a:pt x="12229739" y="612540"/>
                </a:cubicBezTo>
                <a:cubicBezTo>
                  <a:pt x="12252126" y="601447"/>
                  <a:pt x="12255429" y="594638"/>
                  <a:pt x="12255429" y="565639"/>
                </a:cubicBezTo>
                <a:cubicBezTo>
                  <a:pt x="12255429" y="547736"/>
                  <a:pt x="12260567" y="527059"/>
                  <a:pt x="12266439" y="521259"/>
                </a:cubicBezTo>
                <a:cubicBezTo>
                  <a:pt x="12273412" y="515207"/>
                  <a:pt x="12276715" y="504868"/>
                  <a:pt x="12274146" y="499069"/>
                </a:cubicBezTo>
                <a:cubicBezTo>
                  <a:pt x="12269008" y="483688"/>
                  <a:pt x="12333233" y="485200"/>
                  <a:pt x="12354520" y="501590"/>
                </a:cubicBezTo>
                <a:cubicBezTo>
                  <a:pt x="12369934" y="513441"/>
                  <a:pt x="12368833" y="513441"/>
                  <a:pt x="12340941" y="515207"/>
                </a:cubicBezTo>
                <a:cubicBezTo>
                  <a:pt x="12322957" y="515964"/>
                  <a:pt x="12333967" y="519494"/>
                  <a:pt x="12368833" y="523780"/>
                </a:cubicBezTo>
                <a:cubicBezTo>
                  <a:pt x="12409937" y="528068"/>
                  <a:pt x="12431223" y="534874"/>
                  <a:pt x="12440031" y="545970"/>
                </a:cubicBezTo>
                <a:cubicBezTo>
                  <a:pt x="12453610" y="564883"/>
                  <a:pt x="12455078" y="592873"/>
                  <a:pt x="12442600" y="605733"/>
                </a:cubicBezTo>
                <a:cubicBezTo>
                  <a:pt x="12436361" y="611784"/>
                  <a:pt x="12440031" y="616072"/>
                  <a:pt x="12456179" y="620358"/>
                </a:cubicBezTo>
                <a:cubicBezTo>
                  <a:pt x="12483337" y="627167"/>
                  <a:pt x="12502421" y="644314"/>
                  <a:pt x="12505725" y="665495"/>
                </a:cubicBezTo>
                <a:cubicBezTo>
                  <a:pt x="12507193" y="674068"/>
                  <a:pt x="12516735" y="694745"/>
                  <a:pt x="12527011" y="710884"/>
                </a:cubicBezTo>
                <a:cubicBezTo>
                  <a:pt x="12537287" y="727023"/>
                  <a:pt x="12545728" y="745177"/>
                  <a:pt x="12545728" y="750221"/>
                </a:cubicBezTo>
                <a:cubicBezTo>
                  <a:pt x="12545728" y="755264"/>
                  <a:pt x="12561876" y="767367"/>
                  <a:pt x="12582428" y="775941"/>
                </a:cubicBezTo>
                <a:cubicBezTo>
                  <a:pt x="12613256" y="789558"/>
                  <a:pt x="12618394" y="795357"/>
                  <a:pt x="12619128" y="819312"/>
                </a:cubicBezTo>
                <a:cubicBezTo>
                  <a:pt x="12620229" y="834695"/>
                  <a:pt x="12618394" y="847553"/>
                  <a:pt x="12613990" y="847553"/>
                </a:cubicBezTo>
                <a:cubicBezTo>
                  <a:pt x="12610687" y="847553"/>
                  <a:pt x="12601145" y="862935"/>
                  <a:pt x="12592704" y="881847"/>
                </a:cubicBezTo>
                <a:cubicBezTo>
                  <a:pt x="12581694" y="907315"/>
                  <a:pt x="12573253" y="915132"/>
                  <a:pt x="12563711" y="911602"/>
                </a:cubicBezTo>
                <a:cubicBezTo>
                  <a:pt x="12554536" y="908324"/>
                  <a:pt x="12552701" y="909080"/>
                  <a:pt x="12558573" y="915132"/>
                </a:cubicBezTo>
                <a:cubicBezTo>
                  <a:pt x="12563711" y="920175"/>
                  <a:pt x="12579859" y="926984"/>
                  <a:pt x="12595273" y="929505"/>
                </a:cubicBezTo>
                <a:cubicBezTo>
                  <a:pt x="12616559" y="933792"/>
                  <a:pt x="12622798" y="932279"/>
                  <a:pt x="12622798" y="921940"/>
                </a:cubicBezTo>
                <a:cubicBezTo>
                  <a:pt x="12622798" y="914376"/>
                  <a:pt x="12633074" y="906559"/>
                  <a:pt x="12648121" y="903028"/>
                </a:cubicBezTo>
                <a:cubicBezTo>
                  <a:pt x="12667205" y="898742"/>
                  <a:pt x="12673811" y="892942"/>
                  <a:pt x="12673811" y="878317"/>
                </a:cubicBezTo>
                <a:cubicBezTo>
                  <a:pt x="12673811" y="868230"/>
                  <a:pt x="12678949" y="854361"/>
                  <a:pt x="12684822" y="848562"/>
                </a:cubicBezTo>
                <a:cubicBezTo>
                  <a:pt x="12693630" y="839990"/>
                  <a:pt x="12689960" y="833937"/>
                  <a:pt x="12670509" y="817800"/>
                </a:cubicBezTo>
                <a:cubicBezTo>
                  <a:pt x="12639680" y="792837"/>
                  <a:pt x="12644819" y="775941"/>
                  <a:pt x="12688492" y="763837"/>
                </a:cubicBezTo>
                <a:cubicBezTo>
                  <a:pt x="12716751" y="756273"/>
                  <a:pt x="12712347" y="755264"/>
                  <a:pt x="12659499" y="759551"/>
                </a:cubicBezTo>
                <a:cubicBezTo>
                  <a:pt x="12609953" y="763082"/>
                  <a:pt x="12597108" y="762072"/>
                  <a:pt x="12597108" y="752743"/>
                </a:cubicBezTo>
                <a:cubicBezTo>
                  <a:pt x="12597108" y="745933"/>
                  <a:pt x="12589401" y="735595"/>
                  <a:pt x="12579125" y="729795"/>
                </a:cubicBezTo>
                <a:cubicBezTo>
                  <a:pt x="12564445" y="720214"/>
                  <a:pt x="12561876" y="712648"/>
                  <a:pt x="12566280" y="690458"/>
                </a:cubicBezTo>
                <a:cubicBezTo>
                  <a:pt x="12571418" y="663981"/>
                  <a:pt x="12569583" y="661208"/>
                  <a:pt x="12523708" y="638261"/>
                </a:cubicBezTo>
                <a:cubicBezTo>
                  <a:pt x="12496183" y="624645"/>
                  <a:pt x="12479300" y="611784"/>
                  <a:pt x="12484438" y="610020"/>
                </a:cubicBezTo>
                <a:cubicBezTo>
                  <a:pt x="12490310" y="608255"/>
                  <a:pt x="12494715" y="601447"/>
                  <a:pt x="12494715" y="595647"/>
                </a:cubicBezTo>
                <a:cubicBezTo>
                  <a:pt x="12494715" y="589594"/>
                  <a:pt x="12506459" y="581778"/>
                  <a:pt x="12520038" y="578498"/>
                </a:cubicBezTo>
                <a:cubicBezTo>
                  <a:pt x="12545728" y="572447"/>
                  <a:pt x="12552701" y="562109"/>
                  <a:pt x="12537287" y="552780"/>
                </a:cubicBezTo>
                <a:cubicBezTo>
                  <a:pt x="12532149" y="549502"/>
                  <a:pt x="12531415" y="543449"/>
                  <a:pt x="12533984" y="538155"/>
                </a:cubicBezTo>
                <a:cubicBezTo>
                  <a:pt x="12537287" y="533111"/>
                  <a:pt x="12535452" y="531345"/>
                  <a:pt x="12531415" y="533867"/>
                </a:cubicBezTo>
                <a:cubicBezTo>
                  <a:pt x="12526277" y="537397"/>
                  <a:pt x="12509761" y="535632"/>
                  <a:pt x="12494715" y="530588"/>
                </a:cubicBezTo>
                <a:cubicBezTo>
                  <a:pt x="12474896" y="523780"/>
                  <a:pt x="12469758" y="518737"/>
                  <a:pt x="12476731" y="511677"/>
                </a:cubicBezTo>
                <a:cubicBezTo>
                  <a:pt x="12484438" y="504112"/>
                  <a:pt x="12491044" y="504868"/>
                  <a:pt x="12503155" y="512685"/>
                </a:cubicBezTo>
                <a:cubicBezTo>
                  <a:pt x="12512331" y="517729"/>
                  <a:pt x="12524442" y="522772"/>
                  <a:pt x="12530314" y="522772"/>
                </a:cubicBezTo>
                <a:cubicBezTo>
                  <a:pt x="12544994" y="522772"/>
                  <a:pt x="12579859" y="557823"/>
                  <a:pt x="12579859" y="573204"/>
                </a:cubicBezTo>
                <a:cubicBezTo>
                  <a:pt x="12580960" y="601447"/>
                  <a:pt x="12603714" y="618594"/>
                  <a:pt x="12645553" y="622122"/>
                </a:cubicBezTo>
                <a:cubicBezTo>
                  <a:pt x="12685923" y="625402"/>
                  <a:pt x="12685923" y="625402"/>
                  <a:pt x="12657663" y="616072"/>
                </a:cubicBezTo>
                <a:cubicBezTo>
                  <a:pt x="12641515" y="610776"/>
                  <a:pt x="12620229" y="601447"/>
                  <a:pt x="12611421" y="595647"/>
                </a:cubicBezTo>
                <a:cubicBezTo>
                  <a:pt x="12595273" y="584298"/>
                  <a:pt x="12595273" y="583543"/>
                  <a:pt x="12619128" y="578498"/>
                </a:cubicBezTo>
                <a:cubicBezTo>
                  <a:pt x="12657663" y="569925"/>
                  <a:pt x="12662801" y="567404"/>
                  <a:pt x="12640414" y="566396"/>
                </a:cubicBezTo>
                <a:cubicBezTo>
                  <a:pt x="12623532" y="565639"/>
                  <a:pt x="12621697" y="563874"/>
                  <a:pt x="12631973" y="552023"/>
                </a:cubicBezTo>
                <a:cubicBezTo>
                  <a:pt x="12638946" y="543449"/>
                  <a:pt x="12651791" y="539918"/>
                  <a:pt x="12668673" y="542440"/>
                </a:cubicBezTo>
                <a:cubicBezTo>
                  <a:pt x="12756020" y="556309"/>
                  <a:pt x="12808869" y="568161"/>
                  <a:pt x="12829421" y="579256"/>
                </a:cubicBezTo>
                <a:cubicBezTo>
                  <a:pt x="12841165" y="586064"/>
                  <a:pt x="12864286" y="590351"/>
                  <a:pt x="12880434" y="590351"/>
                </a:cubicBezTo>
                <a:cubicBezTo>
                  <a:pt x="12895848" y="589594"/>
                  <a:pt x="12901720" y="587829"/>
                  <a:pt x="12894380" y="585309"/>
                </a:cubicBezTo>
                <a:cubicBezTo>
                  <a:pt x="12885572" y="583543"/>
                  <a:pt x="12878966" y="578498"/>
                  <a:pt x="12878966" y="574969"/>
                </a:cubicBezTo>
                <a:cubicBezTo>
                  <a:pt x="12878966" y="570683"/>
                  <a:pt x="12860983" y="565639"/>
                  <a:pt x="12839697" y="563118"/>
                </a:cubicBezTo>
                <a:cubicBezTo>
                  <a:pt x="12815475" y="560596"/>
                  <a:pt x="12792720" y="552023"/>
                  <a:pt x="12781343" y="540927"/>
                </a:cubicBezTo>
                <a:cubicBezTo>
                  <a:pt x="12772168" y="531345"/>
                  <a:pt x="12752350" y="514451"/>
                  <a:pt x="12738771" y="503355"/>
                </a:cubicBezTo>
                <a:lnTo>
                  <a:pt x="12714182" y="483688"/>
                </a:lnTo>
                <a:lnTo>
                  <a:pt x="12785747" y="481922"/>
                </a:lnTo>
                <a:cubicBezTo>
                  <a:pt x="12869424" y="479400"/>
                  <a:pt x="12895848" y="473349"/>
                  <a:pt x="12877865" y="462254"/>
                </a:cubicBezTo>
                <a:cubicBezTo>
                  <a:pt x="12868690" y="456202"/>
                  <a:pt x="12868690" y="454436"/>
                  <a:pt x="12880434" y="454436"/>
                </a:cubicBezTo>
                <a:cubicBezTo>
                  <a:pt x="12888141" y="454436"/>
                  <a:pt x="12897683" y="457967"/>
                  <a:pt x="12900252" y="463010"/>
                </a:cubicBezTo>
                <a:cubicBezTo>
                  <a:pt x="12907959" y="475871"/>
                  <a:pt x="12975487" y="474104"/>
                  <a:pt x="12970349" y="460488"/>
                </a:cubicBezTo>
                <a:cubicBezTo>
                  <a:pt x="12968515" y="455445"/>
                  <a:pt x="12960073" y="451159"/>
                  <a:pt x="12952366" y="452923"/>
                </a:cubicBezTo>
                <a:cubicBezTo>
                  <a:pt x="12943558" y="454436"/>
                  <a:pt x="12928511" y="449393"/>
                  <a:pt x="12917134" y="442586"/>
                </a:cubicBezTo>
                <a:cubicBezTo>
                  <a:pt x="12901720" y="432247"/>
                  <a:pt x="12895848" y="432247"/>
                  <a:pt x="12893279" y="440064"/>
                </a:cubicBezTo>
                <a:cubicBezTo>
                  <a:pt x="12891811" y="445106"/>
                  <a:pt x="12887407" y="447628"/>
                  <a:pt x="12884104" y="445106"/>
                </a:cubicBezTo>
                <a:cubicBezTo>
                  <a:pt x="12881535" y="442586"/>
                  <a:pt x="12880434" y="433254"/>
                  <a:pt x="12884104" y="425438"/>
                </a:cubicBezTo>
                <a:cubicBezTo>
                  <a:pt x="12889976" y="409299"/>
                  <a:pt x="12918235" y="406778"/>
                  <a:pt x="12924107" y="422159"/>
                </a:cubicBezTo>
                <a:cubicBezTo>
                  <a:pt x="12926676" y="428968"/>
                  <a:pt x="12929245" y="427203"/>
                  <a:pt x="12929245" y="417874"/>
                </a:cubicBezTo>
                <a:cubicBezTo>
                  <a:pt x="12929979" y="410057"/>
                  <a:pt x="12936218" y="403247"/>
                  <a:pt x="12942824" y="403247"/>
                </a:cubicBezTo>
                <a:cubicBezTo>
                  <a:pt x="12949797" y="403247"/>
                  <a:pt x="12955669" y="398962"/>
                  <a:pt x="12955669" y="394675"/>
                </a:cubicBezTo>
                <a:cubicBezTo>
                  <a:pt x="12955669" y="389631"/>
                  <a:pt x="12964111" y="387866"/>
                  <a:pt x="12976221" y="391397"/>
                </a:cubicBezTo>
                <a:cubicBezTo>
                  <a:pt x="12989067" y="393918"/>
                  <a:pt x="13005215" y="390388"/>
                  <a:pt x="13018060" y="382823"/>
                </a:cubicBezTo>
                <a:cubicBezTo>
                  <a:pt x="13029070" y="375005"/>
                  <a:pt x="13064302" y="366433"/>
                  <a:pt x="13095864" y="363155"/>
                </a:cubicBezTo>
                <a:cubicBezTo>
                  <a:pt x="13127427" y="360633"/>
                  <a:pt x="13158989" y="352816"/>
                  <a:pt x="13164861" y="346764"/>
                </a:cubicBezTo>
                <a:cubicBezTo>
                  <a:pt x="13179541" y="331382"/>
                  <a:pt x="13345059" y="319531"/>
                  <a:pt x="13336618" y="334155"/>
                </a:cubicBezTo>
                <a:cubicBezTo>
                  <a:pt x="13332214" y="340964"/>
                  <a:pt x="13339187" y="341721"/>
                  <a:pt x="13363042" y="338190"/>
                </a:cubicBezTo>
                <a:cubicBezTo>
                  <a:pt x="13381025" y="335669"/>
                  <a:pt x="13397173" y="329869"/>
                  <a:pt x="13397907" y="325582"/>
                </a:cubicBezTo>
                <a:cubicBezTo>
                  <a:pt x="13399742" y="321296"/>
                  <a:pt x="13418459" y="317765"/>
                  <a:pt x="13439745" y="317765"/>
                </a:cubicBezTo>
                <a:cubicBezTo>
                  <a:pt x="13471307" y="317765"/>
                  <a:pt x="13476446" y="316000"/>
                  <a:pt x="13468739" y="305914"/>
                </a:cubicBezTo>
                <a:cubicBezTo>
                  <a:pt x="13456261" y="290532"/>
                  <a:pt x="13465435" y="267333"/>
                  <a:pt x="13488557" y="257246"/>
                </a:cubicBezTo>
                <a:cubicBezTo>
                  <a:pt x="13494980" y="254473"/>
                  <a:pt x="13506999" y="252975"/>
                  <a:pt x="13521776" y="252530"/>
                </a:cubicBezTo>
                <a:close/>
                <a:moveTo>
                  <a:pt x="5519128" y="234994"/>
                </a:moveTo>
                <a:cubicBezTo>
                  <a:pt x="5517102" y="234994"/>
                  <a:pt x="5510712" y="239058"/>
                  <a:pt x="5500032" y="247187"/>
                </a:cubicBezTo>
                <a:cubicBezTo>
                  <a:pt x="5490685" y="254006"/>
                  <a:pt x="5487253" y="259971"/>
                  <a:pt x="5492402" y="259971"/>
                </a:cubicBezTo>
                <a:cubicBezTo>
                  <a:pt x="5497360" y="259971"/>
                  <a:pt x="5505943" y="254006"/>
                  <a:pt x="5512047" y="247187"/>
                </a:cubicBezTo>
                <a:cubicBezTo>
                  <a:pt x="5518819" y="239058"/>
                  <a:pt x="5521155" y="234994"/>
                  <a:pt x="5519128" y="234994"/>
                </a:cubicBezTo>
                <a:close/>
                <a:moveTo>
                  <a:pt x="9697706" y="229472"/>
                </a:moveTo>
                <a:cubicBezTo>
                  <a:pt x="9693481" y="229472"/>
                  <a:pt x="9689129" y="232882"/>
                  <a:pt x="9689129" y="237984"/>
                </a:cubicBezTo>
                <a:cubicBezTo>
                  <a:pt x="9689129" y="242250"/>
                  <a:pt x="9693481" y="246527"/>
                  <a:pt x="9697706" y="246527"/>
                </a:cubicBezTo>
                <a:cubicBezTo>
                  <a:pt x="9702821" y="246527"/>
                  <a:pt x="9706284" y="242250"/>
                  <a:pt x="9706284" y="237984"/>
                </a:cubicBezTo>
                <a:cubicBezTo>
                  <a:pt x="9706284" y="232882"/>
                  <a:pt x="9702821" y="229472"/>
                  <a:pt x="9697706" y="229472"/>
                </a:cubicBezTo>
                <a:close/>
                <a:moveTo>
                  <a:pt x="5665775" y="208641"/>
                </a:moveTo>
                <a:cubicBezTo>
                  <a:pt x="5661389" y="208641"/>
                  <a:pt x="5657192" y="212968"/>
                  <a:pt x="5657192" y="218080"/>
                </a:cubicBezTo>
                <a:cubicBezTo>
                  <a:pt x="5657192" y="222342"/>
                  <a:pt x="5661389" y="224047"/>
                  <a:pt x="5665775" y="221490"/>
                </a:cubicBezTo>
                <a:cubicBezTo>
                  <a:pt x="5670734" y="218932"/>
                  <a:pt x="5674168" y="214671"/>
                  <a:pt x="5674168" y="212116"/>
                </a:cubicBezTo>
                <a:cubicBezTo>
                  <a:pt x="5674168" y="210410"/>
                  <a:pt x="5670734" y="208641"/>
                  <a:pt x="5665775" y="208641"/>
                </a:cubicBezTo>
                <a:close/>
                <a:moveTo>
                  <a:pt x="4583521" y="201704"/>
                </a:moveTo>
                <a:cubicBezTo>
                  <a:pt x="4598546" y="201273"/>
                  <a:pt x="4605367" y="203636"/>
                  <a:pt x="4613030" y="208362"/>
                </a:cubicBezTo>
                <a:cubicBezTo>
                  <a:pt x="4624127" y="216107"/>
                  <a:pt x="4624127" y="217817"/>
                  <a:pt x="4613030" y="225562"/>
                </a:cubicBezTo>
                <a:cubicBezTo>
                  <a:pt x="4606211" y="229868"/>
                  <a:pt x="4591713" y="234178"/>
                  <a:pt x="4580652" y="234178"/>
                </a:cubicBezTo>
                <a:cubicBezTo>
                  <a:pt x="4567867" y="234178"/>
                  <a:pt x="4562745" y="237616"/>
                  <a:pt x="4567011" y="244497"/>
                </a:cubicBezTo>
                <a:cubicBezTo>
                  <a:pt x="4571276" y="251353"/>
                  <a:pt x="4564455" y="252218"/>
                  <a:pt x="4543996" y="248778"/>
                </a:cubicBezTo>
                <a:cubicBezTo>
                  <a:pt x="4527811" y="246203"/>
                  <a:pt x="4520123" y="246203"/>
                  <a:pt x="4526113" y="248778"/>
                </a:cubicBezTo>
                <a:cubicBezTo>
                  <a:pt x="4547404" y="257389"/>
                  <a:pt x="4504795" y="277164"/>
                  <a:pt x="4452813" y="282314"/>
                </a:cubicBezTo>
                <a:cubicBezTo>
                  <a:pt x="4396562" y="288330"/>
                  <a:pt x="4371004" y="279739"/>
                  <a:pt x="4382921" y="259964"/>
                </a:cubicBezTo>
                <a:cubicBezTo>
                  <a:pt x="4388886" y="250509"/>
                  <a:pt x="4406791" y="247069"/>
                  <a:pt x="4450258" y="247069"/>
                </a:cubicBezTo>
                <a:cubicBezTo>
                  <a:pt x="4482648" y="247069"/>
                  <a:pt x="4504795" y="244497"/>
                  <a:pt x="4498832" y="241032"/>
                </a:cubicBezTo>
                <a:cubicBezTo>
                  <a:pt x="4493710" y="237616"/>
                  <a:pt x="4476660" y="234178"/>
                  <a:pt x="4460463" y="234178"/>
                </a:cubicBezTo>
                <a:cubicBezTo>
                  <a:pt x="4414444" y="234178"/>
                  <a:pt x="4438316" y="222122"/>
                  <a:pt x="4504795" y="211802"/>
                </a:cubicBezTo>
                <a:cubicBezTo>
                  <a:pt x="4545272" y="205356"/>
                  <a:pt x="4568499" y="202133"/>
                  <a:pt x="4583521" y="201704"/>
                </a:cubicBezTo>
                <a:close/>
                <a:moveTo>
                  <a:pt x="9738137" y="200813"/>
                </a:moveTo>
                <a:cubicBezTo>
                  <a:pt x="9735567" y="201559"/>
                  <a:pt x="9734495" y="204325"/>
                  <a:pt x="9734495" y="209009"/>
                </a:cubicBezTo>
                <a:cubicBezTo>
                  <a:pt x="9734495" y="214980"/>
                  <a:pt x="9742247" y="220961"/>
                  <a:pt x="9750761" y="220961"/>
                </a:cubicBezTo>
                <a:cubicBezTo>
                  <a:pt x="9759339" y="220961"/>
                  <a:pt x="9766169" y="219246"/>
                  <a:pt x="9766169" y="216695"/>
                </a:cubicBezTo>
                <a:cubicBezTo>
                  <a:pt x="9766169" y="214980"/>
                  <a:pt x="9759339" y="209009"/>
                  <a:pt x="9750761" y="204743"/>
                </a:cubicBezTo>
                <a:cubicBezTo>
                  <a:pt x="9744772" y="201344"/>
                  <a:pt x="9740706" y="200069"/>
                  <a:pt x="9738137" y="200813"/>
                </a:cubicBezTo>
                <a:close/>
                <a:moveTo>
                  <a:pt x="5676838" y="183008"/>
                </a:moveTo>
                <a:cubicBezTo>
                  <a:pt x="5668255" y="183008"/>
                  <a:pt x="5664822" y="186417"/>
                  <a:pt x="5669971" y="189827"/>
                </a:cubicBezTo>
                <a:cubicBezTo>
                  <a:pt x="5675121" y="193301"/>
                  <a:pt x="5681034" y="199266"/>
                  <a:pt x="5685421" y="203527"/>
                </a:cubicBezTo>
                <a:cubicBezTo>
                  <a:pt x="5688854" y="207854"/>
                  <a:pt x="5691333" y="205232"/>
                  <a:pt x="5691333" y="197562"/>
                </a:cubicBezTo>
                <a:cubicBezTo>
                  <a:pt x="5691333" y="188974"/>
                  <a:pt x="5684467" y="183008"/>
                  <a:pt x="5676838" y="183008"/>
                </a:cubicBezTo>
                <a:close/>
                <a:moveTo>
                  <a:pt x="4884350" y="152497"/>
                </a:moveTo>
                <a:cubicBezTo>
                  <a:pt x="4894379" y="152282"/>
                  <a:pt x="4902916" y="152704"/>
                  <a:pt x="4907606" y="153550"/>
                </a:cubicBezTo>
                <a:cubicBezTo>
                  <a:pt x="4916985" y="156127"/>
                  <a:pt x="4934060" y="159536"/>
                  <a:pt x="4945991" y="162088"/>
                </a:cubicBezTo>
                <a:cubicBezTo>
                  <a:pt x="4957959" y="164636"/>
                  <a:pt x="4979284" y="171455"/>
                  <a:pt x="4994625" y="178274"/>
                </a:cubicBezTo>
                <a:cubicBezTo>
                  <a:pt x="5021090" y="190196"/>
                  <a:pt x="5021090" y="191053"/>
                  <a:pt x="5008289" y="215783"/>
                </a:cubicBezTo>
                <a:cubicBezTo>
                  <a:pt x="4998044" y="237072"/>
                  <a:pt x="4991216" y="241343"/>
                  <a:pt x="4963931" y="241343"/>
                </a:cubicBezTo>
                <a:cubicBezTo>
                  <a:pt x="4946858" y="241343"/>
                  <a:pt x="4928085" y="237072"/>
                  <a:pt x="4922959" y="231972"/>
                </a:cubicBezTo>
                <a:cubicBezTo>
                  <a:pt x="4917852" y="226843"/>
                  <a:pt x="4885404" y="220883"/>
                  <a:pt x="4851280" y="219192"/>
                </a:cubicBezTo>
                <a:cubicBezTo>
                  <a:pt x="4817146" y="216615"/>
                  <a:pt x="4786441" y="213205"/>
                  <a:pt x="4783863" y="210655"/>
                </a:cubicBezTo>
                <a:cubicBezTo>
                  <a:pt x="4781312" y="208101"/>
                  <a:pt x="4787272" y="200426"/>
                  <a:pt x="4796686" y="193606"/>
                </a:cubicBezTo>
                <a:cubicBezTo>
                  <a:pt x="4806066" y="186812"/>
                  <a:pt x="4813726" y="176559"/>
                  <a:pt x="4813726" y="170597"/>
                </a:cubicBezTo>
                <a:cubicBezTo>
                  <a:pt x="4813726" y="164636"/>
                  <a:pt x="4830798" y="157818"/>
                  <a:pt x="4852145" y="155269"/>
                </a:cubicBezTo>
                <a:cubicBezTo>
                  <a:pt x="4862803" y="153564"/>
                  <a:pt x="4874323" y="152712"/>
                  <a:pt x="4884350" y="152497"/>
                </a:cubicBezTo>
                <a:close/>
                <a:moveTo>
                  <a:pt x="9916756" y="145968"/>
                </a:moveTo>
                <a:cubicBezTo>
                  <a:pt x="9906463" y="143396"/>
                  <a:pt x="9902238" y="146804"/>
                  <a:pt x="9904811" y="154479"/>
                </a:cubicBezTo>
                <a:cubicBezTo>
                  <a:pt x="9907353" y="160439"/>
                  <a:pt x="9915930" y="167256"/>
                  <a:pt x="9923619" y="168125"/>
                </a:cubicBezTo>
                <a:cubicBezTo>
                  <a:pt x="9933848" y="170676"/>
                  <a:pt x="9938137" y="167256"/>
                  <a:pt x="9935596" y="159582"/>
                </a:cubicBezTo>
                <a:cubicBezTo>
                  <a:pt x="9933022" y="153622"/>
                  <a:pt x="9924445" y="146804"/>
                  <a:pt x="9916756" y="145968"/>
                </a:cubicBezTo>
                <a:close/>
                <a:moveTo>
                  <a:pt x="5659195" y="139529"/>
                </a:moveTo>
                <a:cubicBezTo>
                  <a:pt x="5647133" y="143265"/>
                  <a:pt x="5639647" y="150952"/>
                  <a:pt x="5637549" y="162490"/>
                </a:cubicBezTo>
                <a:cubicBezTo>
                  <a:pt x="5633161" y="187269"/>
                  <a:pt x="5640982" y="188974"/>
                  <a:pt x="5654522" y="166751"/>
                </a:cubicBezTo>
                <a:cubicBezTo>
                  <a:pt x="5661389" y="155672"/>
                  <a:pt x="5676838" y="148788"/>
                  <a:pt x="5697246" y="147084"/>
                </a:cubicBezTo>
                <a:cubicBezTo>
                  <a:pt x="5723758" y="145379"/>
                  <a:pt x="5725474" y="143675"/>
                  <a:pt x="5708309" y="140266"/>
                </a:cubicBezTo>
                <a:cubicBezTo>
                  <a:pt x="5687901" y="136005"/>
                  <a:pt x="5671259" y="135792"/>
                  <a:pt x="5659195" y="139529"/>
                </a:cubicBezTo>
                <a:close/>
                <a:moveTo>
                  <a:pt x="5819625" y="131908"/>
                </a:moveTo>
                <a:cubicBezTo>
                  <a:pt x="5814689" y="132334"/>
                  <a:pt x="5809110" y="135972"/>
                  <a:pt x="5803102" y="142822"/>
                </a:cubicBezTo>
                <a:cubicBezTo>
                  <a:pt x="5796427" y="152198"/>
                  <a:pt x="5798906" y="156523"/>
                  <a:pt x="5817789" y="165046"/>
                </a:cubicBezTo>
                <a:cubicBezTo>
                  <a:pt x="5839151" y="173634"/>
                  <a:pt x="5839913" y="173634"/>
                  <a:pt x="5824464" y="161637"/>
                </a:cubicBezTo>
                <a:cubicBezTo>
                  <a:pt x="5809206" y="149640"/>
                  <a:pt x="5809206" y="148788"/>
                  <a:pt x="5822748" y="148788"/>
                </a:cubicBezTo>
                <a:cubicBezTo>
                  <a:pt x="5830568" y="148788"/>
                  <a:pt x="5834764" y="144527"/>
                  <a:pt x="5832284" y="140266"/>
                </a:cubicBezTo>
                <a:cubicBezTo>
                  <a:pt x="5828851" y="134267"/>
                  <a:pt x="5824560" y="131481"/>
                  <a:pt x="5819625" y="131908"/>
                </a:cubicBezTo>
                <a:close/>
                <a:moveTo>
                  <a:pt x="11337397" y="110550"/>
                </a:moveTo>
                <a:cubicBezTo>
                  <a:pt x="11333131" y="110550"/>
                  <a:pt x="11328847" y="114794"/>
                  <a:pt x="11328847" y="119930"/>
                </a:cubicBezTo>
                <a:cubicBezTo>
                  <a:pt x="11328847" y="124174"/>
                  <a:pt x="11333131" y="125895"/>
                  <a:pt x="11337397" y="123341"/>
                </a:cubicBezTo>
                <a:cubicBezTo>
                  <a:pt x="11342498" y="120764"/>
                  <a:pt x="11345929" y="116513"/>
                  <a:pt x="11345929" y="113937"/>
                </a:cubicBezTo>
                <a:cubicBezTo>
                  <a:pt x="11345929" y="112246"/>
                  <a:pt x="11342498" y="110550"/>
                  <a:pt x="11337397" y="110550"/>
                </a:cubicBezTo>
                <a:close/>
                <a:moveTo>
                  <a:pt x="12949542" y="101853"/>
                </a:moveTo>
                <a:cubicBezTo>
                  <a:pt x="12964888" y="102821"/>
                  <a:pt x="12986193" y="107114"/>
                  <a:pt x="13027948" y="115700"/>
                </a:cubicBezTo>
                <a:cubicBezTo>
                  <a:pt x="13067997" y="124273"/>
                  <a:pt x="13079081" y="129409"/>
                  <a:pt x="13072264" y="137143"/>
                </a:cubicBezTo>
                <a:cubicBezTo>
                  <a:pt x="13061179" y="150884"/>
                  <a:pt x="13080796" y="156885"/>
                  <a:pt x="13148117" y="161188"/>
                </a:cubicBezTo>
                <a:cubicBezTo>
                  <a:pt x="13214602" y="165459"/>
                  <a:pt x="13235076" y="172326"/>
                  <a:pt x="13235076" y="192070"/>
                </a:cubicBezTo>
                <a:cubicBezTo>
                  <a:pt x="13235076" y="200668"/>
                  <a:pt x="13242731" y="209241"/>
                  <a:pt x="13252978" y="211813"/>
                </a:cubicBezTo>
                <a:cubicBezTo>
                  <a:pt x="13281923" y="219545"/>
                  <a:pt x="13262306" y="234986"/>
                  <a:pt x="13223992" y="234986"/>
                </a:cubicBezTo>
                <a:cubicBezTo>
                  <a:pt x="13166856" y="234986"/>
                  <a:pt x="13046686" y="217840"/>
                  <a:pt x="13007494" y="204945"/>
                </a:cubicBezTo>
                <a:cubicBezTo>
                  <a:pt x="12987898" y="198078"/>
                  <a:pt x="12964851" y="194666"/>
                  <a:pt x="12957197" y="198078"/>
                </a:cubicBezTo>
                <a:cubicBezTo>
                  <a:pt x="12949542" y="200668"/>
                  <a:pt x="12940110" y="198078"/>
                  <a:pt x="12935886" y="191229"/>
                </a:cubicBezTo>
                <a:cubicBezTo>
                  <a:pt x="12930783" y="182631"/>
                  <a:pt x="12928231" y="182631"/>
                  <a:pt x="12928231" y="189498"/>
                </a:cubicBezTo>
                <a:cubicBezTo>
                  <a:pt x="12928231" y="195507"/>
                  <a:pt x="12922250" y="200668"/>
                  <a:pt x="12915432" y="200668"/>
                </a:cubicBezTo>
                <a:cubicBezTo>
                  <a:pt x="12908614" y="200668"/>
                  <a:pt x="12902633" y="195507"/>
                  <a:pt x="12901797" y="189498"/>
                </a:cubicBezTo>
                <a:cubicBezTo>
                  <a:pt x="12901797" y="180925"/>
                  <a:pt x="12900082" y="180925"/>
                  <a:pt x="12896694" y="189498"/>
                </a:cubicBezTo>
                <a:cubicBezTo>
                  <a:pt x="12890691" y="206676"/>
                  <a:pt x="12873668" y="202373"/>
                  <a:pt x="12852378" y="180065"/>
                </a:cubicBezTo>
                <a:cubicBezTo>
                  <a:pt x="12830209" y="156885"/>
                  <a:pt x="12834476" y="140579"/>
                  <a:pt x="12862583" y="139715"/>
                </a:cubicBezTo>
                <a:cubicBezTo>
                  <a:pt x="12880486" y="139715"/>
                  <a:pt x="12880486" y="138873"/>
                  <a:pt x="12864298" y="132006"/>
                </a:cubicBezTo>
                <a:cubicBezTo>
                  <a:pt x="12844681" y="124273"/>
                  <a:pt x="12848948" y="122568"/>
                  <a:pt x="12906899" y="107961"/>
                </a:cubicBezTo>
                <a:cubicBezTo>
                  <a:pt x="12924812" y="103244"/>
                  <a:pt x="12934197" y="100886"/>
                  <a:pt x="12949542" y="101853"/>
                </a:cubicBezTo>
                <a:close/>
                <a:moveTo>
                  <a:pt x="10060187" y="101747"/>
                </a:moveTo>
                <a:cubicBezTo>
                  <a:pt x="10070782" y="101000"/>
                  <a:pt x="10082338" y="104194"/>
                  <a:pt x="10086182" y="111869"/>
                </a:cubicBezTo>
                <a:cubicBezTo>
                  <a:pt x="10089614" y="119523"/>
                  <a:pt x="10093013" y="120380"/>
                  <a:pt x="10095586" y="113564"/>
                </a:cubicBezTo>
                <a:cubicBezTo>
                  <a:pt x="10101591" y="102501"/>
                  <a:pt x="10205985" y="107602"/>
                  <a:pt x="10230797" y="120380"/>
                </a:cubicBezTo>
                <a:cubicBezTo>
                  <a:pt x="10248746" y="129750"/>
                  <a:pt x="10241948" y="144252"/>
                  <a:pt x="10219677" y="144252"/>
                </a:cubicBezTo>
                <a:cubicBezTo>
                  <a:pt x="10211100" y="144252"/>
                  <a:pt x="10202522" y="147661"/>
                  <a:pt x="10200838" y="152764"/>
                </a:cubicBezTo>
                <a:cubicBezTo>
                  <a:pt x="10194834" y="169808"/>
                  <a:pt x="10116109" y="174942"/>
                  <a:pt x="10024582" y="164705"/>
                </a:cubicBezTo>
                <a:cubicBezTo>
                  <a:pt x="9986903" y="161297"/>
                  <a:pt x="9967270" y="162165"/>
                  <a:pt x="9960407" y="168981"/>
                </a:cubicBezTo>
                <a:cubicBezTo>
                  <a:pt x="9952687" y="176636"/>
                  <a:pt x="9953577" y="178351"/>
                  <a:pt x="9964696" y="174085"/>
                </a:cubicBezTo>
                <a:cubicBezTo>
                  <a:pt x="9979215" y="168125"/>
                  <a:pt x="10057113" y="199640"/>
                  <a:pt x="10057113" y="211561"/>
                </a:cubicBezTo>
                <a:cubicBezTo>
                  <a:pt x="10057113" y="214980"/>
                  <a:pt x="10066454" y="216695"/>
                  <a:pt x="10078494" y="214143"/>
                </a:cubicBezTo>
                <a:cubicBezTo>
                  <a:pt x="10093013" y="211561"/>
                  <a:pt x="10101591" y="214980"/>
                  <a:pt x="10104990" y="224370"/>
                </a:cubicBezTo>
                <a:cubicBezTo>
                  <a:pt x="10108453" y="232024"/>
                  <a:pt x="10120398" y="237984"/>
                  <a:pt x="10134091" y="237984"/>
                </a:cubicBezTo>
                <a:cubicBezTo>
                  <a:pt x="10147783" y="237984"/>
                  <a:pt x="10161476" y="241393"/>
                  <a:pt x="10164049" y="246527"/>
                </a:cubicBezTo>
                <a:cubicBezTo>
                  <a:pt x="10166623" y="250761"/>
                  <a:pt x="10162334" y="255039"/>
                  <a:pt x="10153756" y="255039"/>
                </a:cubicBezTo>
                <a:cubicBezTo>
                  <a:pt x="10144384" y="255039"/>
                  <a:pt x="10134091" y="258447"/>
                  <a:pt x="10129802" y="262714"/>
                </a:cubicBezTo>
                <a:cubicBezTo>
                  <a:pt x="10115283" y="275491"/>
                  <a:pt x="10075921" y="281451"/>
                  <a:pt x="10069917" y="271224"/>
                </a:cubicBezTo>
                <a:cubicBezTo>
                  <a:pt x="10066454" y="266122"/>
                  <a:pt x="10051999" y="262714"/>
                  <a:pt x="10036559" y="263570"/>
                </a:cubicBezTo>
                <a:cubicBezTo>
                  <a:pt x="9997196" y="266122"/>
                  <a:pt x="9991192" y="264407"/>
                  <a:pt x="10008347" y="254202"/>
                </a:cubicBezTo>
                <a:cubicBezTo>
                  <a:pt x="10022866" y="245658"/>
                  <a:pt x="10022040" y="243975"/>
                  <a:pt x="10003995" y="230329"/>
                </a:cubicBezTo>
                <a:cubicBezTo>
                  <a:pt x="9975816" y="208183"/>
                  <a:pt x="9948430" y="201354"/>
                  <a:pt x="9931307" y="211561"/>
                </a:cubicBezTo>
                <a:cubicBezTo>
                  <a:pt x="9922729" y="216695"/>
                  <a:pt x="9919330" y="220961"/>
                  <a:pt x="9923619" y="220961"/>
                </a:cubicBezTo>
                <a:cubicBezTo>
                  <a:pt x="9935596" y="220961"/>
                  <a:pt x="9885972" y="263570"/>
                  <a:pt x="9873137" y="263570"/>
                </a:cubicBezTo>
                <a:cubicBezTo>
                  <a:pt x="9867164" y="263570"/>
                  <a:pt x="9859413" y="274633"/>
                  <a:pt x="9856013" y="289137"/>
                </a:cubicBezTo>
                <a:cubicBezTo>
                  <a:pt x="9849119" y="319795"/>
                  <a:pt x="9829486" y="322377"/>
                  <a:pt x="9778972" y="297648"/>
                </a:cubicBezTo>
                <a:cubicBezTo>
                  <a:pt x="9760165" y="288279"/>
                  <a:pt x="9738784" y="281451"/>
                  <a:pt x="9730206" y="280595"/>
                </a:cubicBezTo>
                <a:cubicBezTo>
                  <a:pt x="9722518" y="280595"/>
                  <a:pt x="9707110" y="270388"/>
                  <a:pt x="9696023" y="256754"/>
                </a:cubicBezTo>
                <a:cubicBezTo>
                  <a:pt x="9672894" y="232024"/>
                  <a:pt x="9608752" y="191986"/>
                  <a:pt x="9629243" y="216695"/>
                </a:cubicBezTo>
                <a:cubicBezTo>
                  <a:pt x="9642936" y="233738"/>
                  <a:pt x="9639537" y="232882"/>
                  <a:pt x="9596711" y="212428"/>
                </a:cubicBezTo>
                <a:cubicBezTo>
                  <a:pt x="9576220" y="202191"/>
                  <a:pt x="9562528" y="191129"/>
                  <a:pt x="9565101" y="186862"/>
                </a:cubicBezTo>
                <a:cubicBezTo>
                  <a:pt x="9568500" y="181739"/>
                  <a:pt x="9579620" y="184310"/>
                  <a:pt x="9593312" y="192822"/>
                </a:cubicBezTo>
                <a:lnTo>
                  <a:pt x="9616440" y="206458"/>
                </a:lnTo>
                <a:lnTo>
                  <a:pt x="9594170" y="186005"/>
                </a:lnTo>
                <a:cubicBezTo>
                  <a:pt x="9582193" y="174942"/>
                  <a:pt x="9570216" y="158725"/>
                  <a:pt x="9566785" y="150213"/>
                </a:cubicBezTo>
                <a:cubicBezTo>
                  <a:pt x="9562528" y="139149"/>
                  <a:pt x="9565927" y="135710"/>
                  <a:pt x="9584798" y="135710"/>
                </a:cubicBezTo>
                <a:cubicBezTo>
                  <a:pt x="9597601" y="134884"/>
                  <a:pt x="9630133" y="134026"/>
                  <a:pt x="9657518" y="132333"/>
                </a:cubicBezTo>
                <a:cubicBezTo>
                  <a:pt x="9684903" y="131475"/>
                  <a:pt x="9708826" y="132333"/>
                  <a:pt x="9710509" y="135710"/>
                </a:cubicBezTo>
                <a:cubicBezTo>
                  <a:pt x="9713115" y="139149"/>
                  <a:pt x="9723376" y="139986"/>
                  <a:pt x="9734495" y="138292"/>
                </a:cubicBezTo>
                <a:cubicBezTo>
                  <a:pt x="9746472" y="135710"/>
                  <a:pt x="9759339" y="139986"/>
                  <a:pt x="9765280" y="147661"/>
                </a:cubicBezTo>
                <a:cubicBezTo>
                  <a:pt x="9772174" y="155337"/>
                  <a:pt x="9781546" y="161297"/>
                  <a:pt x="9786661" y="161297"/>
                </a:cubicBezTo>
                <a:cubicBezTo>
                  <a:pt x="9791839" y="161297"/>
                  <a:pt x="9791013" y="157888"/>
                  <a:pt x="9784119" y="153622"/>
                </a:cubicBezTo>
                <a:cubicBezTo>
                  <a:pt x="9777320" y="149355"/>
                  <a:pt x="9774747" y="139986"/>
                  <a:pt x="9777320" y="132333"/>
                </a:cubicBezTo>
                <a:cubicBezTo>
                  <a:pt x="9781546" y="121238"/>
                  <a:pt x="9790124" y="119523"/>
                  <a:pt x="9815793" y="123789"/>
                </a:cubicBezTo>
                <a:cubicBezTo>
                  <a:pt x="9838890" y="127198"/>
                  <a:pt x="9852582" y="125515"/>
                  <a:pt x="9860270" y="116972"/>
                </a:cubicBezTo>
                <a:cubicBezTo>
                  <a:pt x="9874852" y="102501"/>
                  <a:pt x="10009173" y="103338"/>
                  <a:pt x="10027155" y="118686"/>
                </a:cubicBezTo>
                <a:cubicBezTo>
                  <a:pt x="10037416" y="127198"/>
                  <a:pt x="10039958" y="126341"/>
                  <a:pt x="10039958" y="115279"/>
                </a:cubicBezTo>
                <a:cubicBezTo>
                  <a:pt x="10039958" y="107185"/>
                  <a:pt x="10049592" y="102495"/>
                  <a:pt x="10060187" y="101747"/>
                </a:cubicBezTo>
                <a:close/>
                <a:moveTo>
                  <a:pt x="11194539" y="101689"/>
                </a:moveTo>
                <a:cubicBezTo>
                  <a:pt x="11200325" y="101264"/>
                  <a:pt x="11201607" y="103811"/>
                  <a:pt x="11201607" y="108906"/>
                </a:cubicBezTo>
                <a:cubicBezTo>
                  <a:pt x="11201607" y="113133"/>
                  <a:pt x="11209357" y="117388"/>
                  <a:pt x="11217886" y="117388"/>
                </a:cubicBezTo>
                <a:cubicBezTo>
                  <a:pt x="11227365" y="117388"/>
                  <a:pt x="11237637" y="120783"/>
                  <a:pt x="11240201" y="125890"/>
                </a:cubicBezTo>
                <a:cubicBezTo>
                  <a:pt x="11242766" y="130118"/>
                  <a:pt x="11237637" y="134371"/>
                  <a:pt x="11229051" y="134371"/>
                </a:cubicBezTo>
                <a:cubicBezTo>
                  <a:pt x="11219615" y="134371"/>
                  <a:pt x="11206736" y="140311"/>
                  <a:pt x="11200771" y="147959"/>
                </a:cubicBezTo>
                <a:cubicBezTo>
                  <a:pt x="11190456" y="160691"/>
                  <a:pt x="11191334" y="161549"/>
                  <a:pt x="11214486" y="156440"/>
                </a:cubicBezTo>
                <a:cubicBezTo>
                  <a:pt x="11229051" y="153899"/>
                  <a:pt x="11246223" y="154753"/>
                  <a:pt x="11253024" y="159837"/>
                </a:cubicBezTo>
                <a:cubicBezTo>
                  <a:pt x="11263353" y="165776"/>
                  <a:pt x="11259938" y="168314"/>
                  <a:pt x="11239365" y="168314"/>
                </a:cubicBezTo>
                <a:cubicBezTo>
                  <a:pt x="11194792" y="168314"/>
                  <a:pt x="11155318" y="158149"/>
                  <a:pt x="11169033" y="150502"/>
                </a:cubicBezTo>
                <a:cubicBezTo>
                  <a:pt x="11176783" y="145417"/>
                  <a:pt x="11174162" y="142852"/>
                  <a:pt x="11160447" y="142852"/>
                </a:cubicBezTo>
                <a:cubicBezTo>
                  <a:pt x="11148503" y="142852"/>
                  <a:pt x="11142482" y="146249"/>
                  <a:pt x="11146775" y="152187"/>
                </a:cubicBezTo>
                <a:cubicBezTo>
                  <a:pt x="11151068" y="159837"/>
                  <a:pt x="11094465" y="159837"/>
                  <a:pt x="11048998" y="152187"/>
                </a:cubicBezTo>
                <a:cubicBezTo>
                  <a:pt x="11047327" y="151356"/>
                  <a:pt x="11048162" y="147959"/>
                  <a:pt x="11050784" y="144563"/>
                </a:cubicBezTo>
                <a:cubicBezTo>
                  <a:pt x="11053348" y="140311"/>
                  <a:pt x="11043034" y="136914"/>
                  <a:pt x="11027590" y="136914"/>
                </a:cubicBezTo>
                <a:cubicBezTo>
                  <a:pt x="10969301" y="136914"/>
                  <a:pt x="10957315" y="131829"/>
                  <a:pt x="11000146" y="125890"/>
                </a:cubicBezTo>
                <a:cubicBezTo>
                  <a:pt x="11062728" y="115702"/>
                  <a:pt x="11124459" y="115702"/>
                  <a:pt x="11124459" y="125890"/>
                </a:cubicBezTo>
                <a:cubicBezTo>
                  <a:pt x="11124459" y="130118"/>
                  <a:pt x="11128767" y="134371"/>
                  <a:pt x="11134774" y="134371"/>
                </a:cubicBezTo>
                <a:cubicBezTo>
                  <a:pt x="11139917" y="134371"/>
                  <a:pt x="11141589" y="131829"/>
                  <a:pt x="11138189" y="128433"/>
                </a:cubicBezTo>
                <a:cubicBezTo>
                  <a:pt x="11134774" y="125037"/>
                  <a:pt x="11145046" y="117388"/>
                  <a:pt x="11160447" y="112302"/>
                </a:cubicBezTo>
                <a:cubicBezTo>
                  <a:pt x="11178463" y="105510"/>
                  <a:pt x="11188753" y="102114"/>
                  <a:pt x="11194539" y="101689"/>
                </a:cubicBezTo>
                <a:close/>
                <a:moveTo>
                  <a:pt x="11571503" y="86874"/>
                </a:moveTo>
                <a:cubicBezTo>
                  <a:pt x="11568417" y="85594"/>
                  <a:pt x="11559041" y="87938"/>
                  <a:pt x="11541986" y="93486"/>
                </a:cubicBezTo>
                <a:cubicBezTo>
                  <a:pt x="11530059" y="96901"/>
                  <a:pt x="11526628" y="101170"/>
                  <a:pt x="11533454" y="102008"/>
                </a:cubicBezTo>
                <a:cubicBezTo>
                  <a:pt x="11540279" y="102865"/>
                  <a:pt x="11536830" y="107139"/>
                  <a:pt x="11524958" y="110550"/>
                </a:cubicBezTo>
                <a:lnTo>
                  <a:pt x="11503609" y="117377"/>
                </a:lnTo>
                <a:lnTo>
                  <a:pt x="11525793" y="118210"/>
                </a:lnTo>
                <a:cubicBezTo>
                  <a:pt x="11537720" y="119068"/>
                  <a:pt x="11554802" y="111384"/>
                  <a:pt x="11563280" y="102008"/>
                </a:cubicBezTo>
                <a:cubicBezTo>
                  <a:pt x="11571385" y="93059"/>
                  <a:pt x="11574589" y="88154"/>
                  <a:pt x="11571503" y="86874"/>
                </a:cubicBezTo>
                <a:close/>
                <a:moveTo>
                  <a:pt x="5643462" y="81266"/>
                </a:moveTo>
                <a:cubicBezTo>
                  <a:pt x="5634116" y="81266"/>
                  <a:pt x="5631445" y="83823"/>
                  <a:pt x="5638312" y="86380"/>
                </a:cubicBezTo>
                <a:cubicBezTo>
                  <a:pt x="5644415" y="88936"/>
                  <a:pt x="5652043" y="88084"/>
                  <a:pt x="5654522" y="85526"/>
                </a:cubicBezTo>
                <a:cubicBezTo>
                  <a:pt x="5657955" y="82970"/>
                  <a:pt x="5652806" y="80414"/>
                  <a:pt x="5643462" y="81266"/>
                </a:cubicBezTo>
                <a:close/>
                <a:moveTo>
                  <a:pt x="8240511" y="64812"/>
                </a:moveTo>
                <a:cubicBezTo>
                  <a:pt x="8235934" y="64811"/>
                  <a:pt x="8225682" y="67172"/>
                  <a:pt x="8210709" y="71891"/>
                </a:cubicBezTo>
                <a:cubicBezTo>
                  <a:pt x="8192780" y="77857"/>
                  <a:pt x="8192780" y="78710"/>
                  <a:pt x="8206513" y="79562"/>
                </a:cubicBezTo>
                <a:cubicBezTo>
                  <a:pt x="8215859" y="79562"/>
                  <a:pt x="8229401" y="76153"/>
                  <a:pt x="8236267" y="71891"/>
                </a:cubicBezTo>
                <a:cubicBezTo>
                  <a:pt x="8243992" y="67172"/>
                  <a:pt x="8245089" y="64811"/>
                  <a:pt x="8240511" y="64812"/>
                </a:cubicBezTo>
                <a:close/>
                <a:moveTo>
                  <a:pt x="7413069" y="55634"/>
                </a:moveTo>
                <a:cubicBezTo>
                  <a:pt x="7412115" y="55634"/>
                  <a:pt x="7404486" y="59042"/>
                  <a:pt x="7395903" y="62451"/>
                </a:cubicBezTo>
                <a:cubicBezTo>
                  <a:pt x="7380644" y="68417"/>
                  <a:pt x="7380644" y="69334"/>
                  <a:pt x="7394186" y="74448"/>
                </a:cubicBezTo>
                <a:cubicBezTo>
                  <a:pt x="7413832" y="82118"/>
                  <a:pt x="7413832" y="82118"/>
                  <a:pt x="7413832" y="67565"/>
                </a:cubicBezTo>
                <a:cubicBezTo>
                  <a:pt x="7413832" y="60747"/>
                  <a:pt x="7413069" y="54781"/>
                  <a:pt x="7413069" y="55634"/>
                </a:cubicBezTo>
                <a:close/>
                <a:moveTo>
                  <a:pt x="11496784" y="50843"/>
                </a:moveTo>
                <a:cubicBezTo>
                  <a:pt x="11522362" y="50843"/>
                  <a:pt x="11525793" y="52534"/>
                  <a:pt x="11516426" y="63630"/>
                </a:cubicBezTo>
                <a:cubicBezTo>
                  <a:pt x="11507876" y="73872"/>
                  <a:pt x="11508765" y="76421"/>
                  <a:pt x="11521527" y="76421"/>
                </a:cubicBezTo>
                <a:cubicBezTo>
                  <a:pt x="11576096" y="78140"/>
                  <a:pt x="11631446" y="86663"/>
                  <a:pt x="11634060" y="93486"/>
                </a:cubicBezTo>
                <a:cubicBezTo>
                  <a:pt x="11635766" y="98593"/>
                  <a:pt x="11644262" y="102008"/>
                  <a:pt x="11653629" y="102008"/>
                </a:cubicBezTo>
                <a:cubicBezTo>
                  <a:pt x="11662179" y="102008"/>
                  <a:pt x="11669822" y="105418"/>
                  <a:pt x="11669822" y="109692"/>
                </a:cubicBezTo>
                <a:cubicBezTo>
                  <a:pt x="11669822" y="119068"/>
                  <a:pt x="11648528" y="127586"/>
                  <a:pt x="11626345" y="127586"/>
                </a:cubicBezTo>
                <a:cubicBezTo>
                  <a:pt x="11617032" y="127586"/>
                  <a:pt x="11607610" y="133578"/>
                  <a:pt x="11605051" y="140404"/>
                </a:cubicBezTo>
                <a:cubicBezTo>
                  <a:pt x="11601620" y="148923"/>
                  <a:pt x="11588858" y="153172"/>
                  <a:pt x="11564115" y="152334"/>
                </a:cubicBezTo>
                <a:cubicBezTo>
                  <a:pt x="11536830" y="152334"/>
                  <a:pt x="11532619" y="150618"/>
                  <a:pt x="11546252" y="144649"/>
                </a:cubicBezTo>
                <a:cubicBezTo>
                  <a:pt x="11556472" y="140404"/>
                  <a:pt x="11534289" y="139543"/>
                  <a:pt x="11491683" y="142096"/>
                </a:cubicBezTo>
                <a:cubicBezTo>
                  <a:pt x="11442215" y="145512"/>
                  <a:pt x="11421810" y="144649"/>
                  <a:pt x="11425187" y="138686"/>
                </a:cubicBezTo>
                <a:cubicBezTo>
                  <a:pt x="11428582" y="133578"/>
                  <a:pt x="11425187" y="126752"/>
                  <a:pt x="11417526" y="124174"/>
                </a:cubicBezTo>
                <a:cubicBezTo>
                  <a:pt x="11410719" y="121621"/>
                  <a:pt x="11407270" y="122483"/>
                  <a:pt x="11409829" y="127586"/>
                </a:cubicBezTo>
                <a:cubicBezTo>
                  <a:pt x="11415820" y="136965"/>
                  <a:pt x="11408994" y="137827"/>
                  <a:pt x="11382545" y="131002"/>
                </a:cubicBezTo>
                <a:cubicBezTo>
                  <a:pt x="11371507" y="127586"/>
                  <a:pt x="11365517" y="121621"/>
                  <a:pt x="11368893" y="115656"/>
                </a:cubicBezTo>
                <a:cubicBezTo>
                  <a:pt x="11371507" y="110550"/>
                  <a:pt x="11366352" y="114794"/>
                  <a:pt x="11356150" y="124174"/>
                </a:cubicBezTo>
                <a:cubicBezTo>
                  <a:pt x="11346764" y="134412"/>
                  <a:pt x="11330571" y="141239"/>
                  <a:pt x="11318645" y="140404"/>
                </a:cubicBezTo>
                <a:cubicBezTo>
                  <a:pt x="11308443" y="139543"/>
                  <a:pt x="11293920" y="137827"/>
                  <a:pt x="11288801" y="136965"/>
                </a:cubicBezTo>
                <a:cubicBezTo>
                  <a:pt x="11282828" y="136965"/>
                  <a:pt x="11277727" y="131859"/>
                  <a:pt x="11277727" y="126752"/>
                </a:cubicBezTo>
                <a:cubicBezTo>
                  <a:pt x="11277727" y="122483"/>
                  <a:pt x="11281993" y="120764"/>
                  <a:pt x="11287094" y="124174"/>
                </a:cubicBezTo>
                <a:cubicBezTo>
                  <a:pt x="11292250" y="126752"/>
                  <a:pt x="11299021" y="126752"/>
                  <a:pt x="11302452" y="122483"/>
                </a:cubicBezTo>
                <a:cubicBezTo>
                  <a:pt x="11311819" y="108830"/>
                  <a:pt x="11384305" y="78140"/>
                  <a:pt x="11420086" y="72152"/>
                </a:cubicBezTo>
                <a:cubicBezTo>
                  <a:pt x="11440545" y="68736"/>
                  <a:pt x="11458408" y="62772"/>
                  <a:pt x="11461857" y="58499"/>
                </a:cubicBezTo>
                <a:cubicBezTo>
                  <a:pt x="11464398" y="54255"/>
                  <a:pt x="11479756" y="50843"/>
                  <a:pt x="11496784" y="50843"/>
                </a:cubicBezTo>
                <a:close/>
                <a:moveTo>
                  <a:pt x="7880346" y="176"/>
                </a:moveTo>
                <a:cubicBezTo>
                  <a:pt x="8021956" y="-1179"/>
                  <a:pt x="8179953" y="5385"/>
                  <a:pt x="8210709" y="16300"/>
                </a:cubicBezTo>
                <a:cubicBezTo>
                  <a:pt x="8227875" y="22266"/>
                  <a:pt x="8268691" y="30002"/>
                  <a:pt x="8301307" y="33345"/>
                </a:cubicBezTo>
                <a:cubicBezTo>
                  <a:pt x="8363485" y="39376"/>
                  <a:pt x="8375501" y="42784"/>
                  <a:pt x="8352423" y="50455"/>
                </a:cubicBezTo>
                <a:cubicBezTo>
                  <a:pt x="8344793" y="53077"/>
                  <a:pt x="8332777" y="56486"/>
                  <a:pt x="8325148" y="59042"/>
                </a:cubicBezTo>
                <a:cubicBezTo>
                  <a:pt x="8318281" y="61599"/>
                  <a:pt x="8314848" y="67565"/>
                  <a:pt x="8318281" y="72678"/>
                </a:cubicBezTo>
                <a:cubicBezTo>
                  <a:pt x="8321715" y="78710"/>
                  <a:pt x="8317519" y="88084"/>
                  <a:pt x="8308936" y="94967"/>
                </a:cubicBezTo>
                <a:cubicBezTo>
                  <a:pt x="8287574" y="109456"/>
                  <a:pt x="8292723" y="109456"/>
                  <a:pt x="8341360" y="90641"/>
                </a:cubicBezTo>
                <a:cubicBezTo>
                  <a:pt x="8363485" y="82118"/>
                  <a:pt x="8378934" y="71891"/>
                  <a:pt x="8375501" y="68417"/>
                </a:cubicBezTo>
                <a:cubicBezTo>
                  <a:pt x="8371305" y="64156"/>
                  <a:pt x="8376455" y="63304"/>
                  <a:pt x="8385801" y="65008"/>
                </a:cubicBezTo>
                <a:cubicBezTo>
                  <a:pt x="8395147" y="66712"/>
                  <a:pt x="8402013" y="73530"/>
                  <a:pt x="8400296" y="79562"/>
                </a:cubicBezTo>
                <a:cubicBezTo>
                  <a:pt x="8399343" y="85526"/>
                  <a:pt x="8404492" y="88936"/>
                  <a:pt x="8413075" y="87232"/>
                </a:cubicBezTo>
                <a:cubicBezTo>
                  <a:pt x="8421658" y="85526"/>
                  <a:pt x="8427571" y="78710"/>
                  <a:pt x="8426808" y="73530"/>
                </a:cubicBezTo>
                <a:cubicBezTo>
                  <a:pt x="8425091" y="67565"/>
                  <a:pt x="8430241" y="63304"/>
                  <a:pt x="8437870" y="63304"/>
                </a:cubicBezTo>
                <a:cubicBezTo>
                  <a:pt x="8444737" y="63304"/>
                  <a:pt x="8448933" y="66712"/>
                  <a:pt x="8445499" y="70974"/>
                </a:cubicBezTo>
                <a:cubicBezTo>
                  <a:pt x="8437870" y="83823"/>
                  <a:pt x="8474681" y="91558"/>
                  <a:pt x="8489177" y="79562"/>
                </a:cubicBezTo>
                <a:cubicBezTo>
                  <a:pt x="8497569" y="72678"/>
                  <a:pt x="8529231" y="70974"/>
                  <a:pt x="8600183" y="73530"/>
                </a:cubicBezTo>
                <a:cubicBezTo>
                  <a:pt x="8720535" y="79562"/>
                  <a:pt x="8741134" y="91558"/>
                  <a:pt x="8654732" y="106898"/>
                </a:cubicBezTo>
                <a:cubicBezTo>
                  <a:pt x="8621545" y="112864"/>
                  <a:pt x="8592363" y="120600"/>
                  <a:pt x="8589883" y="124860"/>
                </a:cubicBezTo>
                <a:cubicBezTo>
                  <a:pt x="8587404" y="128270"/>
                  <a:pt x="8571955" y="131744"/>
                  <a:pt x="8555743" y="131744"/>
                </a:cubicBezTo>
                <a:cubicBezTo>
                  <a:pt x="8539530" y="131744"/>
                  <a:pt x="8527514" y="135087"/>
                  <a:pt x="8530185" y="139414"/>
                </a:cubicBezTo>
                <a:cubicBezTo>
                  <a:pt x="8532664" y="143675"/>
                  <a:pt x="8520648" y="149640"/>
                  <a:pt x="8502719" y="153115"/>
                </a:cubicBezTo>
                <a:cubicBezTo>
                  <a:pt x="8485744" y="156523"/>
                  <a:pt x="8468578" y="162490"/>
                  <a:pt x="8466099" y="167602"/>
                </a:cubicBezTo>
                <a:cubicBezTo>
                  <a:pt x="8463429" y="171864"/>
                  <a:pt x="8443783" y="177896"/>
                  <a:pt x="8423375" y="180452"/>
                </a:cubicBezTo>
                <a:cubicBezTo>
                  <a:pt x="8367872" y="186417"/>
                  <a:pt x="8355856" y="191530"/>
                  <a:pt x="8377218" y="200118"/>
                </a:cubicBezTo>
                <a:cubicBezTo>
                  <a:pt x="8391713" y="206084"/>
                  <a:pt x="8391713" y="207854"/>
                  <a:pt x="8379697" y="207854"/>
                </a:cubicBezTo>
                <a:cubicBezTo>
                  <a:pt x="8369588" y="208641"/>
                  <a:pt x="8366918" y="212968"/>
                  <a:pt x="8370351" y="222342"/>
                </a:cubicBezTo>
                <a:cubicBezTo>
                  <a:pt x="8374738" y="234338"/>
                  <a:pt x="8370351" y="235191"/>
                  <a:pt x="8341360" y="231782"/>
                </a:cubicBezTo>
                <a:cubicBezTo>
                  <a:pt x="8314085" y="227455"/>
                  <a:pt x="8302069" y="230077"/>
                  <a:pt x="8286620" y="243713"/>
                </a:cubicBezTo>
                <a:cubicBezTo>
                  <a:pt x="8266212" y="260824"/>
                  <a:pt x="8270408" y="277933"/>
                  <a:pt x="8291007" y="260824"/>
                </a:cubicBezTo>
                <a:cubicBezTo>
                  <a:pt x="8299590" y="253154"/>
                  <a:pt x="8304549" y="253154"/>
                  <a:pt x="8308936" y="259971"/>
                </a:cubicBezTo>
                <a:cubicBezTo>
                  <a:pt x="8312369" y="265085"/>
                  <a:pt x="8325148" y="273672"/>
                  <a:pt x="8337164" y="277933"/>
                </a:cubicBezTo>
                <a:cubicBezTo>
                  <a:pt x="8353376" y="284751"/>
                  <a:pt x="8356809" y="288160"/>
                  <a:pt x="8348227" y="293339"/>
                </a:cubicBezTo>
                <a:cubicBezTo>
                  <a:pt x="8342314" y="297600"/>
                  <a:pt x="8328581" y="298452"/>
                  <a:pt x="8318281" y="295896"/>
                </a:cubicBezTo>
                <a:cubicBezTo>
                  <a:pt x="8308936" y="293339"/>
                  <a:pt x="8303023" y="294191"/>
                  <a:pt x="8306265" y="298452"/>
                </a:cubicBezTo>
                <a:cubicBezTo>
                  <a:pt x="8309699" y="301860"/>
                  <a:pt x="8326865" y="305270"/>
                  <a:pt x="8344793" y="305270"/>
                </a:cubicBezTo>
                <a:cubicBezTo>
                  <a:pt x="8367872" y="306975"/>
                  <a:pt x="8378171" y="311301"/>
                  <a:pt x="8379697" y="321528"/>
                </a:cubicBezTo>
                <a:cubicBezTo>
                  <a:pt x="8381414" y="330968"/>
                  <a:pt x="8377218" y="336934"/>
                  <a:pt x="8370351" y="336934"/>
                </a:cubicBezTo>
                <a:cubicBezTo>
                  <a:pt x="8363485" y="336934"/>
                  <a:pt x="8353376" y="348078"/>
                  <a:pt x="8348227" y="362565"/>
                </a:cubicBezTo>
                <a:cubicBezTo>
                  <a:pt x="8338881" y="390820"/>
                  <a:pt x="8325911" y="397638"/>
                  <a:pt x="8332777" y="371153"/>
                </a:cubicBezTo>
                <a:cubicBezTo>
                  <a:pt x="8335447" y="360009"/>
                  <a:pt x="8333731" y="355748"/>
                  <a:pt x="8327627" y="360009"/>
                </a:cubicBezTo>
                <a:cubicBezTo>
                  <a:pt x="8322668" y="363418"/>
                  <a:pt x="8320952" y="360009"/>
                  <a:pt x="8324194" y="352339"/>
                </a:cubicBezTo>
                <a:cubicBezTo>
                  <a:pt x="8327627" y="342047"/>
                  <a:pt x="8321715" y="337786"/>
                  <a:pt x="8299590" y="335229"/>
                </a:cubicBezTo>
                <a:cubicBezTo>
                  <a:pt x="8259345" y="330968"/>
                  <a:pt x="8247329" y="339490"/>
                  <a:pt x="8272125" y="355748"/>
                </a:cubicBezTo>
                <a:cubicBezTo>
                  <a:pt x="8298636" y="373710"/>
                  <a:pt x="8303023" y="416452"/>
                  <a:pt x="8278991" y="433562"/>
                </a:cubicBezTo>
                <a:cubicBezTo>
                  <a:pt x="8269645" y="439528"/>
                  <a:pt x="8264495" y="448116"/>
                  <a:pt x="8267928" y="450672"/>
                </a:cubicBezTo>
                <a:cubicBezTo>
                  <a:pt x="8276511" y="460047"/>
                  <a:pt x="8314848" y="457490"/>
                  <a:pt x="8309699" y="448968"/>
                </a:cubicBezTo>
                <a:cubicBezTo>
                  <a:pt x="8299590" y="432710"/>
                  <a:pt x="8315802" y="413896"/>
                  <a:pt x="8340597" y="413896"/>
                </a:cubicBezTo>
                <a:cubicBezTo>
                  <a:pt x="8355093" y="413896"/>
                  <a:pt x="8363485" y="417305"/>
                  <a:pt x="8360052" y="422418"/>
                </a:cubicBezTo>
                <a:cubicBezTo>
                  <a:pt x="8357572" y="426744"/>
                  <a:pt x="8361005" y="431005"/>
                  <a:pt x="8368635" y="431005"/>
                </a:cubicBezTo>
                <a:cubicBezTo>
                  <a:pt x="8376455" y="431005"/>
                  <a:pt x="8380651" y="434414"/>
                  <a:pt x="8377218" y="439528"/>
                </a:cubicBezTo>
                <a:cubicBezTo>
                  <a:pt x="8374738" y="443789"/>
                  <a:pt x="8366155" y="444641"/>
                  <a:pt x="8358526" y="442084"/>
                </a:cubicBezTo>
                <a:cubicBezTo>
                  <a:pt x="8350706" y="439528"/>
                  <a:pt x="8340597" y="442084"/>
                  <a:pt x="8335447" y="448968"/>
                </a:cubicBezTo>
                <a:cubicBezTo>
                  <a:pt x="8325148" y="462604"/>
                  <a:pt x="8261062" y="492562"/>
                  <a:pt x="8248283" y="490006"/>
                </a:cubicBezTo>
                <a:cubicBezTo>
                  <a:pt x="8244087" y="489154"/>
                  <a:pt x="8231117" y="490006"/>
                  <a:pt x="8219292" y="490858"/>
                </a:cubicBezTo>
                <a:cubicBezTo>
                  <a:pt x="8203843" y="492562"/>
                  <a:pt x="8202126" y="494267"/>
                  <a:pt x="8213188" y="496824"/>
                </a:cubicBezTo>
                <a:cubicBezTo>
                  <a:pt x="8242370" y="504494"/>
                  <a:pt x="8221008" y="533600"/>
                  <a:pt x="8185914" y="533600"/>
                </a:cubicBezTo>
                <a:cubicBezTo>
                  <a:pt x="8143190" y="533600"/>
                  <a:pt x="8124498" y="543041"/>
                  <a:pt x="8129648" y="560084"/>
                </a:cubicBezTo>
                <a:cubicBezTo>
                  <a:pt x="8133844" y="572081"/>
                  <a:pt x="8130411" y="576342"/>
                  <a:pt x="8119348" y="576342"/>
                </a:cubicBezTo>
                <a:cubicBezTo>
                  <a:pt x="8108286" y="576342"/>
                  <a:pt x="8106569" y="578047"/>
                  <a:pt x="8114961" y="584013"/>
                </a:cubicBezTo>
                <a:cubicBezTo>
                  <a:pt x="8132890" y="595157"/>
                  <a:pt x="8103899" y="613119"/>
                  <a:pt x="8076625" y="608006"/>
                </a:cubicBezTo>
                <a:cubicBezTo>
                  <a:pt x="8056216" y="603680"/>
                  <a:pt x="8057742" y="605449"/>
                  <a:pt x="8083491" y="617380"/>
                </a:cubicBezTo>
                <a:cubicBezTo>
                  <a:pt x="8112482" y="631934"/>
                  <a:pt x="8114199" y="634491"/>
                  <a:pt x="8112482" y="669563"/>
                </a:cubicBezTo>
                <a:cubicBezTo>
                  <a:pt x="8111719" y="690081"/>
                  <a:pt x="8105616" y="708896"/>
                  <a:pt x="8100466" y="712305"/>
                </a:cubicBezTo>
                <a:cubicBezTo>
                  <a:pt x="8090357" y="719123"/>
                  <a:pt x="8000523" y="711453"/>
                  <a:pt x="7992893" y="702930"/>
                </a:cubicBezTo>
                <a:cubicBezTo>
                  <a:pt x="7989460" y="700308"/>
                  <a:pt x="7986027" y="690934"/>
                  <a:pt x="7985264" y="681559"/>
                </a:cubicBezTo>
                <a:cubicBezTo>
                  <a:pt x="7983547" y="670415"/>
                  <a:pt x="7975918" y="666154"/>
                  <a:pt x="7957989" y="666154"/>
                </a:cubicBezTo>
                <a:cubicBezTo>
                  <a:pt x="7937390" y="666154"/>
                  <a:pt x="7933957" y="669563"/>
                  <a:pt x="7935674" y="684902"/>
                </a:cubicBezTo>
                <a:cubicBezTo>
                  <a:pt x="7938344" y="700308"/>
                  <a:pt x="7933957" y="704635"/>
                  <a:pt x="7918699" y="705487"/>
                </a:cubicBezTo>
                <a:cubicBezTo>
                  <a:pt x="7894666" y="707192"/>
                  <a:pt x="7956273" y="719123"/>
                  <a:pt x="8025317" y="726858"/>
                </a:cubicBezTo>
                <a:lnTo>
                  <a:pt x="8074908" y="732824"/>
                </a:lnTo>
                <a:lnTo>
                  <a:pt x="8016925" y="756751"/>
                </a:lnTo>
                <a:cubicBezTo>
                  <a:pt x="7985264" y="770453"/>
                  <a:pt x="7956273" y="781532"/>
                  <a:pt x="7951886" y="781532"/>
                </a:cubicBezTo>
                <a:cubicBezTo>
                  <a:pt x="7948453" y="781532"/>
                  <a:pt x="7929761" y="789267"/>
                  <a:pt x="7910116" y="798641"/>
                </a:cubicBezTo>
                <a:cubicBezTo>
                  <a:pt x="7873305" y="816604"/>
                  <a:pt x="7746086" y="844858"/>
                  <a:pt x="7623065" y="863672"/>
                </a:cubicBezTo>
                <a:cubicBezTo>
                  <a:pt x="7595790" y="867934"/>
                  <a:pt x="7583011" y="866229"/>
                  <a:pt x="7577861" y="857641"/>
                </a:cubicBezTo>
                <a:cubicBezTo>
                  <a:pt x="7570995" y="847415"/>
                  <a:pt x="7568515" y="848267"/>
                  <a:pt x="7561649" y="860198"/>
                </a:cubicBezTo>
                <a:cubicBezTo>
                  <a:pt x="7556499" y="867934"/>
                  <a:pt x="7542766" y="876456"/>
                  <a:pt x="7529224" y="879012"/>
                </a:cubicBezTo>
                <a:cubicBezTo>
                  <a:pt x="7516445" y="882487"/>
                  <a:pt x="7487263" y="901301"/>
                  <a:pt x="7463422" y="921820"/>
                </a:cubicBezTo>
                <a:cubicBezTo>
                  <a:pt x="7437864" y="944896"/>
                  <a:pt x="7402006" y="965415"/>
                  <a:pt x="7373778" y="974855"/>
                </a:cubicBezTo>
                <a:cubicBezTo>
                  <a:pt x="7348220" y="983377"/>
                  <a:pt x="7322471" y="993604"/>
                  <a:pt x="7316559" y="997865"/>
                </a:cubicBezTo>
                <a:cubicBezTo>
                  <a:pt x="7310455" y="1002192"/>
                  <a:pt x="7302063" y="1003044"/>
                  <a:pt x="7296913" y="999635"/>
                </a:cubicBezTo>
                <a:cubicBezTo>
                  <a:pt x="7292526" y="997078"/>
                  <a:pt x="7288330" y="998717"/>
                  <a:pt x="7288330" y="1003044"/>
                </a:cubicBezTo>
                <a:cubicBezTo>
                  <a:pt x="7288330" y="1008157"/>
                  <a:pt x="7282417" y="1012418"/>
                  <a:pt x="7275551" y="1012418"/>
                </a:cubicBezTo>
                <a:cubicBezTo>
                  <a:pt x="7268685" y="1012418"/>
                  <a:pt x="7262772" y="1016745"/>
                  <a:pt x="7262772" y="1021006"/>
                </a:cubicBezTo>
                <a:cubicBezTo>
                  <a:pt x="7262772" y="1031233"/>
                  <a:pt x="7221765" y="1022711"/>
                  <a:pt x="7203836" y="1009009"/>
                </a:cubicBezTo>
                <a:cubicBezTo>
                  <a:pt x="7194490" y="1002192"/>
                  <a:pt x="7192773" y="1002192"/>
                  <a:pt x="7197733" y="1009862"/>
                </a:cubicBezTo>
                <a:cubicBezTo>
                  <a:pt x="7202119" y="1018384"/>
                  <a:pt x="7193537" y="1021006"/>
                  <a:pt x="7164545" y="1021006"/>
                </a:cubicBezTo>
                <a:cubicBezTo>
                  <a:pt x="7143183" y="1021006"/>
                  <a:pt x="7126971" y="1024415"/>
                  <a:pt x="7129451" y="1028676"/>
                </a:cubicBezTo>
                <a:cubicBezTo>
                  <a:pt x="7134601" y="1035494"/>
                  <a:pt x="7085010" y="1061192"/>
                  <a:pt x="7073948" y="1057717"/>
                </a:cubicBezTo>
                <a:cubicBezTo>
                  <a:pt x="7070515" y="1056865"/>
                  <a:pt x="7069752" y="1063748"/>
                  <a:pt x="7072231" y="1073123"/>
                </a:cubicBezTo>
                <a:cubicBezTo>
                  <a:pt x="7075664" y="1084267"/>
                  <a:pt x="7070515" y="1096198"/>
                  <a:pt x="7058689" y="1107343"/>
                </a:cubicBezTo>
                <a:cubicBezTo>
                  <a:pt x="7049153" y="1116717"/>
                  <a:pt x="7040761" y="1129566"/>
                  <a:pt x="7040761" y="1136384"/>
                </a:cubicBezTo>
                <a:cubicBezTo>
                  <a:pt x="7040761" y="1142415"/>
                  <a:pt x="7033894" y="1150085"/>
                  <a:pt x="7026074" y="1152642"/>
                </a:cubicBezTo>
                <a:cubicBezTo>
                  <a:pt x="7017682" y="1155264"/>
                  <a:pt x="7000516" y="1167195"/>
                  <a:pt x="6987737" y="1179192"/>
                </a:cubicBezTo>
                <a:cubicBezTo>
                  <a:pt x="6974958" y="1191123"/>
                  <a:pt x="6954359" y="1204824"/>
                  <a:pt x="6943297" y="1209085"/>
                </a:cubicBezTo>
                <a:cubicBezTo>
                  <a:pt x="6930517" y="1213346"/>
                  <a:pt x="6919455" y="1226195"/>
                  <a:pt x="6916022" y="1240749"/>
                </a:cubicBezTo>
                <a:cubicBezTo>
                  <a:pt x="6912589" y="1253598"/>
                  <a:pt x="6897139" y="1277525"/>
                  <a:pt x="6881881" y="1292931"/>
                </a:cubicBezTo>
                <a:cubicBezTo>
                  <a:pt x="6866431" y="1308271"/>
                  <a:pt x="6851173" y="1328790"/>
                  <a:pt x="6848503" y="1337378"/>
                </a:cubicBezTo>
                <a:cubicBezTo>
                  <a:pt x="6845070" y="1346752"/>
                  <a:pt x="6838203" y="1354488"/>
                  <a:pt x="6833244" y="1354488"/>
                </a:cubicBezTo>
                <a:cubicBezTo>
                  <a:pt x="6827141" y="1354488"/>
                  <a:pt x="6818558" y="1363010"/>
                  <a:pt x="6814362" y="1373237"/>
                </a:cubicBezTo>
                <a:cubicBezTo>
                  <a:pt x="6803299" y="1397230"/>
                  <a:pt x="6763055" y="1410931"/>
                  <a:pt x="6739213" y="1398934"/>
                </a:cubicBezTo>
                <a:cubicBezTo>
                  <a:pt x="6728914" y="1393821"/>
                  <a:pt x="6713655" y="1387790"/>
                  <a:pt x="6705835" y="1385233"/>
                </a:cubicBezTo>
                <a:cubicBezTo>
                  <a:pt x="6697443" y="1382677"/>
                  <a:pt x="6690577" y="1375007"/>
                  <a:pt x="6690577" y="1368123"/>
                </a:cubicBezTo>
                <a:cubicBezTo>
                  <a:pt x="6690577" y="1351013"/>
                  <a:pt x="6615429" y="1327938"/>
                  <a:pt x="6594830" y="1338230"/>
                </a:cubicBezTo>
                <a:cubicBezTo>
                  <a:pt x="6572705" y="1350161"/>
                  <a:pt x="6562405" y="1347604"/>
                  <a:pt x="6562405" y="1328790"/>
                </a:cubicBezTo>
                <a:cubicBezTo>
                  <a:pt x="6562405" y="1319415"/>
                  <a:pt x="6556493" y="1309123"/>
                  <a:pt x="6549626" y="1306566"/>
                </a:cubicBezTo>
                <a:cubicBezTo>
                  <a:pt x="6542760" y="1304010"/>
                  <a:pt x="6532460" y="1286048"/>
                  <a:pt x="6527501" y="1268085"/>
                </a:cubicBezTo>
                <a:cubicBezTo>
                  <a:pt x="6521398" y="1250123"/>
                  <a:pt x="6513769" y="1234717"/>
                  <a:pt x="6510335" y="1234717"/>
                </a:cubicBezTo>
                <a:cubicBezTo>
                  <a:pt x="6506139" y="1234717"/>
                  <a:pt x="6505186" y="1222786"/>
                  <a:pt x="6508619" y="1209085"/>
                </a:cubicBezTo>
                <a:cubicBezTo>
                  <a:pt x="6511098" y="1192827"/>
                  <a:pt x="6509382" y="1183453"/>
                  <a:pt x="6503469" y="1183453"/>
                </a:cubicBezTo>
                <a:cubicBezTo>
                  <a:pt x="6488973" y="1183453"/>
                  <a:pt x="6473524" y="1139006"/>
                  <a:pt x="6486494" y="1131271"/>
                </a:cubicBezTo>
                <a:cubicBezTo>
                  <a:pt x="6493170" y="1127010"/>
                  <a:pt x="6492407" y="1123601"/>
                  <a:pt x="6483061" y="1118487"/>
                </a:cubicBezTo>
                <a:cubicBezTo>
                  <a:pt x="6471998" y="1111604"/>
                  <a:pt x="6471998" y="1106491"/>
                  <a:pt x="6481344" y="1078302"/>
                </a:cubicBezTo>
                <a:cubicBezTo>
                  <a:pt x="6487257" y="1061192"/>
                  <a:pt x="6488973" y="1046638"/>
                  <a:pt x="6484777" y="1046638"/>
                </a:cubicBezTo>
                <a:cubicBezTo>
                  <a:pt x="6480391" y="1046638"/>
                  <a:pt x="6479628" y="1040673"/>
                  <a:pt x="6482107" y="1033789"/>
                </a:cubicBezTo>
                <a:cubicBezTo>
                  <a:pt x="6486494" y="1024415"/>
                  <a:pt x="6483824" y="1022711"/>
                  <a:pt x="6472761" y="1026972"/>
                </a:cubicBezTo>
                <a:cubicBezTo>
                  <a:pt x="6459982" y="1031233"/>
                  <a:pt x="6458266" y="1028676"/>
                  <a:pt x="6461699" y="1014188"/>
                </a:cubicBezTo>
                <a:cubicBezTo>
                  <a:pt x="6465132" y="1003896"/>
                  <a:pt x="6463415" y="992752"/>
                  <a:pt x="6459029" y="990195"/>
                </a:cubicBezTo>
                <a:cubicBezTo>
                  <a:pt x="6447203" y="983377"/>
                  <a:pt x="6466849" y="952566"/>
                  <a:pt x="6488211" y="944044"/>
                </a:cubicBezTo>
                <a:cubicBezTo>
                  <a:pt x="6502706" y="938078"/>
                  <a:pt x="6503469" y="936308"/>
                  <a:pt x="6492407" y="936308"/>
                </a:cubicBezTo>
                <a:cubicBezTo>
                  <a:pt x="6483824" y="935456"/>
                  <a:pt x="6476957" y="930343"/>
                  <a:pt x="6476957" y="923525"/>
                </a:cubicBezTo>
                <a:cubicBezTo>
                  <a:pt x="6476957" y="912380"/>
                  <a:pt x="6514532" y="867081"/>
                  <a:pt x="6524068" y="867081"/>
                </a:cubicBezTo>
                <a:cubicBezTo>
                  <a:pt x="6527501" y="867081"/>
                  <a:pt x="6539327" y="855085"/>
                  <a:pt x="6552106" y="840532"/>
                </a:cubicBezTo>
                <a:cubicBezTo>
                  <a:pt x="6572705" y="815752"/>
                  <a:pt x="6576901" y="814048"/>
                  <a:pt x="6615429" y="818308"/>
                </a:cubicBezTo>
                <a:cubicBezTo>
                  <a:pt x="6652049" y="822635"/>
                  <a:pt x="6657199" y="821783"/>
                  <a:pt x="6671695" y="800346"/>
                </a:cubicBezTo>
                <a:cubicBezTo>
                  <a:pt x="6694773" y="766192"/>
                  <a:pt x="6694010" y="738790"/>
                  <a:pt x="6669978" y="738790"/>
                </a:cubicBezTo>
                <a:cubicBezTo>
                  <a:pt x="6659678" y="738790"/>
                  <a:pt x="6646899" y="734528"/>
                  <a:pt x="6640987" y="728563"/>
                </a:cubicBezTo>
                <a:cubicBezTo>
                  <a:pt x="6635837" y="723449"/>
                  <a:pt x="6628208" y="720892"/>
                  <a:pt x="6625537" y="724236"/>
                </a:cubicBezTo>
                <a:cubicBezTo>
                  <a:pt x="6622295" y="726858"/>
                  <a:pt x="6629924" y="734528"/>
                  <a:pt x="6642703" y="739642"/>
                </a:cubicBezTo>
                <a:cubicBezTo>
                  <a:pt x="6675128" y="755047"/>
                  <a:pt x="6665782" y="767044"/>
                  <a:pt x="6612758" y="779893"/>
                </a:cubicBezTo>
                <a:cubicBezTo>
                  <a:pt x="6571751" y="790120"/>
                  <a:pt x="6564122" y="790120"/>
                  <a:pt x="6539327" y="777271"/>
                </a:cubicBezTo>
                <a:lnTo>
                  <a:pt x="6512052" y="761865"/>
                </a:lnTo>
                <a:lnTo>
                  <a:pt x="6528264" y="740560"/>
                </a:lnTo>
                <a:cubicBezTo>
                  <a:pt x="6537610" y="729415"/>
                  <a:pt x="6542760" y="715714"/>
                  <a:pt x="6540280" y="711453"/>
                </a:cubicBezTo>
                <a:cubicBezTo>
                  <a:pt x="6537610" y="707192"/>
                  <a:pt x="6546193" y="706340"/>
                  <a:pt x="6559926" y="708896"/>
                </a:cubicBezTo>
                <a:cubicBezTo>
                  <a:pt x="6572705" y="711453"/>
                  <a:pt x="6578617" y="710601"/>
                  <a:pt x="6572705" y="708044"/>
                </a:cubicBezTo>
                <a:cubicBezTo>
                  <a:pt x="6567555" y="705487"/>
                  <a:pt x="6564122" y="699456"/>
                  <a:pt x="6567555" y="695195"/>
                </a:cubicBezTo>
                <a:cubicBezTo>
                  <a:pt x="6573468" y="684902"/>
                  <a:pt x="6670932" y="684902"/>
                  <a:pt x="6677798" y="696048"/>
                </a:cubicBezTo>
                <a:cubicBezTo>
                  <a:pt x="6687144" y="710601"/>
                  <a:pt x="6698206" y="705487"/>
                  <a:pt x="6696490" y="687526"/>
                </a:cubicBezTo>
                <a:cubicBezTo>
                  <a:pt x="6695727" y="675528"/>
                  <a:pt x="6689623" y="670415"/>
                  <a:pt x="6675128" y="670415"/>
                </a:cubicBezTo>
                <a:cubicBezTo>
                  <a:pt x="6664065" y="670415"/>
                  <a:pt x="6656436" y="666154"/>
                  <a:pt x="6658153" y="659270"/>
                </a:cubicBezTo>
                <a:cubicBezTo>
                  <a:pt x="6659678" y="654158"/>
                  <a:pt x="6656436" y="649044"/>
                  <a:pt x="6652049" y="649044"/>
                </a:cubicBezTo>
                <a:cubicBezTo>
                  <a:pt x="6647853" y="649044"/>
                  <a:pt x="6645183" y="655861"/>
                  <a:pt x="6646137" y="663597"/>
                </a:cubicBezTo>
                <a:cubicBezTo>
                  <a:pt x="6647853" y="673823"/>
                  <a:pt x="6643466" y="678937"/>
                  <a:pt x="6631641" y="678937"/>
                </a:cubicBezTo>
                <a:cubicBezTo>
                  <a:pt x="6621341" y="678937"/>
                  <a:pt x="6613712" y="674676"/>
                  <a:pt x="6613712" y="669563"/>
                </a:cubicBezTo>
                <a:cubicBezTo>
                  <a:pt x="6613712" y="664450"/>
                  <a:pt x="6619625" y="662679"/>
                  <a:pt x="6627254" y="665302"/>
                </a:cubicBezTo>
                <a:cubicBezTo>
                  <a:pt x="6634120" y="667858"/>
                  <a:pt x="6637553" y="667006"/>
                  <a:pt x="6635074" y="662679"/>
                </a:cubicBezTo>
                <a:cubicBezTo>
                  <a:pt x="6632404" y="657566"/>
                  <a:pt x="6616192" y="656714"/>
                  <a:pt x="6599217" y="659270"/>
                </a:cubicBezTo>
                <a:cubicBezTo>
                  <a:pt x="6575184" y="663597"/>
                  <a:pt x="6565838" y="660975"/>
                  <a:pt x="6556493" y="649044"/>
                </a:cubicBezTo>
                <a:cubicBezTo>
                  <a:pt x="6546193" y="634491"/>
                  <a:pt x="6547910" y="630229"/>
                  <a:pt x="6568318" y="612267"/>
                </a:cubicBezTo>
                <a:cubicBezTo>
                  <a:pt x="6584530" y="599418"/>
                  <a:pt x="6588917" y="590896"/>
                  <a:pt x="6582051" y="588339"/>
                </a:cubicBezTo>
                <a:cubicBezTo>
                  <a:pt x="6564122" y="580604"/>
                  <a:pt x="6569272" y="567820"/>
                  <a:pt x="6590633" y="567820"/>
                </a:cubicBezTo>
                <a:cubicBezTo>
                  <a:pt x="6605129" y="567820"/>
                  <a:pt x="6606846" y="566116"/>
                  <a:pt x="6596546" y="559232"/>
                </a:cubicBezTo>
                <a:cubicBezTo>
                  <a:pt x="6586437" y="553267"/>
                  <a:pt x="6586437" y="549005"/>
                  <a:pt x="6599979" y="534452"/>
                </a:cubicBezTo>
                <a:cubicBezTo>
                  <a:pt x="6614475" y="518194"/>
                  <a:pt x="6614475" y="518194"/>
                  <a:pt x="6594830" y="522456"/>
                </a:cubicBezTo>
                <a:lnTo>
                  <a:pt x="6575184" y="527635"/>
                </a:lnTo>
                <a:lnTo>
                  <a:pt x="6596546" y="508821"/>
                </a:lnTo>
                <a:cubicBezTo>
                  <a:pt x="6611042" y="495971"/>
                  <a:pt x="6612758" y="490858"/>
                  <a:pt x="6603413" y="494267"/>
                </a:cubicBezTo>
                <a:cubicBezTo>
                  <a:pt x="6594830" y="496824"/>
                  <a:pt x="6586437" y="495119"/>
                  <a:pt x="6583767" y="490858"/>
                </a:cubicBezTo>
                <a:cubicBezTo>
                  <a:pt x="6580334" y="485679"/>
                  <a:pt x="6587200" y="481418"/>
                  <a:pt x="6598263" y="481418"/>
                </a:cubicBezTo>
                <a:cubicBezTo>
                  <a:pt x="6613712" y="480566"/>
                  <a:pt x="6614475" y="479714"/>
                  <a:pt x="6602650" y="476305"/>
                </a:cubicBezTo>
                <a:cubicBezTo>
                  <a:pt x="6587200" y="472044"/>
                  <a:pt x="6587200" y="472044"/>
                  <a:pt x="6602650" y="460047"/>
                </a:cubicBezTo>
                <a:cubicBezTo>
                  <a:pt x="6617145" y="448968"/>
                  <a:pt x="6617145" y="448116"/>
                  <a:pt x="6599217" y="442937"/>
                </a:cubicBezTo>
                <a:cubicBezTo>
                  <a:pt x="6576138" y="436972"/>
                  <a:pt x="6565838" y="413896"/>
                  <a:pt x="6585484" y="413896"/>
                </a:cubicBezTo>
                <a:cubicBezTo>
                  <a:pt x="6611995" y="413896"/>
                  <a:pt x="6590633" y="405308"/>
                  <a:pt x="6523115" y="389050"/>
                </a:cubicBezTo>
                <a:cubicBezTo>
                  <a:pt x="6460745" y="373710"/>
                  <a:pt x="6336197" y="370301"/>
                  <a:pt x="6315598" y="383085"/>
                </a:cubicBezTo>
                <a:cubicBezTo>
                  <a:pt x="6311402" y="385641"/>
                  <a:pt x="6296907" y="383936"/>
                  <a:pt x="6281457" y="379676"/>
                </a:cubicBezTo>
                <a:cubicBezTo>
                  <a:pt x="6262575" y="374562"/>
                  <a:pt x="6256662" y="375415"/>
                  <a:pt x="6260095" y="381380"/>
                </a:cubicBezTo>
                <a:cubicBezTo>
                  <a:pt x="6264291" y="387412"/>
                  <a:pt x="6252466" y="389050"/>
                  <a:pt x="6222521" y="386493"/>
                </a:cubicBezTo>
                <a:cubicBezTo>
                  <a:pt x="6172931" y="381380"/>
                  <a:pt x="6105603" y="342047"/>
                  <a:pt x="6113232" y="322380"/>
                </a:cubicBezTo>
                <a:cubicBezTo>
                  <a:pt x="6116665" y="314710"/>
                  <a:pt x="6110562" y="311301"/>
                  <a:pt x="6096066" y="311301"/>
                </a:cubicBezTo>
                <a:cubicBezTo>
                  <a:pt x="6084241" y="311301"/>
                  <a:pt x="6076421" y="307827"/>
                  <a:pt x="6079091" y="303566"/>
                </a:cubicBezTo>
                <a:cubicBezTo>
                  <a:pt x="6081571" y="299304"/>
                  <a:pt x="6104649" y="296748"/>
                  <a:pt x="6130207" y="297600"/>
                </a:cubicBezTo>
                <a:cubicBezTo>
                  <a:pt x="6155956" y="298452"/>
                  <a:pt x="6174648" y="295896"/>
                  <a:pt x="6172931" y="292487"/>
                </a:cubicBezTo>
                <a:cubicBezTo>
                  <a:pt x="6170451" y="289078"/>
                  <a:pt x="6161106" y="285603"/>
                  <a:pt x="6152523" y="285603"/>
                </a:cubicBezTo>
                <a:cubicBezTo>
                  <a:pt x="6143177" y="285603"/>
                  <a:pt x="6126774" y="281342"/>
                  <a:pt x="6114949" y="275376"/>
                </a:cubicBezTo>
                <a:lnTo>
                  <a:pt x="6092633" y="265937"/>
                </a:lnTo>
                <a:lnTo>
                  <a:pt x="6115711" y="254006"/>
                </a:lnTo>
                <a:cubicBezTo>
                  <a:pt x="6141460" y="240304"/>
                  <a:pt x="6275545" y="219786"/>
                  <a:pt x="6400093" y="209492"/>
                </a:cubicBezTo>
                <a:cubicBezTo>
                  <a:pt x="6479628" y="202675"/>
                  <a:pt x="6519681" y="190744"/>
                  <a:pt x="6519681" y="174421"/>
                </a:cubicBezTo>
                <a:cubicBezTo>
                  <a:pt x="6519681" y="169307"/>
                  <a:pt x="6501753" y="165898"/>
                  <a:pt x="6480391" y="165898"/>
                </a:cubicBezTo>
                <a:cubicBezTo>
                  <a:pt x="6453116" y="165898"/>
                  <a:pt x="6442816" y="162490"/>
                  <a:pt x="6444533" y="155672"/>
                </a:cubicBezTo>
                <a:cubicBezTo>
                  <a:pt x="6449683" y="141970"/>
                  <a:pt x="6627254" y="106898"/>
                  <a:pt x="6692293" y="106046"/>
                </a:cubicBezTo>
                <a:cubicBezTo>
                  <a:pt x="6724718" y="106046"/>
                  <a:pt x="6745126" y="101785"/>
                  <a:pt x="6754663" y="92411"/>
                </a:cubicBezTo>
                <a:cubicBezTo>
                  <a:pt x="6762292" y="84674"/>
                  <a:pt x="6766488" y="77005"/>
                  <a:pt x="6764771" y="75301"/>
                </a:cubicBezTo>
                <a:cubicBezTo>
                  <a:pt x="6758859" y="68417"/>
                  <a:pt x="6635837" y="90641"/>
                  <a:pt x="6623821" y="99228"/>
                </a:cubicBezTo>
                <a:cubicBezTo>
                  <a:pt x="6617908" y="104341"/>
                  <a:pt x="6599217" y="106046"/>
                  <a:pt x="6581288" y="103489"/>
                </a:cubicBezTo>
                <a:cubicBezTo>
                  <a:pt x="6564122" y="100080"/>
                  <a:pt x="6554776" y="100932"/>
                  <a:pt x="6559926" y="104341"/>
                </a:cubicBezTo>
                <a:cubicBezTo>
                  <a:pt x="6569272" y="110307"/>
                  <a:pt x="6520635" y="121452"/>
                  <a:pt x="6342110" y="153967"/>
                </a:cubicBezTo>
                <a:cubicBezTo>
                  <a:pt x="6335244" y="154820"/>
                  <a:pt x="6318078" y="161637"/>
                  <a:pt x="6302819" y="169307"/>
                </a:cubicBezTo>
                <a:cubicBezTo>
                  <a:pt x="6287370" y="176190"/>
                  <a:pt x="6254183" y="184712"/>
                  <a:pt x="6228434" y="186417"/>
                </a:cubicBezTo>
                <a:cubicBezTo>
                  <a:pt x="6133640" y="195857"/>
                  <a:pt x="6111515" y="201823"/>
                  <a:pt x="6091870" y="222342"/>
                </a:cubicBezTo>
                <a:cubicBezTo>
                  <a:pt x="6081571" y="233486"/>
                  <a:pt x="6066312" y="242861"/>
                  <a:pt x="6057729" y="242861"/>
                </a:cubicBezTo>
                <a:cubicBezTo>
                  <a:pt x="6049146" y="242861"/>
                  <a:pt x="6039800" y="247187"/>
                  <a:pt x="6036367" y="252301"/>
                </a:cubicBezTo>
                <a:cubicBezTo>
                  <a:pt x="6032934" y="257414"/>
                  <a:pt x="6020155" y="259971"/>
                  <a:pt x="6003943" y="256562"/>
                </a:cubicBezTo>
                <a:cubicBezTo>
                  <a:pt x="5986777" y="253154"/>
                  <a:pt x="5981627" y="254006"/>
                  <a:pt x="5989447" y="259118"/>
                </a:cubicBezTo>
                <a:cubicBezTo>
                  <a:pt x="6004706" y="268493"/>
                  <a:pt x="5986014" y="275376"/>
                  <a:pt x="5926124" y="280490"/>
                </a:cubicBezTo>
                <a:cubicBezTo>
                  <a:pt x="5903046" y="282194"/>
                  <a:pt x="5872338" y="289864"/>
                  <a:pt x="5857842" y="297600"/>
                </a:cubicBezTo>
                <a:cubicBezTo>
                  <a:pt x="5844109" y="305270"/>
                  <a:pt x="5823701" y="311301"/>
                  <a:pt x="5813402" y="311301"/>
                </a:cubicBezTo>
                <a:cubicBezTo>
                  <a:pt x="5803102" y="311301"/>
                  <a:pt x="5792040" y="315562"/>
                  <a:pt x="5789560" y="319823"/>
                </a:cubicBezTo>
                <a:cubicBezTo>
                  <a:pt x="5786127" y="325855"/>
                  <a:pt x="5791277" y="327493"/>
                  <a:pt x="5805773" y="323232"/>
                </a:cubicBezTo>
                <a:cubicBezTo>
                  <a:pt x="5821985" y="318971"/>
                  <a:pt x="5827897" y="321528"/>
                  <a:pt x="5827897" y="330968"/>
                </a:cubicBezTo>
                <a:cubicBezTo>
                  <a:pt x="5827897" y="344604"/>
                  <a:pt x="5786890" y="362565"/>
                  <a:pt x="5755419" y="362565"/>
                </a:cubicBezTo>
                <a:cubicBezTo>
                  <a:pt x="5743403" y="362565"/>
                  <a:pt x="5734057" y="369383"/>
                  <a:pt x="5731387" y="379676"/>
                </a:cubicBezTo>
                <a:cubicBezTo>
                  <a:pt x="5728908" y="391672"/>
                  <a:pt x="5719562" y="396785"/>
                  <a:pt x="5705066" y="396785"/>
                </a:cubicBezTo>
                <a:cubicBezTo>
                  <a:pt x="5677601" y="396785"/>
                  <a:pt x="5676838" y="389968"/>
                  <a:pt x="5702396" y="379676"/>
                </a:cubicBezTo>
                <a:cubicBezTo>
                  <a:pt x="5716129" y="373710"/>
                  <a:pt x="5707546" y="372857"/>
                  <a:pt x="5669971" y="375415"/>
                </a:cubicBezTo>
                <a:cubicBezTo>
                  <a:pt x="5634116" y="378824"/>
                  <a:pt x="5623816" y="377119"/>
                  <a:pt x="5635832" y="372006"/>
                </a:cubicBezTo>
                <a:cubicBezTo>
                  <a:pt x="5652806" y="363418"/>
                  <a:pt x="5652806" y="363418"/>
                  <a:pt x="5635832" y="362565"/>
                </a:cubicBezTo>
                <a:cubicBezTo>
                  <a:pt x="5626486" y="361713"/>
                  <a:pt x="5595588" y="362565"/>
                  <a:pt x="5567550" y="363418"/>
                </a:cubicBezTo>
                <a:cubicBezTo>
                  <a:pt x="5539322" y="364270"/>
                  <a:pt x="5467606" y="365122"/>
                  <a:pt x="5407717" y="365974"/>
                </a:cubicBezTo>
                <a:cubicBezTo>
                  <a:pt x="5348781" y="365974"/>
                  <a:pt x="5296711" y="369383"/>
                  <a:pt x="5293278" y="372857"/>
                </a:cubicBezTo>
                <a:cubicBezTo>
                  <a:pt x="5289845" y="377119"/>
                  <a:pt x="5279736" y="379676"/>
                  <a:pt x="5269436" y="379676"/>
                </a:cubicBezTo>
                <a:cubicBezTo>
                  <a:pt x="5234342" y="379676"/>
                  <a:pt x="5271916" y="399342"/>
                  <a:pt x="5310444" y="401899"/>
                </a:cubicBezTo>
                <a:cubicBezTo>
                  <a:pt x="5331806" y="402751"/>
                  <a:pt x="5352214" y="406160"/>
                  <a:pt x="5356600" y="408717"/>
                </a:cubicBezTo>
                <a:cubicBezTo>
                  <a:pt x="5360797" y="411339"/>
                  <a:pt x="5394176" y="407930"/>
                  <a:pt x="5431749" y="401899"/>
                </a:cubicBezTo>
                <a:cubicBezTo>
                  <a:pt x="5547904" y="382232"/>
                  <a:pt x="5665775" y="388263"/>
                  <a:pt x="5665775" y="414747"/>
                </a:cubicBezTo>
                <a:cubicBezTo>
                  <a:pt x="5665775" y="429302"/>
                  <a:pt x="5641745" y="448968"/>
                  <a:pt x="5614470" y="456638"/>
                </a:cubicBezTo>
                <a:cubicBezTo>
                  <a:pt x="5564880" y="471192"/>
                  <a:pt x="5471802" y="476305"/>
                  <a:pt x="5464936" y="466012"/>
                </a:cubicBezTo>
                <a:cubicBezTo>
                  <a:pt x="5460740" y="458342"/>
                  <a:pt x="5456544" y="458342"/>
                  <a:pt x="5447008" y="466012"/>
                </a:cubicBezTo>
                <a:cubicBezTo>
                  <a:pt x="5438616" y="472895"/>
                  <a:pt x="5393222" y="474600"/>
                  <a:pt x="5283932" y="470340"/>
                </a:cubicBezTo>
                <a:cubicBezTo>
                  <a:pt x="5152518" y="465160"/>
                  <a:pt x="5109794" y="462604"/>
                  <a:pt x="5083282" y="457490"/>
                </a:cubicBezTo>
                <a:cubicBezTo>
                  <a:pt x="5069549" y="454933"/>
                  <a:pt x="5089195" y="419861"/>
                  <a:pt x="5109794" y="411339"/>
                </a:cubicBezTo>
                <a:cubicBezTo>
                  <a:pt x="5121620" y="406160"/>
                  <a:pt x="5132873" y="401047"/>
                  <a:pt x="5134399" y="400194"/>
                </a:cubicBezTo>
                <a:cubicBezTo>
                  <a:pt x="5135352" y="400194"/>
                  <a:pt x="5134399" y="392524"/>
                  <a:pt x="5131156" y="384789"/>
                </a:cubicBezTo>
                <a:cubicBezTo>
                  <a:pt x="5124290" y="366827"/>
                  <a:pt x="5050859" y="365122"/>
                  <a:pt x="5050859" y="383085"/>
                </a:cubicBezTo>
                <a:cubicBezTo>
                  <a:pt x="5050859" y="389968"/>
                  <a:pt x="5045708" y="397638"/>
                  <a:pt x="5040559" y="399342"/>
                </a:cubicBezTo>
                <a:cubicBezTo>
                  <a:pt x="5031976" y="402751"/>
                  <a:pt x="5031976" y="406160"/>
                  <a:pt x="5041321" y="412191"/>
                </a:cubicBezTo>
                <a:cubicBezTo>
                  <a:pt x="5050859" y="419009"/>
                  <a:pt x="5049141" y="425040"/>
                  <a:pt x="5030259" y="443789"/>
                </a:cubicBezTo>
                <a:cubicBezTo>
                  <a:pt x="5009851" y="464373"/>
                  <a:pt x="5002221" y="466931"/>
                  <a:pt x="4964457" y="463456"/>
                </a:cubicBezTo>
                <a:cubicBezTo>
                  <a:pt x="4941569" y="460899"/>
                  <a:pt x="4922686" y="462604"/>
                  <a:pt x="4922686" y="466012"/>
                </a:cubicBezTo>
                <a:cubicBezTo>
                  <a:pt x="4922686" y="470340"/>
                  <a:pt x="4916774" y="473748"/>
                  <a:pt x="4909907" y="473748"/>
                </a:cubicBezTo>
                <a:cubicBezTo>
                  <a:pt x="4894458" y="473748"/>
                  <a:pt x="4892741" y="456638"/>
                  <a:pt x="4908191" y="456638"/>
                </a:cubicBezTo>
                <a:cubicBezTo>
                  <a:pt x="4914103" y="455786"/>
                  <a:pt x="4912387" y="451525"/>
                  <a:pt x="4903041" y="444641"/>
                </a:cubicBezTo>
                <a:cubicBezTo>
                  <a:pt x="4891978" y="436120"/>
                  <a:pt x="4890261" y="431858"/>
                  <a:pt x="4898845" y="428384"/>
                </a:cubicBezTo>
                <a:cubicBezTo>
                  <a:pt x="4906475" y="425826"/>
                  <a:pt x="4904758" y="422418"/>
                  <a:pt x="4893696" y="418157"/>
                </a:cubicBezTo>
                <a:cubicBezTo>
                  <a:pt x="4882633" y="413043"/>
                  <a:pt x="4874050" y="415599"/>
                  <a:pt x="4867183" y="425040"/>
                </a:cubicBezTo>
                <a:cubicBezTo>
                  <a:pt x="4859555" y="435266"/>
                  <a:pt x="4840672" y="439528"/>
                  <a:pt x="4793752" y="441232"/>
                </a:cubicBezTo>
                <a:cubicBezTo>
                  <a:pt x="4738249" y="443789"/>
                  <a:pt x="4730619" y="442084"/>
                  <a:pt x="4731383" y="428384"/>
                </a:cubicBezTo>
                <a:cubicBezTo>
                  <a:pt x="4733099" y="416452"/>
                  <a:pt x="4726232" y="413896"/>
                  <a:pt x="4697241" y="413896"/>
                </a:cubicBezTo>
                <a:cubicBezTo>
                  <a:pt x="4663100" y="413043"/>
                  <a:pt x="4627243" y="395933"/>
                  <a:pt x="4638306" y="385641"/>
                </a:cubicBezTo>
                <a:cubicBezTo>
                  <a:pt x="4640785" y="382232"/>
                  <a:pt x="4639068" y="379676"/>
                  <a:pt x="4634110" y="379676"/>
                </a:cubicBezTo>
                <a:cubicBezTo>
                  <a:pt x="4621331" y="379676"/>
                  <a:pt x="4649367" y="350634"/>
                  <a:pt x="4669967" y="342898"/>
                </a:cubicBezTo>
                <a:cubicBezTo>
                  <a:pt x="4686178" y="336934"/>
                  <a:pt x="4728903" y="360009"/>
                  <a:pt x="4722036" y="371153"/>
                </a:cubicBezTo>
                <a:cubicBezTo>
                  <a:pt x="4719366" y="375415"/>
                  <a:pt x="4721083" y="380528"/>
                  <a:pt x="4726232" y="383936"/>
                </a:cubicBezTo>
                <a:cubicBezTo>
                  <a:pt x="4730619" y="386493"/>
                  <a:pt x="4734816" y="383085"/>
                  <a:pt x="4734816" y="376267"/>
                </a:cubicBezTo>
                <a:cubicBezTo>
                  <a:pt x="4734816" y="368597"/>
                  <a:pt x="4751981" y="359156"/>
                  <a:pt x="4780973" y="350634"/>
                </a:cubicBezTo>
                <a:cubicBezTo>
                  <a:pt x="4833042" y="335229"/>
                  <a:pt x="4891978" y="332672"/>
                  <a:pt x="4884349" y="345456"/>
                </a:cubicBezTo>
                <a:cubicBezTo>
                  <a:pt x="4877482" y="356600"/>
                  <a:pt x="4885112" y="356600"/>
                  <a:pt x="4905520" y="343751"/>
                </a:cubicBezTo>
                <a:cubicBezTo>
                  <a:pt x="4919253" y="335229"/>
                  <a:pt x="4925166" y="335229"/>
                  <a:pt x="4936419" y="346308"/>
                </a:cubicBezTo>
                <a:cubicBezTo>
                  <a:pt x="4948245" y="359156"/>
                  <a:pt x="4948245" y="362565"/>
                  <a:pt x="4926119" y="383085"/>
                </a:cubicBezTo>
                <a:lnTo>
                  <a:pt x="4901324" y="405308"/>
                </a:lnTo>
                <a:lnTo>
                  <a:pt x="4960260" y="401047"/>
                </a:lnTo>
                <a:cubicBezTo>
                  <a:pt x="4991922" y="399342"/>
                  <a:pt x="5020914" y="395933"/>
                  <a:pt x="5022629" y="393377"/>
                </a:cubicBezTo>
                <a:cubicBezTo>
                  <a:pt x="5031976" y="383936"/>
                  <a:pt x="5015763" y="345456"/>
                  <a:pt x="5001268" y="344604"/>
                </a:cubicBezTo>
                <a:cubicBezTo>
                  <a:pt x="4989252" y="344604"/>
                  <a:pt x="4989252" y="342898"/>
                  <a:pt x="4999552" y="339490"/>
                </a:cubicBezTo>
                <a:cubicBezTo>
                  <a:pt x="5006418" y="336934"/>
                  <a:pt x="5014046" y="331820"/>
                  <a:pt x="5016718" y="328411"/>
                </a:cubicBezTo>
                <a:cubicBezTo>
                  <a:pt x="5023393" y="318971"/>
                  <a:pt x="5101975" y="312153"/>
                  <a:pt x="5107124" y="320675"/>
                </a:cubicBezTo>
                <a:cubicBezTo>
                  <a:pt x="5109794" y="324936"/>
                  <a:pt x="5120857" y="328411"/>
                  <a:pt x="5131919" y="328411"/>
                </a:cubicBezTo>
                <a:cubicBezTo>
                  <a:pt x="5142982" y="328411"/>
                  <a:pt x="5154998" y="332672"/>
                  <a:pt x="5158430" y="337786"/>
                </a:cubicBezTo>
                <a:cubicBezTo>
                  <a:pt x="5161864" y="343751"/>
                  <a:pt x="5177123" y="344604"/>
                  <a:pt x="5201918" y="341194"/>
                </a:cubicBezTo>
                <a:cubicBezTo>
                  <a:pt x="5230908" y="336934"/>
                  <a:pt x="5243879" y="338638"/>
                  <a:pt x="5255704" y="349717"/>
                </a:cubicBezTo>
                <a:cubicBezTo>
                  <a:pt x="5267720" y="360009"/>
                  <a:pt x="5272870" y="360861"/>
                  <a:pt x="5278020" y="353191"/>
                </a:cubicBezTo>
                <a:cubicBezTo>
                  <a:pt x="5281453" y="346308"/>
                  <a:pt x="5280499" y="344604"/>
                  <a:pt x="5274586" y="348930"/>
                </a:cubicBezTo>
                <a:cubicBezTo>
                  <a:pt x="5268674" y="352339"/>
                  <a:pt x="5264287" y="351487"/>
                  <a:pt x="5264287" y="346308"/>
                </a:cubicBezTo>
                <a:cubicBezTo>
                  <a:pt x="5264287" y="337786"/>
                  <a:pt x="5296711" y="324084"/>
                  <a:pt x="5303577" y="330968"/>
                </a:cubicBezTo>
                <a:cubicBezTo>
                  <a:pt x="5306057" y="332672"/>
                  <a:pt x="5328373" y="330050"/>
                  <a:pt x="5353931" y="324084"/>
                </a:cubicBezTo>
                <a:cubicBezTo>
                  <a:pt x="5379680" y="318119"/>
                  <a:pt x="5409434" y="314710"/>
                  <a:pt x="5419733" y="317266"/>
                </a:cubicBezTo>
                <a:cubicBezTo>
                  <a:pt x="5435182" y="321528"/>
                  <a:pt x="5436900" y="319823"/>
                  <a:pt x="5433466" y="304418"/>
                </a:cubicBezTo>
                <a:cubicBezTo>
                  <a:pt x="5430033" y="293339"/>
                  <a:pt x="5433466" y="284751"/>
                  <a:pt x="5441096" y="282194"/>
                </a:cubicBezTo>
                <a:cubicBezTo>
                  <a:pt x="5464174" y="272820"/>
                  <a:pt x="5527305" y="277081"/>
                  <a:pt x="5530739" y="287308"/>
                </a:cubicBezTo>
                <a:cubicBezTo>
                  <a:pt x="5533409" y="293339"/>
                  <a:pt x="5540084" y="295044"/>
                  <a:pt x="5551338" y="290716"/>
                </a:cubicBezTo>
                <a:cubicBezTo>
                  <a:pt x="5585479" y="277081"/>
                  <a:pt x="5526543" y="265937"/>
                  <a:pt x="5411151" y="265085"/>
                </a:cubicBezTo>
                <a:cubicBezTo>
                  <a:pt x="5300145" y="264232"/>
                  <a:pt x="5296711" y="263380"/>
                  <a:pt x="5281453" y="242861"/>
                </a:cubicBezTo>
                <a:cubicBezTo>
                  <a:pt x="5266004" y="223194"/>
                  <a:pt x="5266004" y="221490"/>
                  <a:pt x="5279736" y="216376"/>
                </a:cubicBezTo>
                <a:cubicBezTo>
                  <a:pt x="5289845" y="212116"/>
                  <a:pt x="5287365" y="209492"/>
                  <a:pt x="5268674" y="207854"/>
                </a:cubicBezTo>
                <a:cubicBezTo>
                  <a:pt x="5249029" y="205232"/>
                  <a:pt x="5242925" y="200118"/>
                  <a:pt x="5243879" y="183860"/>
                </a:cubicBezTo>
                <a:cubicBezTo>
                  <a:pt x="5243879" y="167602"/>
                  <a:pt x="5251508" y="160785"/>
                  <a:pt x="5281453" y="147936"/>
                </a:cubicBezTo>
                <a:cubicBezTo>
                  <a:pt x="5302815" y="139414"/>
                  <a:pt x="5328373" y="132531"/>
                  <a:pt x="5339435" y="132531"/>
                </a:cubicBezTo>
                <a:cubicBezTo>
                  <a:pt x="5349735" y="131744"/>
                  <a:pt x="5358318" y="127417"/>
                  <a:pt x="5358318" y="123156"/>
                </a:cubicBezTo>
                <a:cubicBezTo>
                  <a:pt x="5358318" y="118043"/>
                  <a:pt x="5371097" y="114634"/>
                  <a:pt x="5387309" y="114634"/>
                </a:cubicBezTo>
                <a:cubicBezTo>
                  <a:pt x="5403521" y="114634"/>
                  <a:pt x="5419733" y="110307"/>
                  <a:pt x="5422213" y="106046"/>
                </a:cubicBezTo>
                <a:cubicBezTo>
                  <a:pt x="5424882" y="100932"/>
                  <a:pt x="5446245" y="97524"/>
                  <a:pt x="5469323" y="97524"/>
                </a:cubicBezTo>
                <a:cubicBezTo>
                  <a:pt x="5500032" y="97524"/>
                  <a:pt x="5515290" y="101785"/>
                  <a:pt x="5527305" y="114634"/>
                </a:cubicBezTo>
                <a:cubicBezTo>
                  <a:pt x="5535888" y="124008"/>
                  <a:pt x="5552100" y="132531"/>
                  <a:pt x="5564118" y="135087"/>
                </a:cubicBezTo>
                <a:cubicBezTo>
                  <a:pt x="5575942" y="136858"/>
                  <a:pt x="5583763" y="142822"/>
                  <a:pt x="5582045" y="149640"/>
                </a:cubicBezTo>
                <a:cubicBezTo>
                  <a:pt x="5579376" y="159081"/>
                  <a:pt x="5581092" y="159933"/>
                  <a:pt x="5589675" y="150558"/>
                </a:cubicBezTo>
                <a:cubicBezTo>
                  <a:pt x="5595588" y="145379"/>
                  <a:pt x="5608558" y="140266"/>
                  <a:pt x="5618666" y="139414"/>
                </a:cubicBezTo>
                <a:cubicBezTo>
                  <a:pt x="5630683" y="138561"/>
                  <a:pt x="5627249" y="136006"/>
                  <a:pt x="5608558" y="129974"/>
                </a:cubicBezTo>
                <a:cubicBezTo>
                  <a:pt x="5593108" y="124860"/>
                  <a:pt x="5580329" y="115486"/>
                  <a:pt x="5580329" y="109456"/>
                </a:cubicBezTo>
                <a:cubicBezTo>
                  <a:pt x="5580329" y="102637"/>
                  <a:pt x="5572701" y="97524"/>
                  <a:pt x="5563163" y="97524"/>
                </a:cubicBezTo>
                <a:cubicBezTo>
                  <a:pt x="5553818" y="97524"/>
                  <a:pt x="5546188" y="94115"/>
                  <a:pt x="5546188" y="89788"/>
                </a:cubicBezTo>
                <a:cubicBezTo>
                  <a:pt x="5546188" y="81266"/>
                  <a:pt x="5605125" y="72678"/>
                  <a:pt x="5703349" y="67565"/>
                </a:cubicBezTo>
                <a:cubicBezTo>
                  <a:pt x="5739970" y="65860"/>
                  <a:pt x="5791277" y="59895"/>
                  <a:pt x="5816835" y="54781"/>
                </a:cubicBezTo>
                <a:cubicBezTo>
                  <a:pt x="5846780" y="47898"/>
                  <a:pt x="5875008" y="47898"/>
                  <a:pt x="5898849" y="53077"/>
                </a:cubicBezTo>
                <a:cubicBezTo>
                  <a:pt x="5925361" y="58190"/>
                  <a:pt x="5945007" y="57338"/>
                  <a:pt x="5968848" y="48751"/>
                </a:cubicBezTo>
                <a:cubicBezTo>
                  <a:pt x="6029501" y="28231"/>
                  <a:pt x="6126011" y="23118"/>
                  <a:pt x="6424125" y="24822"/>
                </a:cubicBezTo>
                <a:cubicBezTo>
                  <a:pt x="6632404" y="25675"/>
                  <a:pt x="6719568" y="29084"/>
                  <a:pt x="6726435" y="35967"/>
                </a:cubicBezTo>
                <a:cubicBezTo>
                  <a:pt x="6732347" y="41932"/>
                  <a:pt x="6751230" y="46194"/>
                  <a:pt x="6769159" y="46194"/>
                </a:cubicBezTo>
                <a:cubicBezTo>
                  <a:pt x="6800629" y="46194"/>
                  <a:pt x="6811882" y="56486"/>
                  <a:pt x="6791283" y="66712"/>
                </a:cubicBezTo>
                <a:cubicBezTo>
                  <a:pt x="6785371" y="70121"/>
                  <a:pt x="6805016" y="70121"/>
                  <a:pt x="6835724" y="67565"/>
                </a:cubicBezTo>
                <a:cubicBezTo>
                  <a:pt x="6865669" y="65008"/>
                  <a:pt x="6933951" y="60747"/>
                  <a:pt x="6986783" y="57338"/>
                </a:cubicBezTo>
                <a:cubicBezTo>
                  <a:pt x="7076618" y="52225"/>
                  <a:pt x="7083484" y="53077"/>
                  <a:pt x="7083484" y="67565"/>
                </a:cubicBezTo>
                <a:cubicBezTo>
                  <a:pt x="7083484" y="82970"/>
                  <a:pt x="7084247" y="82970"/>
                  <a:pt x="7094547" y="68417"/>
                </a:cubicBezTo>
                <a:cubicBezTo>
                  <a:pt x="7105609" y="53863"/>
                  <a:pt x="7136317" y="53863"/>
                  <a:pt x="7184191" y="67565"/>
                </a:cubicBezTo>
                <a:cubicBezTo>
                  <a:pt x="7199449" y="72678"/>
                  <a:pt x="7202119" y="70974"/>
                  <a:pt x="7197733" y="59895"/>
                </a:cubicBezTo>
                <a:cubicBezTo>
                  <a:pt x="7193537" y="48751"/>
                  <a:pt x="7198686" y="46194"/>
                  <a:pt x="7224244" y="46194"/>
                </a:cubicBezTo>
                <a:cubicBezTo>
                  <a:pt x="7242173" y="46194"/>
                  <a:pt x="7253426" y="42784"/>
                  <a:pt x="7249993" y="37672"/>
                </a:cubicBezTo>
                <a:cubicBezTo>
                  <a:pt x="7242173" y="24822"/>
                  <a:pt x="7253426" y="27379"/>
                  <a:pt x="7267922" y="41080"/>
                </a:cubicBezTo>
                <a:cubicBezTo>
                  <a:pt x="7273835" y="47898"/>
                  <a:pt x="7286613" y="51307"/>
                  <a:pt x="7295959" y="48751"/>
                </a:cubicBezTo>
                <a:cubicBezTo>
                  <a:pt x="7304543" y="46194"/>
                  <a:pt x="7314842" y="48751"/>
                  <a:pt x="7317321" y="53863"/>
                </a:cubicBezTo>
                <a:cubicBezTo>
                  <a:pt x="7320755" y="59042"/>
                  <a:pt x="7330291" y="63304"/>
                  <a:pt x="7337921" y="63304"/>
                </a:cubicBezTo>
                <a:cubicBezTo>
                  <a:pt x="7349746" y="62451"/>
                  <a:pt x="7348220" y="59042"/>
                  <a:pt x="7331054" y="45342"/>
                </a:cubicBezTo>
                <a:lnTo>
                  <a:pt x="7309692" y="27379"/>
                </a:lnTo>
                <a:lnTo>
                  <a:pt x="7331054" y="30002"/>
                </a:lnTo>
                <a:cubicBezTo>
                  <a:pt x="7343070" y="30788"/>
                  <a:pt x="7364432" y="29084"/>
                  <a:pt x="7377974" y="26527"/>
                </a:cubicBezTo>
                <a:cubicBezTo>
                  <a:pt x="7392470" y="23118"/>
                  <a:pt x="7455793" y="18005"/>
                  <a:pt x="7518925" y="15448"/>
                </a:cubicBezTo>
                <a:cubicBezTo>
                  <a:pt x="7582057" y="12891"/>
                  <a:pt x="7686387" y="7713"/>
                  <a:pt x="7749519" y="4304"/>
                </a:cubicBezTo>
                <a:cubicBezTo>
                  <a:pt x="7787761" y="1960"/>
                  <a:pt x="7833143" y="629"/>
                  <a:pt x="7880346" y="176"/>
                </a:cubicBezTo>
                <a:close/>
              </a:path>
            </a:pathLst>
          </a:custGeom>
          <a:solidFill>
            <a:schemeClr val="tx1">
              <a:lumMod val="75000"/>
              <a:alpha val="16000"/>
            </a:schemeClr>
          </a:solidFill>
          <a:ln>
            <a:noFill/>
          </a:ln>
          <a:effectLst/>
          <a:extLst/>
        </p:spPr>
        <p:txBody>
          <a:bodyPr wrap="square" lIns="19050" tIns="19050" rIns="19050" bIns="19050" anchor="ctr">
            <a:noAutofit/>
          </a:bodyP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endParaRPr>
          </a:p>
        </p:txBody>
      </p:sp>
      <p:grpSp>
        <p:nvGrpSpPr>
          <p:cNvPr id="6" name="Group 5"/>
          <p:cNvGrpSpPr/>
          <p:nvPr/>
        </p:nvGrpSpPr>
        <p:grpSpPr>
          <a:xfrm>
            <a:off x="4712562" y="4220349"/>
            <a:ext cx="1727994" cy="857250"/>
            <a:chOff x="3300413" y="8680450"/>
            <a:chExt cx="3455987" cy="1714500"/>
          </a:xfrm>
        </p:grpSpPr>
        <p:sp>
          <p:nvSpPr>
            <p:cNvPr id="98305" name="AutoShape 1"/>
            <p:cNvSpPr>
              <a:spLocks/>
            </p:cNvSpPr>
            <p:nvPr/>
          </p:nvSpPr>
          <p:spPr bwMode="auto">
            <a:xfrm>
              <a:off x="3300413" y="8680450"/>
              <a:ext cx="1714500" cy="1714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556C7F"/>
                </a:solidFill>
                <a:effectLst>
                  <a:outerShdw blurRad="38100" dist="38100" dir="2700000" algn="tl">
                    <a:srgbClr val="000000"/>
                  </a:outerShdw>
                </a:effectLst>
                <a:latin typeface="Lato" panose="020F0502020204030203" pitchFamily="34" charset="0"/>
              </a:endParaRPr>
            </a:p>
          </p:txBody>
        </p:sp>
        <p:sp>
          <p:nvSpPr>
            <p:cNvPr id="98306" name="AutoShape 2"/>
            <p:cNvSpPr>
              <a:spLocks/>
            </p:cNvSpPr>
            <p:nvPr/>
          </p:nvSpPr>
          <p:spPr bwMode="auto">
            <a:xfrm>
              <a:off x="3975100" y="9121775"/>
              <a:ext cx="1038225" cy="1216025"/>
            </a:xfrm>
            <a:custGeom>
              <a:avLst/>
              <a:gdLst>
                <a:gd name="T0" fmla="*/ 10006 w 20013"/>
                <a:gd name="T1" fmla="*/ 10674 h 21349"/>
                <a:gd name="T2" fmla="*/ 10006 w 20013"/>
                <a:gd name="T3" fmla="*/ 10674 h 21349"/>
                <a:gd name="T4" fmla="*/ 10006 w 20013"/>
                <a:gd name="T5" fmla="*/ 10674 h 21349"/>
                <a:gd name="T6" fmla="*/ 10006 w 20013"/>
                <a:gd name="T7" fmla="*/ 10674 h 21349"/>
              </a:gdLst>
              <a:ahLst/>
              <a:cxnLst>
                <a:cxn ang="0">
                  <a:pos x="T0" y="T1"/>
                </a:cxn>
                <a:cxn ang="0">
                  <a:pos x="T2" y="T3"/>
                </a:cxn>
                <a:cxn ang="0">
                  <a:pos x="T4" y="T5"/>
                </a:cxn>
                <a:cxn ang="0">
                  <a:pos x="T6" y="T7"/>
                </a:cxn>
              </a:cxnLst>
              <a:rect l="0" t="0" r="r" b="b"/>
              <a:pathLst>
                <a:path w="20013" h="21349">
                  <a:moveTo>
                    <a:pt x="11070" y="0"/>
                  </a:moveTo>
                  <a:lnTo>
                    <a:pt x="19575" y="5044"/>
                  </a:lnTo>
                  <a:cubicBezTo>
                    <a:pt x="19575" y="5044"/>
                    <a:pt x="21599" y="11011"/>
                    <a:pt x="16942" y="16117"/>
                  </a:cubicBezTo>
                  <a:cubicBezTo>
                    <a:pt x="11942" y="21600"/>
                    <a:pt x="8370" y="21347"/>
                    <a:pt x="8370" y="21347"/>
                  </a:cubicBezTo>
                  <a:lnTo>
                    <a:pt x="0" y="16425"/>
                  </a:lnTo>
                  <a:cubicBezTo>
                    <a:pt x="0" y="16425"/>
                    <a:pt x="8504" y="18640"/>
                    <a:pt x="12757" y="12180"/>
                  </a:cubicBezTo>
                  <a:cubicBezTo>
                    <a:pt x="17009" y="5721"/>
                    <a:pt x="11070" y="0"/>
                    <a:pt x="11070" y="0"/>
                  </a:cubicBezTo>
                  <a:close/>
                </a:path>
              </a:pathLst>
            </a:custGeom>
            <a:solidFill>
              <a:schemeClr val="accent1">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8307" name="AutoShape 3"/>
            <p:cNvSpPr>
              <a:spLocks/>
            </p:cNvSpPr>
            <p:nvPr/>
          </p:nvSpPr>
          <p:spPr bwMode="auto">
            <a:xfrm>
              <a:off x="3602038" y="8963025"/>
              <a:ext cx="1125537" cy="11255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8354" name="Line 50"/>
            <p:cNvSpPr>
              <a:spLocks noChangeShapeType="1"/>
            </p:cNvSpPr>
            <p:nvPr/>
          </p:nvSpPr>
          <p:spPr bwMode="auto">
            <a:xfrm flipH="1">
              <a:off x="5010150" y="9537700"/>
              <a:ext cx="1563688" cy="0"/>
            </a:xfrm>
            <a:prstGeom prst="line">
              <a:avLst/>
            </a:prstGeom>
            <a:noFill/>
            <a:ln w="38100" cap="flat" cmpd="sng">
              <a:solidFill>
                <a:schemeClr val="accent1"/>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dirty="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8355" name="AutoShape 51"/>
            <p:cNvSpPr>
              <a:spLocks/>
            </p:cNvSpPr>
            <p:nvPr/>
          </p:nvSpPr>
          <p:spPr bwMode="auto">
            <a:xfrm>
              <a:off x="3377407" y="9464675"/>
              <a:ext cx="15748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8356" name="AutoShape 52"/>
            <p:cNvSpPr>
              <a:spLocks/>
            </p:cNvSpPr>
            <p:nvPr/>
          </p:nvSpPr>
          <p:spPr bwMode="auto">
            <a:xfrm>
              <a:off x="3438367" y="9191626"/>
              <a:ext cx="15748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000" b="1" dirty="0">
                  <a:solidFill>
                    <a:srgbClr val="FFFFFF"/>
                  </a:solidFill>
                  <a:latin typeface="Aleo" panose="020F0502020204030203" pitchFamily="34" charset="0"/>
                  <a:cs typeface="Gill Sans" charset="0"/>
                  <a:sym typeface="Aleo Regular" charset="0"/>
                </a:rPr>
                <a:t>88%</a:t>
              </a:r>
              <a:endParaRPr lang="en-US" sz="2000" dirty="0">
                <a:solidFill>
                  <a:srgbClr val="000000"/>
                </a:solidFill>
                <a:latin typeface="Lato" panose="020F0502020204030203" pitchFamily="34" charset="0"/>
                <a:cs typeface="Gill Sans" charset="0"/>
                <a:sym typeface="Gill Sans" charset="0"/>
              </a:endParaRPr>
            </a:p>
          </p:txBody>
        </p:sp>
        <p:sp>
          <p:nvSpPr>
            <p:cNvPr id="98357" name="AutoShape 53"/>
            <p:cNvSpPr>
              <a:spLocks/>
            </p:cNvSpPr>
            <p:nvPr/>
          </p:nvSpPr>
          <p:spPr bwMode="auto">
            <a:xfrm>
              <a:off x="6565900" y="94361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accent1"/>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5" name="Group 4"/>
          <p:cNvGrpSpPr/>
          <p:nvPr/>
        </p:nvGrpSpPr>
        <p:grpSpPr>
          <a:xfrm>
            <a:off x="5803107" y="2043907"/>
            <a:ext cx="1035844" cy="1035844"/>
            <a:chOff x="11606213" y="4087813"/>
            <a:chExt cx="2071687" cy="2071687"/>
          </a:xfrm>
        </p:grpSpPr>
        <p:sp>
          <p:nvSpPr>
            <p:cNvPr id="98362" name="AutoShape 58"/>
            <p:cNvSpPr>
              <a:spLocks/>
            </p:cNvSpPr>
            <p:nvPr/>
          </p:nvSpPr>
          <p:spPr bwMode="auto">
            <a:xfrm>
              <a:off x="11606213" y="4087813"/>
              <a:ext cx="2071687" cy="20716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8363" name="AutoShape 59"/>
            <p:cNvSpPr>
              <a:spLocks/>
            </p:cNvSpPr>
            <p:nvPr/>
          </p:nvSpPr>
          <p:spPr bwMode="auto">
            <a:xfrm>
              <a:off x="12420600" y="4622800"/>
              <a:ext cx="1254125" cy="1468438"/>
            </a:xfrm>
            <a:custGeom>
              <a:avLst/>
              <a:gdLst>
                <a:gd name="T0" fmla="*/ 10006 w 20013"/>
                <a:gd name="T1" fmla="*/ 10674 h 21349"/>
                <a:gd name="T2" fmla="*/ 10006 w 20013"/>
                <a:gd name="T3" fmla="*/ 10674 h 21349"/>
                <a:gd name="T4" fmla="*/ 10006 w 20013"/>
                <a:gd name="T5" fmla="*/ 10674 h 21349"/>
                <a:gd name="T6" fmla="*/ 10006 w 20013"/>
                <a:gd name="T7" fmla="*/ 10674 h 21349"/>
              </a:gdLst>
              <a:ahLst/>
              <a:cxnLst>
                <a:cxn ang="0">
                  <a:pos x="T0" y="T1"/>
                </a:cxn>
                <a:cxn ang="0">
                  <a:pos x="T2" y="T3"/>
                </a:cxn>
                <a:cxn ang="0">
                  <a:pos x="T4" y="T5"/>
                </a:cxn>
                <a:cxn ang="0">
                  <a:pos x="T6" y="T7"/>
                </a:cxn>
              </a:cxnLst>
              <a:rect l="0" t="0" r="r" b="b"/>
              <a:pathLst>
                <a:path w="20013" h="21349">
                  <a:moveTo>
                    <a:pt x="11070" y="0"/>
                  </a:moveTo>
                  <a:lnTo>
                    <a:pt x="19575" y="5044"/>
                  </a:lnTo>
                  <a:cubicBezTo>
                    <a:pt x="19575" y="5044"/>
                    <a:pt x="21600" y="11011"/>
                    <a:pt x="16942" y="16117"/>
                  </a:cubicBezTo>
                  <a:cubicBezTo>
                    <a:pt x="11942" y="21599"/>
                    <a:pt x="8370" y="21347"/>
                    <a:pt x="8370" y="21347"/>
                  </a:cubicBezTo>
                  <a:lnTo>
                    <a:pt x="0" y="16425"/>
                  </a:lnTo>
                  <a:cubicBezTo>
                    <a:pt x="0" y="16425"/>
                    <a:pt x="8504" y="18640"/>
                    <a:pt x="12757" y="12180"/>
                  </a:cubicBezTo>
                  <a:cubicBezTo>
                    <a:pt x="17009" y="5721"/>
                    <a:pt x="11070" y="0"/>
                    <a:pt x="11070" y="0"/>
                  </a:cubicBez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8364" name="AutoShape 60"/>
            <p:cNvSpPr>
              <a:spLocks/>
            </p:cNvSpPr>
            <p:nvPr/>
          </p:nvSpPr>
          <p:spPr bwMode="auto">
            <a:xfrm>
              <a:off x="11950700" y="4432300"/>
              <a:ext cx="1358900" cy="13589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8365" name="AutoShape 61"/>
            <p:cNvSpPr>
              <a:spLocks/>
            </p:cNvSpPr>
            <p:nvPr/>
          </p:nvSpPr>
          <p:spPr bwMode="auto">
            <a:xfrm>
              <a:off x="11854815" y="5073650"/>
              <a:ext cx="1574800" cy="54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450" dirty="0">
                  <a:solidFill>
                    <a:srgbClr val="FFFFFF"/>
                  </a:solidFill>
                  <a:latin typeface="Aleo" panose="020F0502020204030203" pitchFamily="34" charset="0"/>
                  <a:cs typeface="Gill Sans" charset="0"/>
                  <a:sym typeface="Aleo Regular" charset="0"/>
                </a:rPr>
                <a:t>Billion</a:t>
              </a:r>
              <a:endParaRPr lang="en-US" sz="2800" dirty="0">
                <a:solidFill>
                  <a:srgbClr val="000000"/>
                </a:solidFill>
                <a:latin typeface="Lato" panose="020F0502020204030203" pitchFamily="34" charset="0"/>
                <a:cs typeface="Gill Sans" charset="0"/>
                <a:sym typeface="Gill Sans" charset="0"/>
              </a:endParaRPr>
            </a:p>
          </p:txBody>
        </p:sp>
        <p:sp>
          <p:nvSpPr>
            <p:cNvPr id="98366" name="AutoShape 62"/>
            <p:cNvSpPr>
              <a:spLocks/>
            </p:cNvSpPr>
            <p:nvPr/>
          </p:nvSpPr>
          <p:spPr bwMode="auto">
            <a:xfrm>
              <a:off x="11854815" y="4489450"/>
              <a:ext cx="1574800"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350" b="1" dirty="0">
                  <a:solidFill>
                    <a:srgbClr val="FFFFFF"/>
                  </a:solidFill>
                  <a:latin typeface="Aleo" panose="020F0502020204030203" pitchFamily="34" charset="0"/>
                  <a:ea typeface="Aleo Regular" charset="0"/>
                  <a:cs typeface="Aleo Regular" charset="0"/>
                  <a:sym typeface="Aleo Regular" charset="0"/>
                </a:rPr>
                <a:t>7.3</a:t>
              </a:r>
              <a:endParaRPr lang="en-US" sz="2800" dirty="0">
                <a:solidFill>
                  <a:srgbClr val="000000"/>
                </a:solidFill>
                <a:latin typeface="Lato" panose="020F0502020204030203" pitchFamily="34" charset="0"/>
                <a:cs typeface="Gill Sans" charset="0"/>
                <a:sym typeface="Gill Sans" charset="0"/>
              </a:endParaRPr>
            </a:p>
          </p:txBody>
        </p:sp>
      </p:grpSp>
      <p:grpSp>
        <p:nvGrpSpPr>
          <p:cNvPr id="4" name="Group 3"/>
          <p:cNvGrpSpPr/>
          <p:nvPr/>
        </p:nvGrpSpPr>
        <p:grpSpPr>
          <a:xfrm>
            <a:off x="8297698" y="3516292"/>
            <a:ext cx="1739107" cy="857250"/>
            <a:chOff x="11950700" y="7150100"/>
            <a:chExt cx="3478213" cy="1714500"/>
          </a:xfrm>
        </p:grpSpPr>
        <p:sp>
          <p:nvSpPr>
            <p:cNvPr id="98358" name="Line 54"/>
            <p:cNvSpPr>
              <a:spLocks noChangeShapeType="1"/>
            </p:cNvSpPr>
            <p:nvPr/>
          </p:nvSpPr>
          <p:spPr bwMode="auto">
            <a:xfrm flipH="1" flipV="1">
              <a:off x="12063413" y="8026400"/>
              <a:ext cx="1716087" cy="0"/>
            </a:xfrm>
            <a:prstGeom prst="line">
              <a:avLst/>
            </a:prstGeom>
            <a:noFill/>
            <a:ln w="38100" cap="flat" cmpd="sng">
              <a:solidFill>
                <a:schemeClr val="tx2"/>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8359" name="AutoShape 55"/>
            <p:cNvSpPr>
              <a:spLocks/>
            </p:cNvSpPr>
            <p:nvPr/>
          </p:nvSpPr>
          <p:spPr bwMode="auto">
            <a:xfrm>
              <a:off x="11950700" y="79248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tx2"/>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98367" name="AutoShape 63"/>
            <p:cNvSpPr>
              <a:spLocks/>
            </p:cNvSpPr>
            <p:nvPr/>
          </p:nvSpPr>
          <p:spPr bwMode="auto">
            <a:xfrm>
              <a:off x="13714413" y="7150100"/>
              <a:ext cx="1714500" cy="1714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80D1CA"/>
                </a:solidFill>
                <a:effectLst>
                  <a:outerShdw blurRad="38100" dist="38100" dir="2700000" algn="tl">
                    <a:srgbClr val="000000"/>
                  </a:outerShdw>
                </a:effectLst>
                <a:latin typeface="Lato" panose="020F0502020204030203" pitchFamily="34" charset="0"/>
              </a:endParaRPr>
            </a:p>
          </p:txBody>
        </p:sp>
        <p:sp>
          <p:nvSpPr>
            <p:cNvPr id="98368" name="AutoShape 64"/>
            <p:cNvSpPr>
              <a:spLocks/>
            </p:cNvSpPr>
            <p:nvPr/>
          </p:nvSpPr>
          <p:spPr bwMode="auto">
            <a:xfrm>
              <a:off x="14389100" y="7591425"/>
              <a:ext cx="1038225" cy="1216025"/>
            </a:xfrm>
            <a:custGeom>
              <a:avLst/>
              <a:gdLst>
                <a:gd name="T0" fmla="*/ 10006 w 20013"/>
                <a:gd name="T1" fmla="*/ 10674 h 21349"/>
                <a:gd name="T2" fmla="*/ 10006 w 20013"/>
                <a:gd name="T3" fmla="*/ 10674 h 21349"/>
                <a:gd name="T4" fmla="*/ 10006 w 20013"/>
                <a:gd name="T5" fmla="*/ 10674 h 21349"/>
                <a:gd name="T6" fmla="*/ 10006 w 20013"/>
                <a:gd name="T7" fmla="*/ 10674 h 21349"/>
              </a:gdLst>
              <a:ahLst/>
              <a:cxnLst>
                <a:cxn ang="0">
                  <a:pos x="T0" y="T1"/>
                </a:cxn>
                <a:cxn ang="0">
                  <a:pos x="T2" y="T3"/>
                </a:cxn>
                <a:cxn ang="0">
                  <a:pos x="T4" y="T5"/>
                </a:cxn>
                <a:cxn ang="0">
                  <a:pos x="T6" y="T7"/>
                </a:cxn>
              </a:cxnLst>
              <a:rect l="0" t="0" r="r" b="b"/>
              <a:pathLst>
                <a:path w="20013" h="21349">
                  <a:moveTo>
                    <a:pt x="11070" y="0"/>
                  </a:moveTo>
                  <a:lnTo>
                    <a:pt x="19575" y="5044"/>
                  </a:lnTo>
                  <a:cubicBezTo>
                    <a:pt x="19575" y="5044"/>
                    <a:pt x="21599" y="11011"/>
                    <a:pt x="16942" y="16117"/>
                  </a:cubicBezTo>
                  <a:cubicBezTo>
                    <a:pt x="11942" y="21600"/>
                    <a:pt x="8370" y="21347"/>
                    <a:pt x="8370" y="21347"/>
                  </a:cubicBezTo>
                  <a:lnTo>
                    <a:pt x="0" y="16425"/>
                  </a:lnTo>
                  <a:cubicBezTo>
                    <a:pt x="0" y="16425"/>
                    <a:pt x="8504" y="18640"/>
                    <a:pt x="12757" y="12180"/>
                  </a:cubicBezTo>
                  <a:cubicBezTo>
                    <a:pt x="17009" y="5721"/>
                    <a:pt x="11070" y="0"/>
                    <a:pt x="11070" y="0"/>
                  </a:cubicBezTo>
                  <a:close/>
                </a:path>
              </a:pathLst>
            </a:custGeom>
            <a:solidFill>
              <a:schemeClr val="tx2">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8369" name="AutoShape 65"/>
            <p:cNvSpPr>
              <a:spLocks/>
            </p:cNvSpPr>
            <p:nvPr/>
          </p:nvSpPr>
          <p:spPr bwMode="auto">
            <a:xfrm>
              <a:off x="13998575" y="7432675"/>
              <a:ext cx="1125538" cy="11255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8370" name="AutoShape 66"/>
            <p:cNvSpPr>
              <a:spLocks/>
            </p:cNvSpPr>
            <p:nvPr/>
          </p:nvSpPr>
          <p:spPr bwMode="auto">
            <a:xfrm>
              <a:off x="13779500" y="7959725"/>
              <a:ext cx="15748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8371" name="AutoShape 67"/>
            <p:cNvSpPr>
              <a:spLocks/>
            </p:cNvSpPr>
            <p:nvPr/>
          </p:nvSpPr>
          <p:spPr bwMode="auto">
            <a:xfrm>
              <a:off x="13797875" y="7616826"/>
              <a:ext cx="15748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b="1" dirty="0">
                  <a:solidFill>
                    <a:srgbClr val="FFFFFF"/>
                  </a:solidFill>
                  <a:latin typeface="Aleo" panose="020F0502020204030203" pitchFamily="34" charset="0"/>
                  <a:cs typeface="Gill Sans" charset="0"/>
                  <a:sym typeface="Aleo Regular" charset="0"/>
                </a:rPr>
                <a:t>72%</a:t>
              </a:r>
              <a:endParaRPr lang="en-US" dirty="0">
                <a:solidFill>
                  <a:srgbClr val="000000"/>
                </a:solidFill>
                <a:latin typeface="Lato" panose="020F0502020204030203" pitchFamily="34" charset="0"/>
                <a:cs typeface="Gill Sans" charset="0"/>
                <a:sym typeface="Gill Sans" charset="0"/>
              </a:endParaRPr>
            </a:p>
          </p:txBody>
        </p:sp>
      </p:grpSp>
      <p:grpSp>
        <p:nvGrpSpPr>
          <p:cNvPr id="3" name="Group 2"/>
          <p:cNvGrpSpPr/>
          <p:nvPr/>
        </p:nvGrpSpPr>
        <p:grpSpPr>
          <a:xfrm>
            <a:off x="9227031" y="1614385"/>
            <a:ext cx="2035175" cy="1035050"/>
            <a:chOff x="17894300" y="4802188"/>
            <a:chExt cx="4070350" cy="2070100"/>
          </a:xfrm>
        </p:grpSpPr>
        <p:sp>
          <p:nvSpPr>
            <p:cNvPr id="98360" name="Line 56"/>
            <p:cNvSpPr>
              <a:spLocks noChangeShapeType="1"/>
            </p:cNvSpPr>
            <p:nvPr/>
          </p:nvSpPr>
          <p:spPr bwMode="auto">
            <a:xfrm flipH="1">
              <a:off x="18008600" y="5842000"/>
              <a:ext cx="2014538" cy="0"/>
            </a:xfrm>
            <a:prstGeom prst="line">
              <a:avLst/>
            </a:prstGeom>
            <a:noFill/>
            <a:ln w="38100" cap="flat" cmpd="sng">
              <a:solidFill>
                <a:schemeClr val="accent3"/>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8361" name="AutoShape 57"/>
            <p:cNvSpPr>
              <a:spLocks/>
            </p:cNvSpPr>
            <p:nvPr/>
          </p:nvSpPr>
          <p:spPr bwMode="auto">
            <a:xfrm>
              <a:off x="17894300" y="57404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accent4"/>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98372" name="AutoShape 68"/>
            <p:cNvSpPr>
              <a:spLocks/>
            </p:cNvSpPr>
            <p:nvPr/>
          </p:nvSpPr>
          <p:spPr bwMode="auto">
            <a:xfrm>
              <a:off x="19892963" y="4802188"/>
              <a:ext cx="2071687" cy="20701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98373" name="AutoShape 69"/>
            <p:cNvSpPr>
              <a:spLocks/>
            </p:cNvSpPr>
            <p:nvPr/>
          </p:nvSpPr>
          <p:spPr bwMode="auto">
            <a:xfrm>
              <a:off x="20707350" y="5335588"/>
              <a:ext cx="1254125" cy="1468437"/>
            </a:xfrm>
            <a:custGeom>
              <a:avLst/>
              <a:gdLst>
                <a:gd name="T0" fmla="*/ 10006 w 20013"/>
                <a:gd name="T1" fmla="*/ 10674 h 21349"/>
                <a:gd name="T2" fmla="*/ 10006 w 20013"/>
                <a:gd name="T3" fmla="*/ 10674 h 21349"/>
                <a:gd name="T4" fmla="*/ 10006 w 20013"/>
                <a:gd name="T5" fmla="*/ 10674 h 21349"/>
                <a:gd name="T6" fmla="*/ 10006 w 20013"/>
                <a:gd name="T7" fmla="*/ 10674 h 21349"/>
              </a:gdLst>
              <a:ahLst/>
              <a:cxnLst>
                <a:cxn ang="0">
                  <a:pos x="T0" y="T1"/>
                </a:cxn>
                <a:cxn ang="0">
                  <a:pos x="T2" y="T3"/>
                </a:cxn>
                <a:cxn ang="0">
                  <a:pos x="T4" y="T5"/>
                </a:cxn>
                <a:cxn ang="0">
                  <a:pos x="T6" y="T7"/>
                </a:cxn>
              </a:cxnLst>
              <a:rect l="0" t="0" r="r" b="b"/>
              <a:pathLst>
                <a:path w="20013" h="21349">
                  <a:moveTo>
                    <a:pt x="11070" y="0"/>
                  </a:moveTo>
                  <a:lnTo>
                    <a:pt x="19575" y="5044"/>
                  </a:lnTo>
                  <a:cubicBezTo>
                    <a:pt x="19575" y="5044"/>
                    <a:pt x="21600" y="11011"/>
                    <a:pt x="16942" y="16117"/>
                  </a:cubicBezTo>
                  <a:cubicBezTo>
                    <a:pt x="11942" y="21599"/>
                    <a:pt x="8370" y="21347"/>
                    <a:pt x="8370" y="21347"/>
                  </a:cubicBezTo>
                  <a:lnTo>
                    <a:pt x="0" y="16425"/>
                  </a:lnTo>
                  <a:cubicBezTo>
                    <a:pt x="0" y="16425"/>
                    <a:pt x="8504" y="18640"/>
                    <a:pt x="12757" y="12180"/>
                  </a:cubicBezTo>
                  <a:cubicBezTo>
                    <a:pt x="17009" y="5721"/>
                    <a:pt x="11070" y="0"/>
                    <a:pt x="11070" y="0"/>
                  </a:cubicBez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8374" name="AutoShape 70"/>
            <p:cNvSpPr>
              <a:spLocks/>
            </p:cNvSpPr>
            <p:nvPr/>
          </p:nvSpPr>
          <p:spPr bwMode="auto">
            <a:xfrm>
              <a:off x="20237450" y="5145088"/>
              <a:ext cx="1358900" cy="13589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E9B56D"/>
                </a:solidFill>
                <a:effectLst>
                  <a:outerShdw blurRad="38100" dist="38100" dir="2700000" algn="tl">
                    <a:srgbClr val="000000"/>
                  </a:outerShdw>
                </a:effectLst>
                <a:latin typeface="Lato" panose="020F0502020204030203" pitchFamily="34" charset="0"/>
              </a:endParaRPr>
            </a:p>
          </p:txBody>
        </p:sp>
        <p:sp>
          <p:nvSpPr>
            <p:cNvPr id="98375" name="AutoShape 71"/>
            <p:cNvSpPr>
              <a:spLocks/>
            </p:cNvSpPr>
            <p:nvPr/>
          </p:nvSpPr>
          <p:spPr bwMode="auto">
            <a:xfrm>
              <a:off x="20142200" y="5820252"/>
              <a:ext cx="1574800" cy="54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98376" name="AutoShape 72"/>
            <p:cNvSpPr>
              <a:spLocks/>
            </p:cNvSpPr>
            <p:nvPr/>
          </p:nvSpPr>
          <p:spPr bwMode="auto">
            <a:xfrm>
              <a:off x="20221416" y="5400120"/>
              <a:ext cx="1574800"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000" b="1" dirty="0">
                  <a:solidFill>
                    <a:srgbClr val="FFFFFF"/>
                  </a:solidFill>
                  <a:latin typeface="Aleo" panose="020F0502020204030203" pitchFamily="34" charset="0"/>
                  <a:cs typeface="Gill Sans" charset="0"/>
                  <a:sym typeface="Aleo Regular" charset="0"/>
                </a:rPr>
                <a:t>99%</a:t>
              </a:r>
              <a:endParaRPr lang="en-US" sz="2000" dirty="0">
                <a:solidFill>
                  <a:srgbClr val="000000"/>
                </a:solidFill>
                <a:latin typeface="Lato" panose="020F0502020204030203" pitchFamily="34" charset="0"/>
                <a:cs typeface="Gill Sans" charset="0"/>
                <a:sym typeface="Gill Sans" charset="0"/>
              </a:endParaRPr>
            </a:p>
          </p:txBody>
        </p:sp>
      </p:grpSp>
      <p:sp>
        <p:nvSpPr>
          <p:cNvPr id="2" name="Title 1"/>
          <p:cNvSpPr>
            <a:spLocks noGrp="1"/>
          </p:cNvSpPr>
          <p:nvPr>
            <p:ph type="title"/>
          </p:nvPr>
        </p:nvSpPr>
        <p:spPr>
          <a:xfrm>
            <a:off x="659396" y="437074"/>
            <a:ext cx="5867825" cy="800219"/>
          </a:xfrm>
        </p:spPr>
        <p:txBody>
          <a:bodyPr/>
          <a:lstStyle/>
          <a:p>
            <a:r>
              <a:rPr lang="en-US" dirty="0">
                <a:ea typeface="Aleo Regular" charset="0"/>
                <a:cs typeface="Aleo Regular" charset="0"/>
                <a:sym typeface="Aleo Regular" charset="0"/>
              </a:rPr>
              <a:t>World Literacy Rate:</a:t>
            </a:r>
            <a:endParaRPr lang="en-US" dirty="0"/>
          </a:p>
        </p:txBody>
      </p:sp>
      <p:grpSp>
        <p:nvGrpSpPr>
          <p:cNvPr id="34" name="Group 33">
            <a:extLst>
              <a:ext uri="{FF2B5EF4-FFF2-40B4-BE49-F238E27FC236}">
                <a16:creationId xmlns:a16="http://schemas.microsoft.com/office/drawing/2014/main" id="{79C755D8-F1F0-4F17-A6AA-C6A1FED4ADC1}"/>
              </a:ext>
            </a:extLst>
          </p:cNvPr>
          <p:cNvGrpSpPr/>
          <p:nvPr/>
        </p:nvGrpSpPr>
        <p:grpSpPr>
          <a:xfrm rot="10800000">
            <a:off x="8783077" y="2668568"/>
            <a:ext cx="1730137" cy="857250"/>
            <a:chOff x="3296127" y="8680450"/>
            <a:chExt cx="3460273" cy="1714500"/>
          </a:xfrm>
        </p:grpSpPr>
        <p:sp>
          <p:nvSpPr>
            <p:cNvPr id="35" name="AutoShape 1">
              <a:extLst>
                <a:ext uri="{FF2B5EF4-FFF2-40B4-BE49-F238E27FC236}">
                  <a16:creationId xmlns:a16="http://schemas.microsoft.com/office/drawing/2014/main" id="{8034B946-848F-4E00-9837-6B0AEA929DFD}"/>
                </a:ext>
              </a:extLst>
            </p:cNvPr>
            <p:cNvSpPr>
              <a:spLocks/>
            </p:cNvSpPr>
            <p:nvPr/>
          </p:nvSpPr>
          <p:spPr bwMode="auto">
            <a:xfrm>
              <a:off x="3300413" y="8680450"/>
              <a:ext cx="1714500" cy="1714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556C7F"/>
                </a:solidFill>
                <a:effectLst>
                  <a:outerShdw blurRad="38100" dist="38100" dir="2700000" algn="tl">
                    <a:srgbClr val="000000"/>
                  </a:outerShdw>
                </a:effectLst>
                <a:latin typeface="Lato" panose="020F0502020204030203" pitchFamily="34" charset="0"/>
              </a:endParaRPr>
            </a:p>
          </p:txBody>
        </p:sp>
        <p:sp>
          <p:nvSpPr>
            <p:cNvPr id="36" name="AutoShape 2">
              <a:extLst>
                <a:ext uri="{FF2B5EF4-FFF2-40B4-BE49-F238E27FC236}">
                  <a16:creationId xmlns:a16="http://schemas.microsoft.com/office/drawing/2014/main" id="{3BB0737A-880E-4334-9C8D-1CE3AB7CDBA5}"/>
                </a:ext>
              </a:extLst>
            </p:cNvPr>
            <p:cNvSpPr>
              <a:spLocks/>
            </p:cNvSpPr>
            <p:nvPr/>
          </p:nvSpPr>
          <p:spPr bwMode="auto">
            <a:xfrm>
              <a:off x="3975100" y="9121775"/>
              <a:ext cx="1038225" cy="1216025"/>
            </a:xfrm>
            <a:custGeom>
              <a:avLst/>
              <a:gdLst>
                <a:gd name="T0" fmla="*/ 10006 w 20013"/>
                <a:gd name="T1" fmla="*/ 10674 h 21349"/>
                <a:gd name="T2" fmla="*/ 10006 w 20013"/>
                <a:gd name="T3" fmla="*/ 10674 h 21349"/>
                <a:gd name="T4" fmla="*/ 10006 w 20013"/>
                <a:gd name="T5" fmla="*/ 10674 h 21349"/>
                <a:gd name="T6" fmla="*/ 10006 w 20013"/>
                <a:gd name="T7" fmla="*/ 10674 h 21349"/>
              </a:gdLst>
              <a:ahLst/>
              <a:cxnLst>
                <a:cxn ang="0">
                  <a:pos x="T0" y="T1"/>
                </a:cxn>
                <a:cxn ang="0">
                  <a:pos x="T2" y="T3"/>
                </a:cxn>
                <a:cxn ang="0">
                  <a:pos x="T4" y="T5"/>
                </a:cxn>
                <a:cxn ang="0">
                  <a:pos x="T6" y="T7"/>
                </a:cxn>
              </a:cxnLst>
              <a:rect l="0" t="0" r="r" b="b"/>
              <a:pathLst>
                <a:path w="20013" h="21349">
                  <a:moveTo>
                    <a:pt x="11070" y="0"/>
                  </a:moveTo>
                  <a:lnTo>
                    <a:pt x="19575" y="5044"/>
                  </a:lnTo>
                  <a:cubicBezTo>
                    <a:pt x="19575" y="5044"/>
                    <a:pt x="21599" y="11011"/>
                    <a:pt x="16942" y="16117"/>
                  </a:cubicBezTo>
                  <a:cubicBezTo>
                    <a:pt x="11942" y="21600"/>
                    <a:pt x="8370" y="21347"/>
                    <a:pt x="8370" y="21347"/>
                  </a:cubicBezTo>
                  <a:lnTo>
                    <a:pt x="0" y="16425"/>
                  </a:lnTo>
                  <a:cubicBezTo>
                    <a:pt x="0" y="16425"/>
                    <a:pt x="8504" y="18640"/>
                    <a:pt x="12757" y="12180"/>
                  </a:cubicBezTo>
                  <a:cubicBezTo>
                    <a:pt x="17009" y="5721"/>
                    <a:pt x="11070" y="0"/>
                    <a:pt x="11070" y="0"/>
                  </a:cubicBezTo>
                  <a:close/>
                </a:path>
              </a:pathLst>
            </a:custGeom>
            <a:solidFill>
              <a:schemeClr val="accent1">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37" name="AutoShape 3">
              <a:extLst>
                <a:ext uri="{FF2B5EF4-FFF2-40B4-BE49-F238E27FC236}">
                  <a16:creationId xmlns:a16="http://schemas.microsoft.com/office/drawing/2014/main" id="{2B490774-4B8B-48A4-A092-C2817BBF0CCC}"/>
                </a:ext>
              </a:extLst>
            </p:cNvPr>
            <p:cNvSpPr>
              <a:spLocks/>
            </p:cNvSpPr>
            <p:nvPr/>
          </p:nvSpPr>
          <p:spPr bwMode="auto">
            <a:xfrm>
              <a:off x="3602037" y="8963024"/>
              <a:ext cx="1125538" cy="11255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38" name="Line 50">
              <a:extLst>
                <a:ext uri="{FF2B5EF4-FFF2-40B4-BE49-F238E27FC236}">
                  <a16:creationId xmlns:a16="http://schemas.microsoft.com/office/drawing/2014/main" id="{EEC35F57-1FB8-449C-B371-DBD6DD065F78}"/>
                </a:ext>
              </a:extLst>
            </p:cNvPr>
            <p:cNvSpPr>
              <a:spLocks noChangeShapeType="1"/>
            </p:cNvSpPr>
            <p:nvPr/>
          </p:nvSpPr>
          <p:spPr bwMode="auto">
            <a:xfrm flipH="1">
              <a:off x="5010150" y="9537700"/>
              <a:ext cx="1563688" cy="0"/>
            </a:xfrm>
            <a:prstGeom prst="line">
              <a:avLst/>
            </a:prstGeom>
            <a:noFill/>
            <a:ln w="38100" cap="flat" cmpd="sng">
              <a:solidFill>
                <a:schemeClr val="accent1"/>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39" name="AutoShape 51">
              <a:extLst>
                <a:ext uri="{FF2B5EF4-FFF2-40B4-BE49-F238E27FC236}">
                  <a16:creationId xmlns:a16="http://schemas.microsoft.com/office/drawing/2014/main" id="{0BCBF10A-CC0E-4AD9-A4C9-47E8D97BA11B}"/>
                </a:ext>
              </a:extLst>
            </p:cNvPr>
            <p:cNvSpPr>
              <a:spLocks/>
            </p:cNvSpPr>
            <p:nvPr/>
          </p:nvSpPr>
          <p:spPr bwMode="auto">
            <a:xfrm>
              <a:off x="3377407" y="9464675"/>
              <a:ext cx="15748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40" name="AutoShape 52">
              <a:extLst>
                <a:ext uri="{FF2B5EF4-FFF2-40B4-BE49-F238E27FC236}">
                  <a16:creationId xmlns:a16="http://schemas.microsoft.com/office/drawing/2014/main" id="{CB4EC886-89C3-4C2B-B189-A6F9581D0161}"/>
                </a:ext>
              </a:extLst>
            </p:cNvPr>
            <p:cNvSpPr>
              <a:spLocks/>
            </p:cNvSpPr>
            <p:nvPr/>
          </p:nvSpPr>
          <p:spPr bwMode="auto">
            <a:xfrm rot="10800000">
              <a:off x="3296127" y="9171304"/>
              <a:ext cx="15748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000" b="1" dirty="0">
                  <a:solidFill>
                    <a:srgbClr val="FFFFFF"/>
                  </a:solidFill>
                  <a:latin typeface="Aleo" panose="020F0502020204030203" pitchFamily="34" charset="0"/>
                  <a:cs typeface="Gill Sans" charset="0"/>
                  <a:sym typeface="Aleo Regular" charset="0"/>
                </a:rPr>
                <a:t>97%</a:t>
              </a:r>
              <a:endParaRPr lang="en-US" sz="2000" dirty="0">
                <a:solidFill>
                  <a:srgbClr val="000000"/>
                </a:solidFill>
                <a:latin typeface="Lato" panose="020F0502020204030203" pitchFamily="34" charset="0"/>
                <a:cs typeface="Gill Sans" charset="0"/>
                <a:sym typeface="Gill Sans" charset="0"/>
              </a:endParaRPr>
            </a:p>
          </p:txBody>
        </p:sp>
        <p:sp>
          <p:nvSpPr>
            <p:cNvPr id="41" name="AutoShape 53">
              <a:extLst>
                <a:ext uri="{FF2B5EF4-FFF2-40B4-BE49-F238E27FC236}">
                  <a16:creationId xmlns:a16="http://schemas.microsoft.com/office/drawing/2014/main" id="{975ADB2A-9703-4E7B-A731-B7FF28B21FC0}"/>
                </a:ext>
              </a:extLst>
            </p:cNvPr>
            <p:cNvSpPr>
              <a:spLocks/>
            </p:cNvSpPr>
            <p:nvPr/>
          </p:nvSpPr>
          <p:spPr bwMode="auto">
            <a:xfrm>
              <a:off x="6565900" y="94361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accent1"/>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50" name="Group 49">
            <a:extLst>
              <a:ext uri="{FF2B5EF4-FFF2-40B4-BE49-F238E27FC236}">
                <a16:creationId xmlns:a16="http://schemas.microsoft.com/office/drawing/2014/main" id="{7109CE15-559B-47DC-8B49-6A827E987638}"/>
              </a:ext>
            </a:extLst>
          </p:cNvPr>
          <p:cNvGrpSpPr/>
          <p:nvPr/>
        </p:nvGrpSpPr>
        <p:grpSpPr>
          <a:xfrm rot="10800000">
            <a:off x="532972" y="2630469"/>
            <a:ext cx="2035175" cy="1035050"/>
            <a:chOff x="17894300" y="4802188"/>
            <a:chExt cx="4070350" cy="2070100"/>
          </a:xfrm>
        </p:grpSpPr>
        <p:sp>
          <p:nvSpPr>
            <p:cNvPr id="51" name="Line 56">
              <a:extLst>
                <a:ext uri="{FF2B5EF4-FFF2-40B4-BE49-F238E27FC236}">
                  <a16:creationId xmlns:a16="http://schemas.microsoft.com/office/drawing/2014/main" id="{2A8C37F4-CB5C-4E3E-B5C4-2015CB33EBB5}"/>
                </a:ext>
              </a:extLst>
            </p:cNvPr>
            <p:cNvSpPr>
              <a:spLocks noChangeShapeType="1"/>
            </p:cNvSpPr>
            <p:nvPr/>
          </p:nvSpPr>
          <p:spPr bwMode="auto">
            <a:xfrm flipH="1">
              <a:off x="18008600" y="5842000"/>
              <a:ext cx="2014538" cy="0"/>
            </a:xfrm>
            <a:prstGeom prst="line">
              <a:avLst/>
            </a:prstGeom>
            <a:noFill/>
            <a:ln w="38100" cap="flat" cmpd="sng">
              <a:solidFill>
                <a:schemeClr val="accent3"/>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52" name="AutoShape 57">
              <a:extLst>
                <a:ext uri="{FF2B5EF4-FFF2-40B4-BE49-F238E27FC236}">
                  <a16:creationId xmlns:a16="http://schemas.microsoft.com/office/drawing/2014/main" id="{632FCEB6-5018-462D-AF22-B728F999DC03}"/>
                </a:ext>
              </a:extLst>
            </p:cNvPr>
            <p:cNvSpPr>
              <a:spLocks/>
            </p:cNvSpPr>
            <p:nvPr/>
          </p:nvSpPr>
          <p:spPr bwMode="auto">
            <a:xfrm>
              <a:off x="17894300" y="57404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accent4"/>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C0C0C0"/>
                  </a:outerShdw>
                </a:effectLst>
                <a:latin typeface="Lato" panose="020F0502020204030203" pitchFamily="34" charset="0"/>
              </a:endParaRPr>
            </a:p>
          </p:txBody>
        </p:sp>
        <p:sp>
          <p:nvSpPr>
            <p:cNvPr id="53" name="AutoShape 68">
              <a:extLst>
                <a:ext uri="{FF2B5EF4-FFF2-40B4-BE49-F238E27FC236}">
                  <a16:creationId xmlns:a16="http://schemas.microsoft.com/office/drawing/2014/main" id="{9746A29E-34E0-4DBF-BEDF-56FCBC6D0044}"/>
                </a:ext>
              </a:extLst>
            </p:cNvPr>
            <p:cNvSpPr>
              <a:spLocks/>
            </p:cNvSpPr>
            <p:nvPr/>
          </p:nvSpPr>
          <p:spPr bwMode="auto">
            <a:xfrm>
              <a:off x="19892963" y="4802188"/>
              <a:ext cx="2071687" cy="20701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54" name="AutoShape 69">
              <a:extLst>
                <a:ext uri="{FF2B5EF4-FFF2-40B4-BE49-F238E27FC236}">
                  <a16:creationId xmlns:a16="http://schemas.microsoft.com/office/drawing/2014/main" id="{2B229408-1E09-44BD-B0D3-7CAF9F3E3142}"/>
                </a:ext>
              </a:extLst>
            </p:cNvPr>
            <p:cNvSpPr>
              <a:spLocks/>
            </p:cNvSpPr>
            <p:nvPr/>
          </p:nvSpPr>
          <p:spPr bwMode="auto">
            <a:xfrm>
              <a:off x="20707350" y="5335588"/>
              <a:ext cx="1254125" cy="1468437"/>
            </a:xfrm>
            <a:custGeom>
              <a:avLst/>
              <a:gdLst>
                <a:gd name="T0" fmla="*/ 10006 w 20013"/>
                <a:gd name="T1" fmla="*/ 10674 h 21349"/>
                <a:gd name="T2" fmla="*/ 10006 w 20013"/>
                <a:gd name="T3" fmla="*/ 10674 h 21349"/>
                <a:gd name="T4" fmla="*/ 10006 w 20013"/>
                <a:gd name="T5" fmla="*/ 10674 h 21349"/>
                <a:gd name="T6" fmla="*/ 10006 w 20013"/>
                <a:gd name="T7" fmla="*/ 10674 h 21349"/>
              </a:gdLst>
              <a:ahLst/>
              <a:cxnLst>
                <a:cxn ang="0">
                  <a:pos x="T0" y="T1"/>
                </a:cxn>
                <a:cxn ang="0">
                  <a:pos x="T2" y="T3"/>
                </a:cxn>
                <a:cxn ang="0">
                  <a:pos x="T4" y="T5"/>
                </a:cxn>
                <a:cxn ang="0">
                  <a:pos x="T6" y="T7"/>
                </a:cxn>
              </a:cxnLst>
              <a:rect l="0" t="0" r="r" b="b"/>
              <a:pathLst>
                <a:path w="20013" h="21349">
                  <a:moveTo>
                    <a:pt x="11070" y="0"/>
                  </a:moveTo>
                  <a:lnTo>
                    <a:pt x="19575" y="5044"/>
                  </a:lnTo>
                  <a:cubicBezTo>
                    <a:pt x="19575" y="5044"/>
                    <a:pt x="21600" y="11011"/>
                    <a:pt x="16942" y="16117"/>
                  </a:cubicBezTo>
                  <a:cubicBezTo>
                    <a:pt x="11942" y="21599"/>
                    <a:pt x="8370" y="21347"/>
                    <a:pt x="8370" y="21347"/>
                  </a:cubicBezTo>
                  <a:lnTo>
                    <a:pt x="0" y="16425"/>
                  </a:lnTo>
                  <a:cubicBezTo>
                    <a:pt x="0" y="16425"/>
                    <a:pt x="8504" y="18640"/>
                    <a:pt x="12757" y="12180"/>
                  </a:cubicBezTo>
                  <a:cubicBezTo>
                    <a:pt x="17009" y="5721"/>
                    <a:pt x="11070" y="0"/>
                    <a:pt x="11070" y="0"/>
                  </a:cubicBez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55" name="AutoShape 70">
              <a:extLst>
                <a:ext uri="{FF2B5EF4-FFF2-40B4-BE49-F238E27FC236}">
                  <a16:creationId xmlns:a16="http://schemas.microsoft.com/office/drawing/2014/main" id="{DB6B869C-2FF3-4945-8834-97BD2E8BE0D5}"/>
                </a:ext>
              </a:extLst>
            </p:cNvPr>
            <p:cNvSpPr>
              <a:spLocks/>
            </p:cNvSpPr>
            <p:nvPr/>
          </p:nvSpPr>
          <p:spPr bwMode="auto">
            <a:xfrm>
              <a:off x="20237450" y="5145088"/>
              <a:ext cx="1358900" cy="13589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E9B56D"/>
                </a:solidFill>
                <a:effectLst>
                  <a:outerShdw blurRad="38100" dist="38100" dir="2700000" algn="tl">
                    <a:srgbClr val="000000"/>
                  </a:outerShdw>
                </a:effectLst>
                <a:latin typeface="Lato" panose="020F0502020204030203" pitchFamily="34" charset="0"/>
              </a:endParaRPr>
            </a:p>
          </p:txBody>
        </p:sp>
        <p:sp>
          <p:nvSpPr>
            <p:cNvPr id="56" name="AutoShape 71">
              <a:extLst>
                <a:ext uri="{FF2B5EF4-FFF2-40B4-BE49-F238E27FC236}">
                  <a16:creationId xmlns:a16="http://schemas.microsoft.com/office/drawing/2014/main" id="{78E9D6C2-3780-4A7A-8221-3CF50FAD6682}"/>
                </a:ext>
              </a:extLst>
            </p:cNvPr>
            <p:cNvSpPr>
              <a:spLocks/>
            </p:cNvSpPr>
            <p:nvPr/>
          </p:nvSpPr>
          <p:spPr bwMode="auto">
            <a:xfrm>
              <a:off x="20142200" y="5820252"/>
              <a:ext cx="1574800" cy="54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57" name="AutoShape 72">
              <a:extLst>
                <a:ext uri="{FF2B5EF4-FFF2-40B4-BE49-F238E27FC236}">
                  <a16:creationId xmlns:a16="http://schemas.microsoft.com/office/drawing/2014/main" id="{3856C0F7-D7CD-45C7-B8C0-B2C2F5E4C487}"/>
                </a:ext>
              </a:extLst>
            </p:cNvPr>
            <p:cNvSpPr>
              <a:spLocks/>
            </p:cNvSpPr>
            <p:nvPr/>
          </p:nvSpPr>
          <p:spPr bwMode="auto">
            <a:xfrm rot="10996125">
              <a:off x="20140136" y="5400120"/>
              <a:ext cx="1574800"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000" b="1" dirty="0">
                  <a:solidFill>
                    <a:srgbClr val="FFFFFF"/>
                  </a:solidFill>
                  <a:latin typeface="Aleo" panose="020F0502020204030203" pitchFamily="34" charset="0"/>
                  <a:cs typeface="Gill Sans" charset="0"/>
                  <a:sym typeface="Aleo Regular" charset="0"/>
                </a:rPr>
                <a:t>98%</a:t>
              </a:r>
              <a:endParaRPr lang="en-US" sz="2000" dirty="0">
                <a:solidFill>
                  <a:srgbClr val="000000"/>
                </a:solidFill>
                <a:latin typeface="Lato" panose="020F0502020204030203" pitchFamily="34" charset="0"/>
                <a:cs typeface="Gill Sans" charset="0"/>
                <a:sym typeface="Gill Sans" charset="0"/>
              </a:endParaRPr>
            </a:p>
          </p:txBody>
        </p:sp>
      </p:grpSp>
    </p:spTree>
    <p:extLst>
      <p:ext uri="{BB962C8B-B14F-4D97-AF65-F5344CB8AC3E}">
        <p14:creationId xmlns:p14="http://schemas.microsoft.com/office/powerpoint/2010/main" val="21163989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6488906" y="4099719"/>
            <a:ext cx="2032001" cy="2032000"/>
            <a:chOff x="9917113" y="3389313"/>
            <a:chExt cx="5156200" cy="5156200"/>
          </a:xfrm>
        </p:grpSpPr>
        <p:sp>
          <p:nvSpPr>
            <p:cNvPr id="50" name="AutoShape 2"/>
            <p:cNvSpPr>
              <a:spLocks/>
            </p:cNvSpPr>
            <p:nvPr/>
          </p:nvSpPr>
          <p:spPr bwMode="auto">
            <a:xfrm>
              <a:off x="9917113" y="3389313"/>
              <a:ext cx="5156200" cy="5156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1">
                <a:lumMod val="60000"/>
                <a:lumOff val="40000"/>
                <a:alpha val="10000"/>
              </a:schemeClr>
            </a:solidFill>
            <a:ln>
              <a:noFill/>
            </a:ln>
            <a:effectLst/>
            <a:extLst/>
          </p:spPr>
          <p:txBody>
            <a:bodyPr lIns="0" tIns="0" rIns="0" bIns="0" anchor="ct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sp>
          <p:nvSpPr>
            <p:cNvPr id="51" name="Freeform 50"/>
            <p:cNvSpPr>
              <a:spLocks/>
            </p:cNvSpPr>
            <p:nvPr/>
          </p:nvSpPr>
          <p:spPr bwMode="auto">
            <a:xfrm>
              <a:off x="11427342" y="4120413"/>
              <a:ext cx="3645971" cy="4401946"/>
            </a:xfrm>
            <a:custGeom>
              <a:avLst/>
              <a:gdLst>
                <a:gd name="connsiteX0" fmla="*/ 1906621 w 3645971"/>
                <a:gd name="connsiteY0" fmla="*/ 0 h 4401946"/>
                <a:gd name="connsiteX1" fmla="*/ 3480134 w 3645971"/>
                <a:gd name="connsiteY1" fmla="*/ 944108 h 4401946"/>
                <a:gd name="connsiteX2" fmla="*/ 3539772 w 3645971"/>
                <a:gd name="connsiteY2" fmla="*/ 1114586 h 4401946"/>
                <a:gd name="connsiteX3" fmla="*/ 2890778 w 3645971"/>
                <a:gd name="connsiteY3" fmla="*/ 3671540 h 4401946"/>
                <a:gd name="connsiteX4" fmla="*/ 1560180 w 3645971"/>
                <a:gd name="connsiteY4" fmla="*/ 4379534 h 4401946"/>
                <a:gd name="connsiteX5" fmla="*/ 1404895 w 3645971"/>
                <a:gd name="connsiteY5" fmla="*/ 4401946 h 4401946"/>
                <a:gd name="connsiteX6" fmla="*/ 0 w 3645971"/>
                <a:gd name="connsiteY6" fmla="*/ 3521413 h 4401946"/>
                <a:gd name="connsiteX7" fmla="*/ 167431 w 3645971"/>
                <a:gd name="connsiteY7" fmla="*/ 3212178 h 4401946"/>
                <a:gd name="connsiteX8" fmla="*/ 167431 w 3645971"/>
                <a:gd name="connsiteY8" fmla="*/ 669732 h 4401946"/>
                <a:gd name="connsiteX9" fmla="*/ 1544004 w 3645971"/>
                <a:gd name="connsiteY9" fmla="*/ 669732 h 440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971" h="4401946">
                  <a:moveTo>
                    <a:pt x="1906621" y="0"/>
                  </a:moveTo>
                  <a:lnTo>
                    <a:pt x="3480134" y="944108"/>
                  </a:lnTo>
                  <a:lnTo>
                    <a:pt x="3539772" y="1114586"/>
                  </a:lnTo>
                  <a:cubicBezTo>
                    <a:pt x="3799370" y="1991528"/>
                    <a:pt x="3583038" y="2979279"/>
                    <a:pt x="2890778" y="3671540"/>
                  </a:cubicBezTo>
                  <a:cubicBezTo>
                    <a:pt x="2513181" y="4049137"/>
                    <a:pt x="2047670" y="4285135"/>
                    <a:pt x="1560180" y="4379534"/>
                  </a:cubicBezTo>
                  <a:lnTo>
                    <a:pt x="1404895" y="4401946"/>
                  </a:lnTo>
                  <a:lnTo>
                    <a:pt x="0" y="3521413"/>
                  </a:lnTo>
                  <a:lnTo>
                    <a:pt x="167431" y="3212178"/>
                  </a:lnTo>
                  <a:lnTo>
                    <a:pt x="167431" y="669732"/>
                  </a:lnTo>
                  <a:lnTo>
                    <a:pt x="1544004" y="669732"/>
                  </a:lnTo>
                  <a:close/>
                </a:path>
              </a:pathLst>
            </a:custGeom>
            <a:solidFill>
              <a:schemeClr val="bg1">
                <a:lumMod val="75000"/>
                <a:alpha val="39000"/>
              </a:schemeClr>
            </a:solidFill>
            <a:ln>
              <a:noFill/>
            </a:ln>
            <a:effectLs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grpSp>
      <p:grpSp>
        <p:nvGrpSpPr>
          <p:cNvPr id="52" name="Group 51"/>
          <p:cNvGrpSpPr/>
          <p:nvPr/>
        </p:nvGrpSpPr>
        <p:grpSpPr>
          <a:xfrm>
            <a:off x="6488906" y="1739107"/>
            <a:ext cx="2032001" cy="2032000"/>
            <a:chOff x="9917113" y="3389313"/>
            <a:chExt cx="5156200" cy="5156200"/>
          </a:xfrm>
        </p:grpSpPr>
        <p:sp>
          <p:nvSpPr>
            <p:cNvPr id="53" name="AutoShape 2"/>
            <p:cNvSpPr>
              <a:spLocks/>
            </p:cNvSpPr>
            <p:nvPr/>
          </p:nvSpPr>
          <p:spPr bwMode="auto">
            <a:xfrm>
              <a:off x="9917113" y="3389313"/>
              <a:ext cx="5156200" cy="5156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1">
                <a:lumMod val="60000"/>
                <a:lumOff val="40000"/>
                <a:alpha val="10000"/>
              </a:schemeClr>
            </a:solidFill>
            <a:ln>
              <a:noFill/>
            </a:ln>
            <a:effectLst/>
            <a:extLst/>
          </p:spPr>
          <p:txBody>
            <a:bodyPr lIns="0" tIns="0" rIns="0" bIns="0" anchor="ct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sp>
          <p:nvSpPr>
            <p:cNvPr id="54" name="Freeform 53"/>
            <p:cNvSpPr>
              <a:spLocks/>
            </p:cNvSpPr>
            <p:nvPr/>
          </p:nvSpPr>
          <p:spPr bwMode="auto">
            <a:xfrm>
              <a:off x="11427342" y="4120413"/>
              <a:ext cx="3645971" cy="4401946"/>
            </a:xfrm>
            <a:custGeom>
              <a:avLst/>
              <a:gdLst>
                <a:gd name="connsiteX0" fmla="*/ 1906621 w 3645971"/>
                <a:gd name="connsiteY0" fmla="*/ 0 h 4401946"/>
                <a:gd name="connsiteX1" fmla="*/ 3480134 w 3645971"/>
                <a:gd name="connsiteY1" fmla="*/ 944108 h 4401946"/>
                <a:gd name="connsiteX2" fmla="*/ 3539772 w 3645971"/>
                <a:gd name="connsiteY2" fmla="*/ 1114586 h 4401946"/>
                <a:gd name="connsiteX3" fmla="*/ 2890778 w 3645971"/>
                <a:gd name="connsiteY3" fmla="*/ 3671540 h 4401946"/>
                <a:gd name="connsiteX4" fmla="*/ 1560180 w 3645971"/>
                <a:gd name="connsiteY4" fmla="*/ 4379534 h 4401946"/>
                <a:gd name="connsiteX5" fmla="*/ 1404895 w 3645971"/>
                <a:gd name="connsiteY5" fmla="*/ 4401946 h 4401946"/>
                <a:gd name="connsiteX6" fmla="*/ 0 w 3645971"/>
                <a:gd name="connsiteY6" fmla="*/ 3521413 h 4401946"/>
                <a:gd name="connsiteX7" fmla="*/ 167431 w 3645971"/>
                <a:gd name="connsiteY7" fmla="*/ 3212178 h 4401946"/>
                <a:gd name="connsiteX8" fmla="*/ 167431 w 3645971"/>
                <a:gd name="connsiteY8" fmla="*/ 669732 h 4401946"/>
                <a:gd name="connsiteX9" fmla="*/ 1544004 w 3645971"/>
                <a:gd name="connsiteY9" fmla="*/ 669732 h 440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971" h="4401946">
                  <a:moveTo>
                    <a:pt x="1906621" y="0"/>
                  </a:moveTo>
                  <a:lnTo>
                    <a:pt x="3480134" y="944108"/>
                  </a:lnTo>
                  <a:lnTo>
                    <a:pt x="3539772" y="1114586"/>
                  </a:lnTo>
                  <a:cubicBezTo>
                    <a:pt x="3799370" y="1991528"/>
                    <a:pt x="3583038" y="2979279"/>
                    <a:pt x="2890778" y="3671540"/>
                  </a:cubicBezTo>
                  <a:cubicBezTo>
                    <a:pt x="2513181" y="4049137"/>
                    <a:pt x="2047670" y="4285135"/>
                    <a:pt x="1560180" y="4379534"/>
                  </a:cubicBezTo>
                  <a:lnTo>
                    <a:pt x="1404895" y="4401946"/>
                  </a:lnTo>
                  <a:lnTo>
                    <a:pt x="0" y="3521413"/>
                  </a:lnTo>
                  <a:lnTo>
                    <a:pt x="167431" y="3212178"/>
                  </a:lnTo>
                  <a:lnTo>
                    <a:pt x="167431" y="669732"/>
                  </a:lnTo>
                  <a:lnTo>
                    <a:pt x="1544004" y="669732"/>
                  </a:lnTo>
                  <a:close/>
                </a:path>
              </a:pathLst>
            </a:custGeom>
            <a:solidFill>
              <a:schemeClr val="bg1">
                <a:lumMod val="75000"/>
                <a:alpha val="39000"/>
              </a:schemeClr>
            </a:solidFill>
            <a:ln>
              <a:noFill/>
            </a:ln>
            <a:effectLs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grpSp>
      <p:grpSp>
        <p:nvGrpSpPr>
          <p:cNvPr id="55" name="Group 54"/>
          <p:cNvGrpSpPr/>
          <p:nvPr/>
        </p:nvGrpSpPr>
        <p:grpSpPr>
          <a:xfrm>
            <a:off x="8984456" y="1736725"/>
            <a:ext cx="2032001" cy="2032000"/>
            <a:chOff x="9917113" y="3389313"/>
            <a:chExt cx="5156200" cy="5156200"/>
          </a:xfrm>
        </p:grpSpPr>
        <p:sp>
          <p:nvSpPr>
            <p:cNvPr id="56" name="AutoShape 2"/>
            <p:cNvSpPr>
              <a:spLocks/>
            </p:cNvSpPr>
            <p:nvPr/>
          </p:nvSpPr>
          <p:spPr bwMode="auto">
            <a:xfrm>
              <a:off x="9917113" y="3389313"/>
              <a:ext cx="5156200" cy="5156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1">
                <a:lumMod val="60000"/>
                <a:lumOff val="40000"/>
                <a:alpha val="10000"/>
              </a:schemeClr>
            </a:solidFill>
            <a:ln>
              <a:noFill/>
            </a:ln>
            <a:effectLst/>
            <a:extLst/>
          </p:spPr>
          <p:txBody>
            <a:bodyPr lIns="0" tIns="0" rIns="0" bIns="0" anchor="ct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sp>
          <p:nvSpPr>
            <p:cNvPr id="57" name="Freeform 56"/>
            <p:cNvSpPr>
              <a:spLocks/>
            </p:cNvSpPr>
            <p:nvPr/>
          </p:nvSpPr>
          <p:spPr bwMode="auto">
            <a:xfrm>
              <a:off x="11427342" y="4120413"/>
              <a:ext cx="3645971" cy="4401946"/>
            </a:xfrm>
            <a:custGeom>
              <a:avLst/>
              <a:gdLst>
                <a:gd name="connsiteX0" fmla="*/ 1906621 w 3645971"/>
                <a:gd name="connsiteY0" fmla="*/ 0 h 4401946"/>
                <a:gd name="connsiteX1" fmla="*/ 3480134 w 3645971"/>
                <a:gd name="connsiteY1" fmla="*/ 944108 h 4401946"/>
                <a:gd name="connsiteX2" fmla="*/ 3539772 w 3645971"/>
                <a:gd name="connsiteY2" fmla="*/ 1114586 h 4401946"/>
                <a:gd name="connsiteX3" fmla="*/ 2890778 w 3645971"/>
                <a:gd name="connsiteY3" fmla="*/ 3671540 h 4401946"/>
                <a:gd name="connsiteX4" fmla="*/ 1560180 w 3645971"/>
                <a:gd name="connsiteY4" fmla="*/ 4379534 h 4401946"/>
                <a:gd name="connsiteX5" fmla="*/ 1404895 w 3645971"/>
                <a:gd name="connsiteY5" fmla="*/ 4401946 h 4401946"/>
                <a:gd name="connsiteX6" fmla="*/ 0 w 3645971"/>
                <a:gd name="connsiteY6" fmla="*/ 3521413 h 4401946"/>
                <a:gd name="connsiteX7" fmla="*/ 167431 w 3645971"/>
                <a:gd name="connsiteY7" fmla="*/ 3212178 h 4401946"/>
                <a:gd name="connsiteX8" fmla="*/ 167431 w 3645971"/>
                <a:gd name="connsiteY8" fmla="*/ 669732 h 4401946"/>
                <a:gd name="connsiteX9" fmla="*/ 1544004 w 3645971"/>
                <a:gd name="connsiteY9" fmla="*/ 669732 h 440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971" h="4401946">
                  <a:moveTo>
                    <a:pt x="1906621" y="0"/>
                  </a:moveTo>
                  <a:lnTo>
                    <a:pt x="3480134" y="944108"/>
                  </a:lnTo>
                  <a:lnTo>
                    <a:pt x="3539772" y="1114586"/>
                  </a:lnTo>
                  <a:cubicBezTo>
                    <a:pt x="3799370" y="1991528"/>
                    <a:pt x="3583038" y="2979279"/>
                    <a:pt x="2890778" y="3671540"/>
                  </a:cubicBezTo>
                  <a:cubicBezTo>
                    <a:pt x="2513181" y="4049137"/>
                    <a:pt x="2047670" y="4285135"/>
                    <a:pt x="1560180" y="4379534"/>
                  </a:cubicBezTo>
                  <a:lnTo>
                    <a:pt x="1404895" y="4401946"/>
                  </a:lnTo>
                  <a:lnTo>
                    <a:pt x="0" y="3521413"/>
                  </a:lnTo>
                  <a:lnTo>
                    <a:pt x="167431" y="3212178"/>
                  </a:lnTo>
                  <a:lnTo>
                    <a:pt x="167431" y="669732"/>
                  </a:lnTo>
                  <a:lnTo>
                    <a:pt x="1544004" y="669732"/>
                  </a:lnTo>
                  <a:close/>
                </a:path>
              </a:pathLst>
            </a:custGeom>
            <a:solidFill>
              <a:schemeClr val="bg1">
                <a:lumMod val="75000"/>
                <a:alpha val="39000"/>
              </a:schemeClr>
            </a:solidFill>
            <a:ln>
              <a:noFill/>
            </a:ln>
            <a:effectLs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grpSp>
      <p:grpSp>
        <p:nvGrpSpPr>
          <p:cNvPr id="58" name="Group 57"/>
          <p:cNvGrpSpPr/>
          <p:nvPr/>
        </p:nvGrpSpPr>
        <p:grpSpPr>
          <a:xfrm>
            <a:off x="8978106" y="4090594"/>
            <a:ext cx="2032001" cy="2032000"/>
            <a:chOff x="9917113" y="3389313"/>
            <a:chExt cx="5156200" cy="5156200"/>
          </a:xfrm>
        </p:grpSpPr>
        <p:sp>
          <p:nvSpPr>
            <p:cNvPr id="59" name="AutoShape 2"/>
            <p:cNvSpPr>
              <a:spLocks/>
            </p:cNvSpPr>
            <p:nvPr/>
          </p:nvSpPr>
          <p:spPr bwMode="auto">
            <a:xfrm>
              <a:off x="9917113" y="3389313"/>
              <a:ext cx="5156200" cy="5156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1">
                <a:lumMod val="60000"/>
                <a:lumOff val="40000"/>
                <a:alpha val="10000"/>
              </a:schemeClr>
            </a:solidFill>
            <a:ln>
              <a:noFill/>
            </a:ln>
            <a:effectLst/>
            <a:extLst/>
          </p:spPr>
          <p:txBody>
            <a:bodyPr lIns="0" tIns="0" rIns="0" bIns="0" anchor="ct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sp>
          <p:nvSpPr>
            <p:cNvPr id="60" name="Freeform 59"/>
            <p:cNvSpPr>
              <a:spLocks/>
            </p:cNvSpPr>
            <p:nvPr/>
          </p:nvSpPr>
          <p:spPr bwMode="auto">
            <a:xfrm>
              <a:off x="11427342" y="4120413"/>
              <a:ext cx="3645971" cy="4401946"/>
            </a:xfrm>
            <a:custGeom>
              <a:avLst/>
              <a:gdLst>
                <a:gd name="connsiteX0" fmla="*/ 1906621 w 3645971"/>
                <a:gd name="connsiteY0" fmla="*/ 0 h 4401946"/>
                <a:gd name="connsiteX1" fmla="*/ 3480134 w 3645971"/>
                <a:gd name="connsiteY1" fmla="*/ 944108 h 4401946"/>
                <a:gd name="connsiteX2" fmla="*/ 3539772 w 3645971"/>
                <a:gd name="connsiteY2" fmla="*/ 1114586 h 4401946"/>
                <a:gd name="connsiteX3" fmla="*/ 2890778 w 3645971"/>
                <a:gd name="connsiteY3" fmla="*/ 3671540 h 4401946"/>
                <a:gd name="connsiteX4" fmla="*/ 1560180 w 3645971"/>
                <a:gd name="connsiteY4" fmla="*/ 4379534 h 4401946"/>
                <a:gd name="connsiteX5" fmla="*/ 1404895 w 3645971"/>
                <a:gd name="connsiteY5" fmla="*/ 4401946 h 4401946"/>
                <a:gd name="connsiteX6" fmla="*/ 0 w 3645971"/>
                <a:gd name="connsiteY6" fmla="*/ 3521413 h 4401946"/>
                <a:gd name="connsiteX7" fmla="*/ 167431 w 3645971"/>
                <a:gd name="connsiteY7" fmla="*/ 3212178 h 4401946"/>
                <a:gd name="connsiteX8" fmla="*/ 167431 w 3645971"/>
                <a:gd name="connsiteY8" fmla="*/ 669732 h 4401946"/>
                <a:gd name="connsiteX9" fmla="*/ 1544004 w 3645971"/>
                <a:gd name="connsiteY9" fmla="*/ 669732 h 440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971" h="4401946">
                  <a:moveTo>
                    <a:pt x="1906621" y="0"/>
                  </a:moveTo>
                  <a:lnTo>
                    <a:pt x="3480134" y="944108"/>
                  </a:lnTo>
                  <a:lnTo>
                    <a:pt x="3539772" y="1114586"/>
                  </a:lnTo>
                  <a:cubicBezTo>
                    <a:pt x="3799370" y="1991528"/>
                    <a:pt x="3583038" y="2979279"/>
                    <a:pt x="2890778" y="3671540"/>
                  </a:cubicBezTo>
                  <a:cubicBezTo>
                    <a:pt x="2513181" y="4049137"/>
                    <a:pt x="2047670" y="4285135"/>
                    <a:pt x="1560180" y="4379534"/>
                  </a:cubicBezTo>
                  <a:lnTo>
                    <a:pt x="1404895" y="4401946"/>
                  </a:lnTo>
                  <a:lnTo>
                    <a:pt x="0" y="3521413"/>
                  </a:lnTo>
                  <a:lnTo>
                    <a:pt x="167431" y="3212178"/>
                  </a:lnTo>
                  <a:lnTo>
                    <a:pt x="167431" y="669732"/>
                  </a:lnTo>
                  <a:lnTo>
                    <a:pt x="1544004" y="669732"/>
                  </a:lnTo>
                  <a:close/>
                </a:path>
              </a:pathLst>
            </a:custGeom>
            <a:solidFill>
              <a:schemeClr val="bg1">
                <a:lumMod val="75000"/>
                <a:alpha val="39000"/>
              </a:schemeClr>
            </a:solidFill>
            <a:ln>
              <a:noFill/>
            </a:ln>
            <a:effectLs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cs typeface="Gill Sans" charset="0"/>
                <a:sym typeface="Gill Sans" charset="0"/>
              </a:endParaRPr>
            </a:p>
          </p:txBody>
        </p:sp>
      </p:grpSp>
      <p:sp>
        <p:nvSpPr>
          <p:cNvPr id="97281" name="AutoShape 1"/>
          <p:cNvSpPr>
            <a:spLocks/>
          </p:cNvSpPr>
          <p:nvPr/>
        </p:nvSpPr>
        <p:spPr bwMode="auto">
          <a:xfrm>
            <a:off x="659396" y="2433594"/>
            <a:ext cx="34036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333333"/>
                </a:solidFill>
                <a:latin typeface="Aleo" panose="020F0502020204030203" pitchFamily="34" charset="0"/>
                <a:ea typeface="Aleo Regular" charset="0"/>
                <a:cs typeface="Aleo Regular" charset="0"/>
                <a:sym typeface="Aleo Regular" charset="0"/>
              </a:rPr>
              <a:t>Total Population (0-14) - 18%</a:t>
            </a:r>
            <a:endParaRPr lang="en-US" sz="2800" dirty="0">
              <a:solidFill>
                <a:srgbClr val="333333"/>
              </a:solidFill>
              <a:latin typeface="Lato" panose="020F0502020204030203" pitchFamily="34" charset="0"/>
              <a:cs typeface="Gill Sans" charset="0"/>
              <a:sym typeface="Gill Sans" charset="0"/>
            </a:endParaRPr>
          </a:p>
        </p:txBody>
      </p:sp>
      <p:sp>
        <p:nvSpPr>
          <p:cNvPr id="97282" name="AutoShape 2"/>
          <p:cNvSpPr>
            <a:spLocks/>
          </p:cNvSpPr>
          <p:nvPr/>
        </p:nvSpPr>
        <p:spPr bwMode="auto">
          <a:xfrm>
            <a:off x="659396" y="3104746"/>
            <a:ext cx="34036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333333"/>
                </a:solidFill>
                <a:latin typeface="Aleo" panose="020F0502020204030203" pitchFamily="34" charset="0"/>
                <a:ea typeface="Aleo Regular" charset="0"/>
                <a:cs typeface="Aleo Regular" charset="0"/>
                <a:sym typeface="Aleo Regular" charset="0"/>
              </a:rPr>
              <a:t>Enrolled in Schools - 60%</a:t>
            </a:r>
            <a:endParaRPr lang="en-US" sz="2800" dirty="0">
              <a:solidFill>
                <a:srgbClr val="333333"/>
              </a:solidFill>
              <a:latin typeface="Lato" panose="020F0502020204030203" pitchFamily="34" charset="0"/>
              <a:cs typeface="Gill Sans" charset="0"/>
              <a:sym typeface="Gill Sans" charset="0"/>
            </a:endParaRPr>
          </a:p>
        </p:txBody>
      </p:sp>
      <p:sp>
        <p:nvSpPr>
          <p:cNvPr id="97283" name="AutoShape 3"/>
          <p:cNvSpPr>
            <a:spLocks/>
          </p:cNvSpPr>
          <p:nvPr/>
        </p:nvSpPr>
        <p:spPr bwMode="auto">
          <a:xfrm>
            <a:off x="659396" y="3694228"/>
            <a:ext cx="34036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333333"/>
                </a:solidFill>
                <a:latin typeface="Aleo" panose="020F0502020204030203" pitchFamily="34" charset="0"/>
                <a:ea typeface="Aleo Regular" charset="0"/>
                <a:cs typeface="Aleo Regular" charset="0"/>
                <a:sym typeface="Aleo Regular" charset="0"/>
              </a:rPr>
              <a:t>Teachers - 55%</a:t>
            </a:r>
            <a:endParaRPr lang="en-US" sz="2800" dirty="0">
              <a:solidFill>
                <a:srgbClr val="333333"/>
              </a:solidFill>
              <a:latin typeface="Lato" panose="020F0502020204030203" pitchFamily="34" charset="0"/>
              <a:cs typeface="Gill Sans" charset="0"/>
              <a:sym typeface="Gill Sans" charset="0"/>
            </a:endParaRPr>
          </a:p>
        </p:txBody>
      </p:sp>
      <p:sp>
        <p:nvSpPr>
          <p:cNvPr id="97284" name="AutoShape 4"/>
          <p:cNvSpPr>
            <a:spLocks/>
          </p:cNvSpPr>
          <p:nvPr/>
        </p:nvSpPr>
        <p:spPr bwMode="auto">
          <a:xfrm>
            <a:off x="669631" y="4283710"/>
            <a:ext cx="34036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333333"/>
                </a:solidFill>
                <a:latin typeface="Aleo" panose="020F0502020204030203" pitchFamily="34" charset="0"/>
                <a:ea typeface="Aleo Regular" charset="0"/>
                <a:cs typeface="Aleo Regular" charset="0"/>
                <a:sym typeface="Aleo Regular" charset="0"/>
              </a:rPr>
              <a:t>Infrastructure - 40%</a:t>
            </a:r>
            <a:endParaRPr lang="en-US" sz="2800" dirty="0">
              <a:solidFill>
                <a:srgbClr val="333333"/>
              </a:solidFill>
              <a:latin typeface="Lato" panose="020F0502020204030203" pitchFamily="34" charset="0"/>
              <a:cs typeface="Gill Sans" charset="0"/>
              <a:sym typeface="Gill Sans" charset="0"/>
            </a:endParaRPr>
          </a:p>
        </p:txBody>
      </p:sp>
      <p:sp>
        <p:nvSpPr>
          <p:cNvPr id="97296" name="AutoShape 16"/>
          <p:cNvSpPr>
            <a:spLocks/>
          </p:cNvSpPr>
          <p:nvPr/>
        </p:nvSpPr>
        <p:spPr bwMode="auto">
          <a:xfrm>
            <a:off x="679450" y="2368550"/>
            <a:ext cx="4635500" cy="889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endParaRPr lang="en-US" sz="2800" dirty="0">
              <a:solidFill>
                <a:srgbClr val="333333"/>
              </a:solidFill>
              <a:latin typeface="Lato" panose="020F0502020204030203" pitchFamily="34" charset="0"/>
              <a:cs typeface="Gill Sans" charset="0"/>
              <a:sym typeface="Gill Sans" charset="0"/>
            </a:endParaRPr>
          </a:p>
        </p:txBody>
      </p:sp>
      <p:graphicFrame>
        <p:nvGraphicFramePr>
          <p:cNvPr id="41" name="Chart 40"/>
          <p:cNvGraphicFramePr/>
          <p:nvPr>
            <p:extLst>
              <p:ext uri="{D42A27DB-BD31-4B8C-83A1-F6EECF244321}">
                <p14:modId xmlns:p14="http://schemas.microsoft.com/office/powerpoint/2010/main" val="2557714406"/>
              </p:ext>
            </p:extLst>
          </p:nvPr>
        </p:nvGraphicFramePr>
        <p:xfrm>
          <a:off x="9118568" y="4241837"/>
          <a:ext cx="1751076" cy="17498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2" name="Chart 41"/>
          <p:cNvGraphicFramePr/>
          <p:nvPr>
            <p:extLst>
              <p:ext uri="{D42A27DB-BD31-4B8C-83A1-F6EECF244321}">
                <p14:modId xmlns:p14="http://schemas.microsoft.com/office/powerpoint/2010/main" val="1232042304"/>
              </p:ext>
            </p:extLst>
          </p:nvPr>
        </p:nvGraphicFramePr>
        <p:xfrm>
          <a:off x="9124919" y="1877808"/>
          <a:ext cx="1751076" cy="17498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3" name="Chart 42"/>
          <p:cNvGraphicFramePr/>
          <p:nvPr>
            <p:extLst>
              <p:ext uri="{D42A27DB-BD31-4B8C-83A1-F6EECF244321}">
                <p14:modId xmlns:p14="http://schemas.microsoft.com/office/powerpoint/2010/main" val="2981915978"/>
              </p:ext>
            </p:extLst>
          </p:nvPr>
        </p:nvGraphicFramePr>
        <p:xfrm>
          <a:off x="6629369" y="4240802"/>
          <a:ext cx="1751076" cy="17498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4" name="Chart 43"/>
          <p:cNvGraphicFramePr/>
          <p:nvPr>
            <p:extLst>
              <p:ext uri="{D42A27DB-BD31-4B8C-83A1-F6EECF244321}">
                <p14:modId xmlns:p14="http://schemas.microsoft.com/office/powerpoint/2010/main" val="2757582453"/>
              </p:ext>
            </p:extLst>
          </p:nvPr>
        </p:nvGraphicFramePr>
        <p:xfrm>
          <a:off x="6629368" y="1880190"/>
          <a:ext cx="1751076" cy="1749834"/>
        </p:xfrm>
        <a:graphic>
          <a:graphicData uri="http://schemas.openxmlformats.org/drawingml/2006/chart">
            <c:chart xmlns:c="http://schemas.openxmlformats.org/drawingml/2006/chart" xmlns:r="http://schemas.openxmlformats.org/officeDocument/2006/relationships" r:id="rId5"/>
          </a:graphicData>
        </a:graphic>
      </p:graphicFrame>
      <p:sp>
        <p:nvSpPr>
          <p:cNvPr id="97306" name="AutoShape 26"/>
          <p:cNvSpPr>
            <a:spLocks/>
          </p:cNvSpPr>
          <p:nvPr/>
        </p:nvSpPr>
        <p:spPr bwMode="auto">
          <a:xfrm>
            <a:off x="6235700" y="1879600"/>
            <a:ext cx="7874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37485D"/>
                </a:solidFill>
                <a:latin typeface="Aleo" panose="020F0502020204030203" pitchFamily="34" charset="0"/>
                <a:ea typeface="Aleo Regular" charset="0"/>
                <a:cs typeface="Aleo Regular" charset="0"/>
                <a:sym typeface="Aleo Regular" charset="0"/>
              </a:rPr>
              <a:t>18%</a:t>
            </a:r>
            <a:endParaRPr lang="en-US" sz="2800" dirty="0">
              <a:solidFill>
                <a:srgbClr val="37485D"/>
              </a:solidFill>
              <a:latin typeface="Lato" panose="020F0502020204030203" pitchFamily="34" charset="0"/>
              <a:cs typeface="Gill Sans" charset="0"/>
              <a:sym typeface="Gill Sans" charset="0"/>
            </a:endParaRPr>
          </a:p>
        </p:txBody>
      </p:sp>
      <p:sp>
        <p:nvSpPr>
          <p:cNvPr id="97307" name="Line 27"/>
          <p:cNvSpPr>
            <a:spLocks noChangeShapeType="1"/>
          </p:cNvSpPr>
          <p:nvPr/>
        </p:nvSpPr>
        <p:spPr bwMode="auto">
          <a:xfrm flipH="1">
            <a:off x="6230938" y="4516438"/>
            <a:ext cx="948532" cy="0"/>
          </a:xfrm>
          <a:prstGeom prst="line">
            <a:avLst/>
          </a:prstGeom>
          <a:noFill/>
          <a:ln w="38100" cap="flat" cmpd="sng">
            <a:solidFill>
              <a:schemeClr val="accent4"/>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7308" name="AutoShape 28"/>
          <p:cNvSpPr>
            <a:spLocks/>
          </p:cNvSpPr>
          <p:nvPr/>
        </p:nvSpPr>
        <p:spPr bwMode="auto">
          <a:xfrm>
            <a:off x="6229350" y="4241800"/>
            <a:ext cx="7874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E59428"/>
                </a:solidFill>
                <a:latin typeface="Aleo" panose="020F0502020204030203" pitchFamily="34" charset="0"/>
                <a:ea typeface="Aleo Regular" charset="0"/>
                <a:cs typeface="Aleo Regular" charset="0"/>
                <a:sym typeface="Aleo Regular" charset="0"/>
              </a:rPr>
              <a:t>55%</a:t>
            </a:r>
            <a:endParaRPr lang="en-US" sz="2800" dirty="0">
              <a:solidFill>
                <a:srgbClr val="E59428"/>
              </a:solidFill>
              <a:latin typeface="Lato" panose="020F0502020204030203" pitchFamily="34" charset="0"/>
              <a:cs typeface="Gill Sans" charset="0"/>
              <a:sym typeface="Gill Sans" charset="0"/>
            </a:endParaRPr>
          </a:p>
        </p:txBody>
      </p:sp>
      <p:sp>
        <p:nvSpPr>
          <p:cNvPr id="97309" name="Line 29"/>
          <p:cNvSpPr>
            <a:spLocks noChangeShapeType="1"/>
          </p:cNvSpPr>
          <p:nvPr/>
        </p:nvSpPr>
        <p:spPr bwMode="auto">
          <a:xfrm flipH="1">
            <a:off x="6235700" y="2152650"/>
            <a:ext cx="947738" cy="0"/>
          </a:xfrm>
          <a:prstGeom prst="line">
            <a:avLst/>
          </a:prstGeom>
          <a:noFill/>
          <a:ln w="38100" cap="flat" cmpd="sng">
            <a:solidFill>
              <a:schemeClr val="accent2"/>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dirty="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7310" name="AutoShape 30"/>
          <p:cNvSpPr>
            <a:spLocks/>
          </p:cNvSpPr>
          <p:nvPr/>
        </p:nvSpPr>
        <p:spPr bwMode="auto">
          <a:xfrm>
            <a:off x="8610600" y="1866900"/>
            <a:ext cx="7874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5CBEB6"/>
                </a:solidFill>
                <a:latin typeface="Aleo" panose="020F0502020204030203" pitchFamily="34" charset="0"/>
                <a:ea typeface="Aleo Regular" charset="0"/>
                <a:cs typeface="Aleo Regular" charset="0"/>
                <a:sym typeface="Aleo Regular" charset="0"/>
              </a:rPr>
              <a:t>60%</a:t>
            </a:r>
            <a:endParaRPr lang="en-US" sz="2800" dirty="0">
              <a:solidFill>
                <a:srgbClr val="5CBEB6"/>
              </a:solidFill>
              <a:latin typeface="Lato" panose="020F0502020204030203" pitchFamily="34" charset="0"/>
              <a:cs typeface="Gill Sans" charset="0"/>
              <a:sym typeface="Gill Sans" charset="0"/>
            </a:endParaRPr>
          </a:p>
        </p:txBody>
      </p:sp>
      <p:sp>
        <p:nvSpPr>
          <p:cNvPr id="97311" name="Line 31"/>
          <p:cNvSpPr>
            <a:spLocks noChangeShapeType="1"/>
          </p:cNvSpPr>
          <p:nvPr/>
        </p:nvSpPr>
        <p:spPr bwMode="auto">
          <a:xfrm flipH="1">
            <a:off x="8604250" y="4502150"/>
            <a:ext cx="1132682" cy="0"/>
          </a:xfrm>
          <a:prstGeom prst="line">
            <a:avLst/>
          </a:prstGeom>
          <a:noFill/>
          <a:ln w="38100" cap="flat" cmpd="sng">
            <a:solidFill>
              <a:schemeClr val="accent6"/>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7312" name="AutoShape 32"/>
          <p:cNvSpPr>
            <a:spLocks/>
          </p:cNvSpPr>
          <p:nvPr/>
        </p:nvSpPr>
        <p:spPr bwMode="auto">
          <a:xfrm>
            <a:off x="8604250" y="4229100"/>
            <a:ext cx="787400" cy="27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defTabSz="412750" fontAlgn="base" hangingPunct="0">
              <a:spcBef>
                <a:spcPct val="0"/>
              </a:spcBef>
              <a:spcAft>
                <a:spcPct val="0"/>
              </a:spcAft>
            </a:pPr>
            <a:r>
              <a:rPr lang="en-US" sz="1500" b="1" dirty="0">
                <a:solidFill>
                  <a:srgbClr val="7D3F65"/>
                </a:solidFill>
                <a:latin typeface="Aleo" panose="020F0502020204030203" pitchFamily="34" charset="0"/>
                <a:ea typeface="Aleo Regular" charset="0"/>
                <a:cs typeface="Aleo Regular" charset="0"/>
                <a:sym typeface="Aleo Regular" charset="0"/>
              </a:rPr>
              <a:t>40%</a:t>
            </a:r>
            <a:endParaRPr lang="en-US" sz="2800" dirty="0">
              <a:solidFill>
                <a:srgbClr val="7D3F65"/>
              </a:solidFill>
              <a:latin typeface="Lato" panose="020F0502020204030203" pitchFamily="34" charset="0"/>
              <a:cs typeface="Gill Sans" charset="0"/>
              <a:sym typeface="Gill Sans" charset="0"/>
            </a:endParaRPr>
          </a:p>
        </p:txBody>
      </p:sp>
      <p:sp>
        <p:nvSpPr>
          <p:cNvPr id="97313" name="Line 33"/>
          <p:cNvSpPr>
            <a:spLocks noChangeShapeType="1"/>
          </p:cNvSpPr>
          <p:nvPr/>
        </p:nvSpPr>
        <p:spPr bwMode="auto">
          <a:xfrm flipH="1">
            <a:off x="8610600" y="2139950"/>
            <a:ext cx="1117600" cy="0"/>
          </a:xfrm>
          <a:prstGeom prst="line">
            <a:avLst/>
          </a:prstGeom>
          <a:noFill/>
          <a:ln w="38100" cap="flat" cmpd="sng">
            <a:solidFill>
              <a:schemeClr val="bg2"/>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45" name="Chart 48"/>
          <p:cNvGraphicFramePr/>
          <p:nvPr>
            <p:extLst>
              <p:ext uri="{D42A27DB-BD31-4B8C-83A1-F6EECF244321}">
                <p14:modId xmlns:p14="http://schemas.microsoft.com/office/powerpoint/2010/main" val="3036097361"/>
              </p:ext>
            </p:extLst>
          </p:nvPr>
        </p:nvGraphicFramePr>
        <p:xfrm>
          <a:off x="539021" y="2628066"/>
          <a:ext cx="4102521" cy="5786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6" name="Chart 49"/>
          <p:cNvGraphicFramePr/>
          <p:nvPr>
            <p:extLst>
              <p:ext uri="{D42A27DB-BD31-4B8C-83A1-F6EECF244321}">
                <p14:modId xmlns:p14="http://schemas.microsoft.com/office/powerpoint/2010/main" val="3020709667"/>
              </p:ext>
            </p:extLst>
          </p:nvPr>
        </p:nvGraphicFramePr>
        <p:xfrm>
          <a:off x="511473" y="3171941"/>
          <a:ext cx="4200818" cy="52228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7" name="Chart 50"/>
          <p:cNvGraphicFramePr/>
          <p:nvPr>
            <p:extLst>
              <p:ext uri="{D42A27DB-BD31-4B8C-83A1-F6EECF244321}">
                <p14:modId xmlns:p14="http://schemas.microsoft.com/office/powerpoint/2010/main" val="3376815114"/>
              </p:ext>
            </p:extLst>
          </p:nvPr>
        </p:nvGraphicFramePr>
        <p:xfrm>
          <a:off x="511473" y="3887312"/>
          <a:ext cx="4200818" cy="5222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8" name="Chart 51"/>
          <p:cNvGraphicFramePr/>
          <p:nvPr>
            <p:extLst>
              <p:ext uri="{D42A27DB-BD31-4B8C-83A1-F6EECF244321}">
                <p14:modId xmlns:p14="http://schemas.microsoft.com/office/powerpoint/2010/main" val="2769510793"/>
              </p:ext>
            </p:extLst>
          </p:nvPr>
        </p:nvGraphicFramePr>
        <p:xfrm>
          <a:off x="554244" y="4301967"/>
          <a:ext cx="4200818" cy="522287"/>
        </p:xfrm>
        <a:graphic>
          <a:graphicData uri="http://schemas.openxmlformats.org/drawingml/2006/chart">
            <c:chart xmlns:c="http://schemas.openxmlformats.org/drawingml/2006/chart" xmlns:r="http://schemas.openxmlformats.org/officeDocument/2006/relationships" r:id="rId9"/>
          </a:graphicData>
        </a:graphic>
      </p:graphicFrame>
      <p:sp>
        <p:nvSpPr>
          <p:cNvPr id="2" name="Title 1"/>
          <p:cNvSpPr>
            <a:spLocks noGrp="1"/>
          </p:cNvSpPr>
          <p:nvPr>
            <p:ph type="title"/>
          </p:nvPr>
        </p:nvSpPr>
        <p:spPr>
          <a:xfrm>
            <a:off x="659396" y="437074"/>
            <a:ext cx="4254691" cy="800219"/>
          </a:xfrm>
        </p:spPr>
        <p:txBody>
          <a:bodyPr/>
          <a:lstStyle/>
          <a:p>
            <a:r>
              <a:rPr lang="en-US" dirty="0">
                <a:sym typeface="Aleo Regular" charset="0"/>
              </a:rPr>
              <a:t>Data Analysis:</a:t>
            </a:r>
            <a:endParaRPr lang="en-US" dirty="0"/>
          </a:p>
        </p:txBody>
      </p:sp>
      <p:sp>
        <p:nvSpPr>
          <p:cNvPr id="61" name="AutoShape 10">
            <a:extLst>
              <a:ext uri="{FF2B5EF4-FFF2-40B4-BE49-F238E27FC236}">
                <a16:creationId xmlns:a16="http://schemas.microsoft.com/office/drawing/2014/main" id="{1EF931CE-091B-485F-8DC5-5C9ED8090469}"/>
              </a:ext>
            </a:extLst>
          </p:cNvPr>
          <p:cNvSpPr>
            <a:spLocks/>
          </p:cNvSpPr>
          <p:nvPr/>
        </p:nvSpPr>
        <p:spPr bwMode="auto">
          <a:xfrm>
            <a:off x="5638866" y="2557845"/>
            <a:ext cx="618265" cy="389760"/>
          </a:xfrm>
          <a:custGeom>
            <a:avLst/>
            <a:gdLst/>
            <a:ahLst/>
            <a:cxnLst/>
            <a:rect l="0" t="0" r="r" b="b"/>
            <a:pathLst>
              <a:path w="21600" h="21600">
                <a:moveTo>
                  <a:pt x="10774" y="0"/>
                </a:moveTo>
                <a:cubicBezTo>
                  <a:pt x="9274" y="0"/>
                  <a:pt x="8048" y="2044"/>
                  <a:pt x="8042" y="4561"/>
                </a:cubicBezTo>
                <a:cubicBezTo>
                  <a:pt x="8041" y="7119"/>
                  <a:pt x="9252" y="9181"/>
                  <a:pt x="10765" y="9184"/>
                </a:cubicBezTo>
                <a:cubicBezTo>
                  <a:pt x="12302" y="9185"/>
                  <a:pt x="13529" y="7133"/>
                  <a:pt x="13525" y="4576"/>
                </a:cubicBezTo>
                <a:cubicBezTo>
                  <a:pt x="13520" y="2041"/>
                  <a:pt x="12293" y="0"/>
                  <a:pt x="10774" y="0"/>
                </a:cubicBezTo>
                <a:close/>
                <a:moveTo>
                  <a:pt x="5231" y="750"/>
                </a:moveTo>
                <a:cubicBezTo>
                  <a:pt x="4076" y="750"/>
                  <a:pt x="3132" y="2326"/>
                  <a:pt x="3128" y="4264"/>
                </a:cubicBezTo>
                <a:cubicBezTo>
                  <a:pt x="3126" y="6233"/>
                  <a:pt x="4057" y="7815"/>
                  <a:pt x="5222" y="7817"/>
                </a:cubicBezTo>
                <a:cubicBezTo>
                  <a:pt x="6405" y="7818"/>
                  <a:pt x="7352" y="6248"/>
                  <a:pt x="7349" y="4279"/>
                </a:cubicBezTo>
                <a:cubicBezTo>
                  <a:pt x="7345" y="2327"/>
                  <a:pt x="6400" y="750"/>
                  <a:pt x="5231" y="750"/>
                </a:cubicBezTo>
                <a:close/>
                <a:moveTo>
                  <a:pt x="16266" y="750"/>
                </a:moveTo>
                <a:cubicBezTo>
                  <a:pt x="15097" y="750"/>
                  <a:pt x="14153" y="2327"/>
                  <a:pt x="14149" y="4279"/>
                </a:cubicBezTo>
                <a:cubicBezTo>
                  <a:pt x="14146" y="6248"/>
                  <a:pt x="15092" y="7818"/>
                  <a:pt x="16276" y="7817"/>
                </a:cubicBezTo>
                <a:cubicBezTo>
                  <a:pt x="17440" y="7815"/>
                  <a:pt x="18371" y="6233"/>
                  <a:pt x="18370" y="4264"/>
                </a:cubicBezTo>
                <a:cubicBezTo>
                  <a:pt x="18366" y="2326"/>
                  <a:pt x="17421" y="750"/>
                  <a:pt x="16266" y="750"/>
                </a:cubicBezTo>
                <a:close/>
                <a:moveTo>
                  <a:pt x="4203" y="8246"/>
                </a:moveTo>
                <a:cubicBezTo>
                  <a:pt x="4136" y="8246"/>
                  <a:pt x="4065" y="8259"/>
                  <a:pt x="3998" y="8278"/>
                </a:cubicBezTo>
                <a:cubicBezTo>
                  <a:pt x="3552" y="8401"/>
                  <a:pt x="3201" y="8931"/>
                  <a:pt x="2872" y="9410"/>
                </a:cubicBezTo>
                <a:cubicBezTo>
                  <a:pt x="1320" y="11660"/>
                  <a:pt x="411" y="14353"/>
                  <a:pt x="0" y="17852"/>
                </a:cubicBezTo>
                <a:lnTo>
                  <a:pt x="1592" y="17852"/>
                </a:lnTo>
                <a:cubicBezTo>
                  <a:pt x="1709" y="16852"/>
                  <a:pt x="1871" y="16162"/>
                  <a:pt x="2090" y="15415"/>
                </a:cubicBezTo>
                <a:cubicBezTo>
                  <a:pt x="2305" y="14681"/>
                  <a:pt x="2562" y="13927"/>
                  <a:pt x="2802" y="13213"/>
                </a:cubicBezTo>
                <a:cubicBezTo>
                  <a:pt x="2823" y="13228"/>
                  <a:pt x="2845" y="13213"/>
                  <a:pt x="2867" y="13229"/>
                </a:cubicBezTo>
                <a:cubicBezTo>
                  <a:pt x="2869" y="13270"/>
                  <a:pt x="2872" y="13407"/>
                  <a:pt x="2872" y="13447"/>
                </a:cubicBezTo>
                <a:cubicBezTo>
                  <a:pt x="2872" y="14651"/>
                  <a:pt x="2774" y="17852"/>
                  <a:pt x="2774" y="17852"/>
                </a:cubicBezTo>
                <a:lnTo>
                  <a:pt x="4631" y="17852"/>
                </a:lnTo>
                <a:cubicBezTo>
                  <a:pt x="4301" y="19101"/>
                  <a:pt x="4051" y="20600"/>
                  <a:pt x="3872" y="21600"/>
                </a:cubicBezTo>
                <a:lnTo>
                  <a:pt x="5939" y="21600"/>
                </a:lnTo>
                <a:cubicBezTo>
                  <a:pt x="6091" y="20850"/>
                  <a:pt x="6302" y="19619"/>
                  <a:pt x="6586" y="18648"/>
                </a:cubicBezTo>
                <a:cubicBezTo>
                  <a:pt x="6865" y="17695"/>
                  <a:pt x="7196" y="16827"/>
                  <a:pt x="7507" y="15899"/>
                </a:cubicBezTo>
                <a:cubicBezTo>
                  <a:pt x="7534" y="15918"/>
                  <a:pt x="7562" y="15957"/>
                  <a:pt x="7591" y="15977"/>
                </a:cubicBezTo>
                <a:cubicBezTo>
                  <a:pt x="7594" y="16032"/>
                  <a:pt x="7600" y="16018"/>
                  <a:pt x="7600" y="16071"/>
                </a:cubicBezTo>
                <a:cubicBezTo>
                  <a:pt x="7600" y="17635"/>
                  <a:pt x="7475" y="21600"/>
                  <a:pt x="7475" y="21600"/>
                </a:cubicBezTo>
                <a:lnTo>
                  <a:pt x="14060" y="21600"/>
                </a:lnTo>
                <a:cubicBezTo>
                  <a:pt x="14060" y="21600"/>
                  <a:pt x="13748" y="18214"/>
                  <a:pt x="13748" y="16961"/>
                </a:cubicBezTo>
                <a:cubicBezTo>
                  <a:pt x="13748" y="16774"/>
                  <a:pt x="13748" y="16589"/>
                  <a:pt x="13748" y="16290"/>
                </a:cubicBezTo>
                <a:cubicBezTo>
                  <a:pt x="13748" y="16425"/>
                  <a:pt x="14011" y="16613"/>
                  <a:pt x="14051" y="16711"/>
                </a:cubicBezTo>
                <a:cubicBezTo>
                  <a:pt x="14642" y="18261"/>
                  <a:pt x="15155" y="19851"/>
                  <a:pt x="15419" y="21600"/>
                </a:cubicBezTo>
                <a:lnTo>
                  <a:pt x="17495" y="21600"/>
                </a:lnTo>
                <a:cubicBezTo>
                  <a:pt x="17323" y="20600"/>
                  <a:pt x="17075" y="19101"/>
                  <a:pt x="16750" y="17852"/>
                </a:cubicBezTo>
                <a:lnTo>
                  <a:pt x="18831" y="17852"/>
                </a:lnTo>
                <a:cubicBezTo>
                  <a:pt x="18831" y="17852"/>
                  <a:pt x="18733" y="14644"/>
                  <a:pt x="18733" y="13439"/>
                </a:cubicBezTo>
                <a:cubicBezTo>
                  <a:pt x="18733" y="13399"/>
                  <a:pt x="18735" y="13286"/>
                  <a:pt x="18738" y="13244"/>
                </a:cubicBezTo>
                <a:cubicBezTo>
                  <a:pt x="18760" y="13229"/>
                  <a:pt x="18782" y="13212"/>
                  <a:pt x="18803" y="13197"/>
                </a:cubicBezTo>
                <a:cubicBezTo>
                  <a:pt x="19042" y="13911"/>
                  <a:pt x="19300" y="14689"/>
                  <a:pt x="19515" y="15423"/>
                </a:cubicBezTo>
                <a:cubicBezTo>
                  <a:pt x="19734" y="16170"/>
                  <a:pt x="19896" y="16852"/>
                  <a:pt x="20013" y="17852"/>
                </a:cubicBezTo>
                <a:lnTo>
                  <a:pt x="21600" y="17852"/>
                </a:lnTo>
                <a:cubicBezTo>
                  <a:pt x="21189" y="14353"/>
                  <a:pt x="20285" y="11660"/>
                  <a:pt x="18733" y="9410"/>
                </a:cubicBezTo>
                <a:cubicBezTo>
                  <a:pt x="18403" y="8931"/>
                  <a:pt x="18048" y="8433"/>
                  <a:pt x="17602" y="8309"/>
                </a:cubicBezTo>
                <a:cubicBezTo>
                  <a:pt x="17535" y="8291"/>
                  <a:pt x="17469" y="8262"/>
                  <a:pt x="17402" y="8262"/>
                </a:cubicBezTo>
                <a:cubicBezTo>
                  <a:pt x="17163" y="8261"/>
                  <a:pt x="16920" y="8255"/>
                  <a:pt x="16681" y="8254"/>
                </a:cubicBezTo>
                <a:lnTo>
                  <a:pt x="16783" y="8848"/>
                </a:lnTo>
                <a:cubicBezTo>
                  <a:pt x="16796" y="8925"/>
                  <a:pt x="16779" y="9010"/>
                  <a:pt x="16741" y="9059"/>
                </a:cubicBezTo>
                <a:lnTo>
                  <a:pt x="16606" y="9230"/>
                </a:lnTo>
                <a:lnTo>
                  <a:pt x="16755" y="11721"/>
                </a:lnTo>
                <a:cubicBezTo>
                  <a:pt x="16756" y="11733"/>
                  <a:pt x="16756" y="11749"/>
                  <a:pt x="16755" y="11761"/>
                </a:cubicBezTo>
                <a:lnTo>
                  <a:pt x="16420" y="14392"/>
                </a:lnTo>
                <a:cubicBezTo>
                  <a:pt x="16405" y="14513"/>
                  <a:pt x="16301" y="14513"/>
                  <a:pt x="16285" y="14392"/>
                </a:cubicBezTo>
                <a:lnTo>
                  <a:pt x="15945" y="11761"/>
                </a:lnTo>
                <a:cubicBezTo>
                  <a:pt x="15944" y="11749"/>
                  <a:pt x="15944" y="11733"/>
                  <a:pt x="15945" y="11721"/>
                </a:cubicBezTo>
                <a:lnTo>
                  <a:pt x="16089" y="9238"/>
                </a:lnTo>
                <a:lnTo>
                  <a:pt x="15959" y="9074"/>
                </a:lnTo>
                <a:cubicBezTo>
                  <a:pt x="15920" y="9023"/>
                  <a:pt x="15901" y="8942"/>
                  <a:pt x="15917" y="8863"/>
                </a:cubicBezTo>
                <a:lnTo>
                  <a:pt x="16043" y="8254"/>
                </a:lnTo>
                <a:cubicBezTo>
                  <a:pt x="15764" y="8254"/>
                  <a:pt x="15485" y="8261"/>
                  <a:pt x="15205" y="8262"/>
                </a:cubicBezTo>
                <a:cubicBezTo>
                  <a:pt x="14897" y="8264"/>
                  <a:pt x="14614" y="8431"/>
                  <a:pt x="14377" y="8762"/>
                </a:cubicBezTo>
                <a:cubicBezTo>
                  <a:pt x="14027" y="9248"/>
                  <a:pt x="13693" y="9771"/>
                  <a:pt x="13381" y="10324"/>
                </a:cubicBezTo>
                <a:cubicBezTo>
                  <a:pt x="13340" y="10266"/>
                  <a:pt x="13301" y="10201"/>
                  <a:pt x="13260" y="10144"/>
                </a:cubicBezTo>
                <a:cubicBezTo>
                  <a:pt x="12951" y="9714"/>
                  <a:pt x="12585" y="9537"/>
                  <a:pt x="12185" y="9535"/>
                </a:cubicBezTo>
                <a:cubicBezTo>
                  <a:pt x="11822" y="9534"/>
                  <a:pt x="11458" y="9543"/>
                  <a:pt x="11096" y="9543"/>
                </a:cubicBezTo>
                <a:lnTo>
                  <a:pt x="11254" y="10339"/>
                </a:lnTo>
                <a:cubicBezTo>
                  <a:pt x="11274" y="10441"/>
                  <a:pt x="11253" y="10555"/>
                  <a:pt x="11203" y="10620"/>
                </a:cubicBezTo>
                <a:lnTo>
                  <a:pt x="11035" y="10839"/>
                </a:lnTo>
                <a:lnTo>
                  <a:pt x="11221" y="14064"/>
                </a:lnTo>
                <a:cubicBezTo>
                  <a:pt x="11222" y="14080"/>
                  <a:pt x="11223" y="14096"/>
                  <a:pt x="11221" y="14111"/>
                </a:cubicBezTo>
                <a:lnTo>
                  <a:pt x="10774" y="17531"/>
                </a:lnTo>
                <a:cubicBezTo>
                  <a:pt x="10754" y="17688"/>
                  <a:pt x="10622" y="17688"/>
                  <a:pt x="10602" y="17531"/>
                </a:cubicBezTo>
                <a:lnTo>
                  <a:pt x="10165" y="14111"/>
                </a:lnTo>
                <a:cubicBezTo>
                  <a:pt x="10163" y="14096"/>
                  <a:pt x="10164" y="14080"/>
                  <a:pt x="10165" y="14064"/>
                </a:cubicBezTo>
                <a:lnTo>
                  <a:pt x="10360" y="10823"/>
                </a:lnTo>
                <a:lnTo>
                  <a:pt x="10183" y="10605"/>
                </a:lnTo>
                <a:cubicBezTo>
                  <a:pt x="10134" y="10542"/>
                  <a:pt x="10115" y="10432"/>
                  <a:pt x="10132" y="10331"/>
                </a:cubicBezTo>
                <a:lnTo>
                  <a:pt x="10262" y="9551"/>
                </a:lnTo>
                <a:cubicBezTo>
                  <a:pt x="9952" y="9551"/>
                  <a:pt x="9642" y="9549"/>
                  <a:pt x="9332" y="9551"/>
                </a:cubicBezTo>
                <a:cubicBezTo>
                  <a:pt x="9244" y="9551"/>
                  <a:pt x="9154" y="9574"/>
                  <a:pt x="9066" y="9597"/>
                </a:cubicBezTo>
                <a:cubicBezTo>
                  <a:pt x="8722" y="9693"/>
                  <a:pt x="8418" y="9900"/>
                  <a:pt x="8140" y="10183"/>
                </a:cubicBezTo>
                <a:cubicBezTo>
                  <a:pt x="7851" y="9682"/>
                  <a:pt x="7548" y="9207"/>
                  <a:pt x="7228" y="8762"/>
                </a:cubicBezTo>
                <a:cubicBezTo>
                  <a:pt x="6991" y="8431"/>
                  <a:pt x="6708" y="8264"/>
                  <a:pt x="6399" y="8262"/>
                </a:cubicBezTo>
                <a:cubicBezTo>
                  <a:pt x="6120" y="8261"/>
                  <a:pt x="5841" y="8254"/>
                  <a:pt x="5562" y="8254"/>
                </a:cubicBezTo>
                <a:lnTo>
                  <a:pt x="5683" y="8863"/>
                </a:lnTo>
                <a:cubicBezTo>
                  <a:pt x="5699" y="8942"/>
                  <a:pt x="5685" y="9023"/>
                  <a:pt x="5646" y="9074"/>
                </a:cubicBezTo>
                <a:lnTo>
                  <a:pt x="5515" y="9238"/>
                </a:lnTo>
                <a:lnTo>
                  <a:pt x="5659" y="11721"/>
                </a:lnTo>
                <a:cubicBezTo>
                  <a:pt x="5660" y="11733"/>
                  <a:pt x="5661" y="11749"/>
                  <a:pt x="5659" y="11761"/>
                </a:cubicBezTo>
                <a:lnTo>
                  <a:pt x="5315" y="14392"/>
                </a:lnTo>
                <a:cubicBezTo>
                  <a:pt x="5299" y="14513"/>
                  <a:pt x="5195" y="14505"/>
                  <a:pt x="5180" y="14384"/>
                </a:cubicBezTo>
                <a:lnTo>
                  <a:pt x="4845" y="11761"/>
                </a:lnTo>
                <a:cubicBezTo>
                  <a:pt x="4844" y="11749"/>
                  <a:pt x="4844" y="11733"/>
                  <a:pt x="4845" y="11721"/>
                </a:cubicBezTo>
                <a:lnTo>
                  <a:pt x="4999" y="9230"/>
                </a:lnTo>
                <a:lnTo>
                  <a:pt x="4859" y="9059"/>
                </a:lnTo>
                <a:cubicBezTo>
                  <a:pt x="4821" y="9010"/>
                  <a:pt x="4804" y="8925"/>
                  <a:pt x="4817" y="8848"/>
                </a:cubicBezTo>
                <a:lnTo>
                  <a:pt x="4919" y="8246"/>
                </a:lnTo>
                <a:cubicBezTo>
                  <a:pt x="4680" y="8247"/>
                  <a:pt x="4442" y="8245"/>
                  <a:pt x="4203" y="8246"/>
                </a:cubicBezTo>
                <a:close/>
                <a:moveTo>
                  <a:pt x="6302" y="11354"/>
                </a:moveTo>
                <a:lnTo>
                  <a:pt x="7242" y="11354"/>
                </a:lnTo>
                <a:cubicBezTo>
                  <a:pt x="7185" y="11604"/>
                  <a:pt x="7134" y="11604"/>
                  <a:pt x="7079" y="11604"/>
                </a:cubicBezTo>
                <a:lnTo>
                  <a:pt x="6302" y="11604"/>
                </a:lnTo>
                <a:cubicBezTo>
                  <a:pt x="6302" y="11604"/>
                  <a:pt x="6302" y="11354"/>
                  <a:pt x="6302" y="11354"/>
                </a:cubicBezTo>
                <a:close/>
                <a:moveTo>
                  <a:pt x="17174" y="11354"/>
                </a:moveTo>
                <a:lnTo>
                  <a:pt x="18365" y="11354"/>
                </a:lnTo>
                <a:cubicBezTo>
                  <a:pt x="18365" y="11354"/>
                  <a:pt x="18365" y="11604"/>
                  <a:pt x="18365" y="11604"/>
                </a:cubicBezTo>
                <a:lnTo>
                  <a:pt x="17174" y="11604"/>
                </a:lnTo>
                <a:lnTo>
                  <a:pt x="17174" y="11354"/>
                </a:lnTo>
                <a:close/>
                <a:moveTo>
                  <a:pt x="11663" y="13853"/>
                </a:moveTo>
                <a:lnTo>
                  <a:pt x="12855" y="13853"/>
                </a:lnTo>
                <a:cubicBezTo>
                  <a:pt x="12855" y="13853"/>
                  <a:pt x="12855" y="14103"/>
                  <a:pt x="12855" y="14103"/>
                </a:cubicBezTo>
                <a:lnTo>
                  <a:pt x="11663" y="14103"/>
                </a:lnTo>
                <a:lnTo>
                  <a:pt x="11663" y="13853"/>
                </a:lnTo>
                <a:close/>
                <a:moveTo>
                  <a:pt x="11663" y="13853"/>
                </a:moveTo>
              </a:path>
            </a:pathLst>
          </a:custGeom>
          <a:solidFill>
            <a:schemeClr val="accent2"/>
          </a:solidFill>
          <a:ln>
            <a:noFill/>
          </a:ln>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62" name="AutoShape 36">
            <a:extLst>
              <a:ext uri="{FF2B5EF4-FFF2-40B4-BE49-F238E27FC236}">
                <a16:creationId xmlns:a16="http://schemas.microsoft.com/office/drawing/2014/main" id="{2A7FCB20-7D19-4C9B-BB97-668D7F22E724}"/>
              </a:ext>
            </a:extLst>
          </p:cNvPr>
          <p:cNvSpPr>
            <a:spLocks/>
          </p:cNvSpPr>
          <p:nvPr/>
        </p:nvSpPr>
        <p:spPr bwMode="auto">
          <a:xfrm>
            <a:off x="11198077" y="2557845"/>
            <a:ext cx="713891" cy="498818"/>
          </a:xfrm>
          <a:custGeom>
            <a:avLst/>
            <a:gdLst/>
            <a:ahLst/>
            <a:cxnLst/>
            <a:rect l="0" t="0" r="r" b="b"/>
            <a:pathLst>
              <a:path w="21600" h="21600">
                <a:moveTo>
                  <a:pt x="515" y="0"/>
                </a:moveTo>
                <a:lnTo>
                  <a:pt x="515" y="20713"/>
                </a:lnTo>
                <a:lnTo>
                  <a:pt x="0" y="20713"/>
                </a:lnTo>
                <a:lnTo>
                  <a:pt x="0" y="21600"/>
                </a:lnTo>
                <a:lnTo>
                  <a:pt x="21600" y="21600"/>
                </a:lnTo>
                <a:lnTo>
                  <a:pt x="21600" y="20713"/>
                </a:lnTo>
                <a:lnTo>
                  <a:pt x="21080" y="20713"/>
                </a:lnTo>
                <a:cubicBezTo>
                  <a:pt x="21080" y="20713"/>
                  <a:pt x="21080" y="0"/>
                  <a:pt x="21080" y="0"/>
                </a:cubicBez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28" y="17555"/>
                </a:lnTo>
                <a:lnTo>
                  <a:pt x="6428" y="19769"/>
                </a:lnTo>
                <a:lnTo>
                  <a:pt x="19913" y="19769"/>
                </a:lnTo>
                <a:lnTo>
                  <a:pt x="19913" y="1589"/>
                </a:lnTo>
                <a:lnTo>
                  <a:pt x="1712" y="1589"/>
                </a:lnTo>
                <a:close/>
                <a:moveTo>
                  <a:pt x="16801" y="5946"/>
                </a:moveTo>
                <a:cubicBezTo>
                  <a:pt x="16885" y="5983"/>
                  <a:pt x="16943" y="6034"/>
                  <a:pt x="16976" y="6110"/>
                </a:cubicBezTo>
                <a:cubicBezTo>
                  <a:pt x="17008" y="6186"/>
                  <a:pt x="17024" y="6278"/>
                  <a:pt x="17019" y="6386"/>
                </a:cubicBezTo>
                <a:cubicBezTo>
                  <a:pt x="16960" y="6798"/>
                  <a:pt x="16906" y="7219"/>
                  <a:pt x="16864" y="7649"/>
                </a:cubicBezTo>
                <a:cubicBezTo>
                  <a:pt x="16822" y="8080"/>
                  <a:pt x="16791" y="8541"/>
                  <a:pt x="16767" y="9033"/>
                </a:cubicBezTo>
                <a:cubicBezTo>
                  <a:pt x="16915" y="8983"/>
                  <a:pt x="17065" y="8938"/>
                  <a:pt x="17224" y="8898"/>
                </a:cubicBezTo>
                <a:cubicBezTo>
                  <a:pt x="17382" y="8859"/>
                  <a:pt x="17551" y="8821"/>
                  <a:pt x="17724" y="8785"/>
                </a:cubicBezTo>
                <a:cubicBezTo>
                  <a:pt x="17754" y="8778"/>
                  <a:pt x="17789" y="8778"/>
                  <a:pt x="17827" y="8785"/>
                </a:cubicBezTo>
                <a:cubicBezTo>
                  <a:pt x="17864" y="8792"/>
                  <a:pt x="17901" y="8806"/>
                  <a:pt x="17938" y="8820"/>
                </a:cubicBezTo>
                <a:cubicBezTo>
                  <a:pt x="17976" y="8835"/>
                  <a:pt x="18004" y="8855"/>
                  <a:pt x="18026" y="8884"/>
                </a:cubicBezTo>
                <a:cubicBezTo>
                  <a:pt x="18048" y="8913"/>
                  <a:pt x="18060" y="8947"/>
                  <a:pt x="18060" y="8991"/>
                </a:cubicBezTo>
                <a:cubicBezTo>
                  <a:pt x="18060" y="9092"/>
                  <a:pt x="18018" y="9188"/>
                  <a:pt x="17938" y="9274"/>
                </a:cubicBezTo>
                <a:cubicBezTo>
                  <a:pt x="17859" y="9361"/>
                  <a:pt x="17775" y="9416"/>
                  <a:pt x="17681" y="9445"/>
                </a:cubicBezTo>
                <a:cubicBezTo>
                  <a:pt x="17522" y="9488"/>
                  <a:pt x="17363" y="9536"/>
                  <a:pt x="17209" y="9587"/>
                </a:cubicBezTo>
                <a:cubicBezTo>
                  <a:pt x="17055" y="9637"/>
                  <a:pt x="16906" y="9692"/>
                  <a:pt x="16752" y="9750"/>
                </a:cubicBezTo>
                <a:cubicBezTo>
                  <a:pt x="16747" y="10025"/>
                  <a:pt x="16744" y="10305"/>
                  <a:pt x="16747" y="10594"/>
                </a:cubicBezTo>
                <a:cubicBezTo>
                  <a:pt x="16749" y="10884"/>
                  <a:pt x="16756" y="11191"/>
                  <a:pt x="16771" y="11510"/>
                </a:cubicBezTo>
                <a:cubicBezTo>
                  <a:pt x="16776" y="11596"/>
                  <a:pt x="16760" y="11665"/>
                  <a:pt x="16718" y="11715"/>
                </a:cubicBezTo>
                <a:cubicBezTo>
                  <a:pt x="16676" y="11766"/>
                  <a:pt x="16626" y="11787"/>
                  <a:pt x="16577" y="11779"/>
                </a:cubicBezTo>
                <a:cubicBezTo>
                  <a:pt x="16507" y="11772"/>
                  <a:pt x="16451" y="11717"/>
                  <a:pt x="16407" y="11609"/>
                </a:cubicBezTo>
                <a:cubicBezTo>
                  <a:pt x="16362" y="11500"/>
                  <a:pt x="16339" y="11384"/>
                  <a:pt x="16329" y="11261"/>
                </a:cubicBezTo>
                <a:cubicBezTo>
                  <a:pt x="16304" y="11037"/>
                  <a:pt x="16285" y="10811"/>
                  <a:pt x="16275" y="10594"/>
                </a:cubicBezTo>
                <a:cubicBezTo>
                  <a:pt x="16265" y="10377"/>
                  <a:pt x="16256" y="10159"/>
                  <a:pt x="16251" y="9934"/>
                </a:cubicBezTo>
                <a:cubicBezTo>
                  <a:pt x="16108" y="9992"/>
                  <a:pt x="15962" y="10050"/>
                  <a:pt x="15813" y="10105"/>
                </a:cubicBezTo>
                <a:cubicBezTo>
                  <a:pt x="15665" y="10159"/>
                  <a:pt x="15520" y="10210"/>
                  <a:pt x="15376" y="10261"/>
                </a:cubicBezTo>
                <a:cubicBezTo>
                  <a:pt x="15267" y="10297"/>
                  <a:pt x="15175" y="10290"/>
                  <a:pt x="15099" y="10239"/>
                </a:cubicBezTo>
                <a:cubicBezTo>
                  <a:pt x="15022" y="10189"/>
                  <a:pt x="14958" y="10117"/>
                  <a:pt x="14914" y="10019"/>
                </a:cubicBezTo>
                <a:cubicBezTo>
                  <a:pt x="14869" y="9922"/>
                  <a:pt x="14838" y="9812"/>
                  <a:pt x="14826" y="9693"/>
                </a:cubicBezTo>
                <a:cubicBezTo>
                  <a:pt x="14814" y="9574"/>
                  <a:pt x="14816" y="9461"/>
                  <a:pt x="14831" y="9360"/>
                </a:cubicBezTo>
                <a:cubicBezTo>
                  <a:pt x="14975" y="8846"/>
                  <a:pt x="15146" y="8347"/>
                  <a:pt x="15347" y="7862"/>
                </a:cubicBezTo>
                <a:cubicBezTo>
                  <a:pt x="15547" y="7378"/>
                  <a:pt x="15784" y="6892"/>
                  <a:pt x="16052" y="6401"/>
                </a:cubicBezTo>
                <a:cubicBezTo>
                  <a:pt x="16096" y="6343"/>
                  <a:pt x="16164" y="6291"/>
                  <a:pt x="16256" y="6252"/>
                </a:cubicBezTo>
                <a:cubicBezTo>
                  <a:pt x="16348" y="6212"/>
                  <a:pt x="16425" y="6215"/>
                  <a:pt x="16489" y="6266"/>
                </a:cubicBezTo>
                <a:cubicBezTo>
                  <a:pt x="16499" y="6280"/>
                  <a:pt x="16509" y="6290"/>
                  <a:pt x="16514" y="6294"/>
                </a:cubicBezTo>
                <a:cubicBezTo>
                  <a:pt x="16519" y="6298"/>
                  <a:pt x="16523" y="6308"/>
                  <a:pt x="16528" y="6322"/>
                </a:cubicBezTo>
                <a:cubicBezTo>
                  <a:pt x="16533" y="6301"/>
                  <a:pt x="16538" y="6260"/>
                  <a:pt x="16548" y="6202"/>
                </a:cubicBezTo>
                <a:cubicBezTo>
                  <a:pt x="16572" y="6115"/>
                  <a:pt x="16610" y="6043"/>
                  <a:pt x="16655" y="5989"/>
                </a:cubicBezTo>
                <a:cubicBezTo>
                  <a:pt x="16699" y="5935"/>
                  <a:pt x="16746" y="5925"/>
                  <a:pt x="16801" y="5946"/>
                </a:cubicBezTo>
                <a:close/>
                <a:moveTo>
                  <a:pt x="16446" y="6812"/>
                </a:moveTo>
                <a:cubicBezTo>
                  <a:pt x="16436" y="6841"/>
                  <a:pt x="16421" y="6865"/>
                  <a:pt x="16407" y="6890"/>
                </a:cubicBezTo>
                <a:cubicBezTo>
                  <a:pt x="16392" y="6916"/>
                  <a:pt x="16382" y="6939"/>
                  <a:pt x="16373" y="6961"/>
                </a:cubicBezTo>
                <a:cubicBezTo>
                  <a:pt x="16135" y="7395"/>
                  <a:pt x="15921" y="7850"/>
                  <a:pt x="15731" y="8316"/>
                </a:cubicBezTo>
                <a:cubicBezTo>
                  <a:pt x="15540" y="8783"/>
                  <a:pt x="15378" y="9265"/>
                  <a:pt x="15249" y="9771"/>
                </a:cubicBezTo>
                <a:cubicBezTo>
                  <a:pt x="15403" y="9706"/>
                  <a:pt x="15560" y="9641"/>
                  <a:pt x="15721" y="9572"/>
                </a:cubicBezTo>
                <a:cubicBezTo>
                  <a:pt x="15882" y="9504"/>
                  <a:pt x="16049" y="9439"/>
                  <a:pt x="16222" y="9374"/>
                </a:cubicBezTo>
                <a:cubicBezTo>
                  <a:pt x="16242" y="8535"/>
                  <a:pt x="16317" y="7680"/>
                  <a:pt x="16446" y="6812"/>
                </a:cubicBezTo>
                <a:close/>
                <a:moveTo>
                  <a:pt x="10119" y="8089"/>
                </a:moveTo>
                <a:cubicBezTo>
                  <a:pt x="10260" y="8061"/>
                  <a:pt x="10403" y="8061"/>
                  <a:pt x="10547" y="8089"/>
                </a:cubicBezTo>
                <a:cubicBezTo>
                  <a:pt x="10641" y="8126"/>
                  <a:pt x="10718" y="8180"/>
                  <a:pt x="10781" y="8253"/>
                </a:cubicBezTo>
                <a:cubicBezTo>
                  <a:pt x="10842" y="8325"/>
                  <a:pt x="10892" y="8407"/>
                  <a:pt x="10922" y="8494"/>
                </a:cubicBezTo>
                <a:cubicBezTo>
                  <a:pt x="10986" y="8798"/>
                  <a:pt x="10981" y="9085"/>
                  <a:pt x="10912" y="9352"/>
                </a:cubicBezTo>
                <a:cubicBezTo>
                  <a:pt x="10872" y="9497"/>
                  <a:pt x="10821" y="9654"/>
                  <a:pt x="10756" y="9828"/>
                </a:cubicBezTo>
                <a:cubicBezTo>
                  <a:pt x="10692" y="10001"/>
                  <a:pt x="10622" y="10176"/>
                  <a:pt x="10542" y="10353"/>
                </a:cubicBezTo>
                <a:cubicBezTo>
                  <a:pt x="10463" y="10530"/>
                  <a:pt x="10378" y="10701"/>
                  <a:pt x="10294" y="10864"/>
                </a:cubicBezTo>
                <a:cubicBezTo>
                  <a:pt x="10210" y="11027"/>
                  <a:pt x="10135" y="11173"/>
                  <a:pt x="10066" y="11304"/>
                </a:cubicBezTo>
                <a:cubicBezTo>
                  <a:pt x="10155" y="11289"/>
                  <a:pt x="10265" y="11266"/>
                  <a:pt x="10396" y="11240"/>
                </a:cubicBezTo>
                <a:cubicBezTo>
                  <a:pt x="10528" y="11215"/>
                  <a:pt x="10664" y="11191"/>
                  <a:pt x="10805" y="11162"/>
                </a:cubicBezTo>
                <a:cubicBezTo>
                  <a:pt x="10946" y="11133"/>
                  <a:pt x="11087" y="11102"/>
                  <a:pt x="11223" y="11077"/>
                </a:cubicBezTo>
                <a:cubicBezTo>
                  <a:pt x="11359" y="11051"/>
                  <a:pt x="11479" y="11035"/>
                  <a:pt x="11588" y="11020"/>
                </a:cubicBezTo>
                <a:cubicBezTo>
                  <a:pt x="11642" y="11013"/>
                  <a:pt x="11705" y="11020"/>
                  <a:pt x="11777" y="11041"/>
                </a:cubicBezTo>
                <a:cubicBezTo>
                  <a:pt x="11849" y="11063"/>
                  <a:pt x="11899" y="11084"/>
                  <a:pt x="11923" y="11098"/>
                </a:cubicBezTo>
                <a:cubicBezTo>
                  <a:pt x="11953" y="11120"/>
                  <a:pt x="11965" y="11157"/>
                  <a:pt x="11957" y="11212"/>
                </a:cubicBezTo>
                <a:cubicBezTo>
                  <a:pt x="11950" y="11266"/>
                  <a:pt x="11933" y="11317"/>
                  <a:pt x="11909" y="11375"/>
                </a:cubicBezTo>
                <a:cubicBezTo>
                  <a:pt x="11884" y="11433"/>
                  <a:pt x="11854" y="11491"/>
                  <a:pt x="11821" y="11538"/>
                </a:cubicBezTo>
                <a:cubicBezTo>
                  <a:pt x="11789" y="11585"/>
                  <a:pt x="11763" y="11609"/>
                  <a:pt x="11743" y="11609"/>
                </a:cubicBezTo>
                <a:cubicBezTo>
                  <a:pt x="11584" y="11645"/>
                  <a:pt x="11414" y="11679"/>
                  <a:pt x="11223" y="11722"/>
                </a:cubicBezTo>
                <a:cubicBezTo>
                  <a:pt x="11032" y="11766"/>
                  <a:pt x="10838" y="11814"/>
                  <a:pt x="10644" y="11857"/>
                </a:cubicBezTo>
                <a:cubicBezTo>
                  <a:pt x="10451" y="11901"/>
                  <a:pt x="10261" y="11938"/>
                  <a:pt x="10075" y="11978"/>
                </a:cubicBezTo>
                <a:cubicBezTo>
                  <a:pt x="9889" y="12018"/>
                  <a:pt x="9723" y="12048"/>
                  <a:pt x="9575" y="12070"/>
                </a:cubicBezTo>
                <a:cubicBezTo>
                  <a:pt x="9505" y="12085"/>
                  <a:pt x="9446" y="12044"/>
                  <a:pt x="9400" y="11950"/>
                </a:cubicBezTo>
                <a:cubicBezTo>
                  <a:pt x="9352" y="11856"/>
                  <a:pt x="9322" y="11760"/>
                  <a:pt x="9312" y="11659"/>
                </a:cubicBezTo>
                <a:cubicBezTo>
                  <a:pt x="9312" y="11644"/>
                  <a:pt x="9317" y="11624"/>
                  <a:pt x="9322" y="11588"/>
                </a:cubicBezTo>
                <a:cubicBezTo>
                  <a:pt x="9326" y="11552"/>
                  <a:pt x="9355" y="11490"/>
                  <a:pt x="9409" y="11410"/>
                </a:cubicBezTo>
                <a:cubicBezTo>
                  <a:pt x="9618" y="11070"/>
                  <a:pt x="9821" y="10698"/>
                  <a:pt x="10022" y="10289"/>
                </a:cubicBezTo>
                <a:cubicBezTo>
                  <a:pt x="10223" y="9880"/>
                  <a:pt x="10384" y="9474"/>
                  <a:pt x="10499" y="9069"/>
                </a:cubicBezTo>
                <a:cubicBezTo>
                  <a:pt x="10513" y="9011"/>
                  <a:pt x="10518" y="8952"/>
                  <a:pt x="10513" y="8898"/>
                </a:cubicBezTo>
                <a:cubicBezTo>
                  <a:pt x="10508" y="8844"/>
                  <a:pt x="10494" y="8814"/>
                  <a:pt x="10479" y="8799"/>
                </a:cubicBezTo>
                <a:cubicBezTo>
                  <a:pt x="10454" y="8770"/>
                  <a:pt x="10424" y="8753"/>
                  <a:pt x="10387" y="8749"/>
                </a:cubicBezTo>
                <a:cubicBezTo>
                  <a:pt x="10350" y="8746"/>
                  <a:pt x="10310" y="8742"/>
                  <a:pt x="10260" y="8749"/>
                </a:cubicBezTo>
                <a:cubicBezTo>
                  <a:pt x="10191" y="8757"/>
                  <a:pt x="10116" y="8777"/>
                  <a:pt x="10041" y="8806"/>
                </a:cubicBezTo>
                <a:cubicBezTo>
                  <a:pt x="9967" y="8835"/>
                  <a:pt x="9895" y="8869"/>
                  <a:pt x="9823" y="8905"/>
                </a:cubicBezTo>
                <a:cubicBezTo>
                  <a:pt x="9751" y="8942"/>
                  <a:pt x="9688" y="8979"/>
                  <a:pt x="9628" y="9019"/>
                </a:cubicBezTo>
                <a:cubicBezTo>
                  <a:pt x="9569" y="9059"/>
                  <a:pt x="9517" y="9089"/>
                  <a:pt x="9472" y="9118"/>
                </a:cubicBezTo>
                <a:cubicBezTo>
                  <a:pt x="9413" y="9162"/>
                  <a:pt x="9361" y="9182"/>
                  <a:pt x="9322" y="9175"/>
                </a:cubicBezTo>
                <a:cubicBezTo>
                  <a:pt x="9282" y="9168"/>
                  <a:pt x="9247" y="9151"/>
                  <a:pt x="9220" y="9125"/>
                </a:cubicBezTo>
                <a:cubicBezTo>
                  <a:pt x="9193" y="9100"/>
                  <a:pt x="9171" y="9076"/>
                  <a:pt x="9156" y="9047"/>
                </a:cubicBezTo>
                <a:cubicBezTo>
                  <a:pt x="9141" y="9018"/>
                  <a:pt x="9137" y="8998"/>
                  <a:pt x="9137" y="8983"/>
                </a:cubicBezTo>
                <a:cubicBezTo>
                  <a:pt x="9132" y="8947"/>
                  <a:pt x="9132" y="8899"/>
                  <a:pt x="9142" y="8842"/>
                </a:cubicBezTo>
                <a:cubicBezTo>
                  <a:pt x="9152" y="8784"/>
                  <a:pt x="9161" y="8736"/>
                  <a:pt x="9171" y="8700"/>
                </a:cubicBezTo>
                <a:cubicBezTo>
                  <a:pt x="9216" y="8620"/>
                  <a:pt x="9288" y="8538"/>
                  <a:pt x="9385" y="8451"/>
                </a:cubicBezTo>
                <a:cubicBezTo>
                  <a:pt x="9482" y="8364"/>
                  <a:pt x="9594" y="8286"/>
                  <a:pt x="9720" y="8224"/>
                </a:cubicBezTo>
                <a:cubicBezTo>
                  <a:pt x="9847" y="8163"/>
                  <a:pt x="9978" y="8118"/>
                  <a:pt x="10119" y="8089"/>
                </a:cubicBezTo>
                <a:close/>
                <a:moveTo>
                  <a:pt x="12886" y="8693"/>
                </a:moveTo>
                <a:cubicBezTo>
                  <a:pt x="13091" y="8665"/>
                  <a:pt x="13294" y="8671"/>
                  <a:pt x="13499" y="8707"/>
                </a:cubicBezTo>
                <a:cubicBezTo>
                  <a:pt x="13511" y="8711"/>
                  <a:pt x="13529" y="8719"/>
                  <a:pt x="13547" y="8735"/>
                </a:cubicBezTo>
                <a:cubicBezTo>
                  <a:pt x="13566" y="8751"/>
                  <a:pt x="13581" y="8774"/>
                  <a:pt x="13596" y="8799"/>
                </a:cubicBezTo>
                <a:cubicBezTo>
                  <a:pt x="13612" y="8824"/>
                  <a:pt x="13625" y="8855"/>
                  <a:pt x="13635" y="8891"/>
                </a:cubicBezTo>
                <a:cubicBezTo>
                  <a:pt x="13644" y="8928"/>
                  <a:pt x="13646" y="8967"/>
                  <a:pt x="13640" y="9012"/>
                </a:cubicBezTo>
                <a:cubicBezTo>
                  <a:pt x="13640" y="9035"/>
                  <a:pt x="13624" y="9060"/>
                  <a:pt x="13591" y="9083"/>
                </a:cubicBezTo>
                <a:cubicBezTo>
                  <a:pt x="13559" y="9105"/>
                  <a:pt x="13527" y="9118"/>
                  <a:pt x="13499" y="9118"/>
                </a:cubicBezTo>
                <a:cubicBezTo>
                  <a:pt x="13294" y="9123"/>
                  <a:pt x="13099" y="9129"/>
                  <a:pt x="12915" y="9147"/>
                </a:cubicBezTo>
                <a:cubicBezTo>
                  <a:pt x="12732" y="9165"/>
                  <a:pt x="12554" y="9190"/>
                  <a:pt x="12380" y="9218"/>
                </a:cubicBezTo>
                <a:cubicBezTo>
                  <a:pt x="12346" y="9222"/>
                  <a:pt x="12314" y="9204"/>
                  <a:pt x="12288" y="9168"/>
                </a:cubicBezTo>
                <a:cubicBezTo>
                  <a:pt x="12261" y="9132"/>
                  <a:pt x="12246" y="9090"/>
                  <a:pt x="12239" y="9040"/>
                </a:cubicBezTo>
                <a:cubicBezTo>
                  <a:pt x="12233" y="8995"/>
                  <a:pt x="12238" y="8946"/>
                  <a:pt x="12249" y="8898"/>
                </a:cubicBezTo>
                <a:cubicBezTo>
                  <a:pt x="12260" y="8851"/>
                  <a:pt x="12281" y="8820"/>
                  <a:pt x="12312" y="8806"/>
                </a:cubicBezTo>
                <a:cubicBezTo>
                  <a:pt x="12490" y="8756"/>
                  <a:pt x="12681" y="8720"/>
                  <a:pt x="12886" y="8693"/>
                </a:cubicBezTo>
                <a:close/>
                <a:moveTo>
                  <a:pt x="4668" y="9189"/>
                </a:moveTo>
                <a:cubicBezTo>
                  <a:pt x="4809" y="9160"/>
                  <a:pt x="4947" y="9160"/>
                  <a:pt x="5091" y="9189"/>
                </a:cubicBezTo>
                <a:cubicBezTo>
                  <a:pt x="5185" y="9226"/>
                  <a:pt x="5267" y="9280"/>
                  <a:pt x="5329" y="9352"/>
                </a:cubicBezTo>
                <a:cubicBezTo>
                  <a:pt x="5391" y="9425"/>
                  <a:pt x="5436" y="9507"/>
                  <a:pt x="5466" y="9594"/>
                </a:cubicBezTo>
                <a:cubicBezTo>
                  <a:pt x="5530" y="9897"/>
                  <a:pt x="5525" y="10178"/>
                  <a:pt x="5456" y="10445"/>
                </a:cubicBezTo>
                <a:cubicBezTo>
                  <a:pt x="5416" y="10590"/>
                  <a:pt x="5365" y="10754"/>
                  <a:pt x="5300" y="10928"/>
                </a:cubicBezTo>
                <a:cubicBezTo>
                  <a:pt x="5236" y="11101"/>
                  <a:pt x="5166" y="11276"/>
                  <a:pt x="5086" y="11453"/>
                </a:cubicBezTo>
                <a:cubicBezTo>
                  <a:pt x="5007" y="11630"/>
                  <a:pt x="4927" y="11801"/>
                  <a:pt x="4843" y="11964"/>
                </a:cubicBezTo>
                <a:cubicBezTo>
                  <a:pt x="4759" y="12127"/>
                  <a:pt x="4679" y="12273"/>
                  <a:pt x="4610" y="12404"/>
                </a:cubicBezTo>
                <a:cubicBezTo>
                  <a:pt x="4699" y="12389"/>
                  <a:pt x="4809" y="12365"/>
                  <a:pt x="4940" y="12340"/>
                </a:cubicBezTo>
                <a:cubicBezTo>
                  <a:pt x="5072" y="12315"/>
                  <a:pt x="5208" y="12291"/>
                  <a:pt x="5349" y="12262"/>
                </a:cubicBezTo>
                <a:cubicBezTo>
                  <a:pt x="5490" y="12233"/>
                  <a:pt x="5631" y="12202"/>
                  <a:pt x="5767" y="12177"/>
                </a:cubicBezTo>
                <a:cubicBezTo>
                  <a:pt x="5903" y="12151"/>
                  <a:pt x="6028" y="12134"/>
                  <a:pt x="6137" y="12120"/>
                </a:cubicBezTo>
                <a:cubicBezTo>
                  <a:pt x="6191" y="12113"/>
                  <a:pt x="6250" y="12119"/>
                  <a:pt x="6321" y="12141"/>
                </a:cubicBezTo>
                <a:cubicBezTo>
                  <a:pt x="6393" y="12163"/>
                  <a:pt x="6443" y="12184"/>
                  <a:pt x="6467" y="12198"/>
                </a:cubicBezTo>
                <a:cubicBezTo>
                  <a:pt x="6497" y="12220"/>
                  <a:pt x="6509" y="12257"/>
                  <a:pt x="6501" y="12311"/>
                </a:cubicBezTo>
                <a:cubicBezTo>
                  <a:pt x="6494" y="12366"/>
                  <a:pt x="6478" y="12417"/>
                  <a:pt x="6453" y="12475"/>
                </a:cubicBezTo>
                <a:cubicBezTo>
                  <a:pt x="6428" y="12532"/>
                  <a:pt x="6403" y="12591"/>
                  <a:pt x="6370" y="12638"/>
                </a:cubicBezTo>
                <a:cubicBezTo>
                  <a:pt x="6338" y="12685"/>
                  <a:pt x="6312" y="12702"/>
                  <a:pt x="6292" y="12702"/>
                </a:cubicBezTo>
                <a:cubicBezTo>
                  <a:pt x="6133" y="12738"/>
                  <a:pt x="5958" y="12779"/>
                  <a:pt x="5767" y="12822"/>
                </a:cubicBezTo>
                <a:cubicBezTo>
                  <a:pt x="5576" y="12866"/>
                  <a:pt x="5382" y="12914"/>
                  <a:pt x="5188" y="12957"/>
                </a:cubicBezTo>
                <a:cubicBezTo>
                  <a:pt x="4995" y="13001"/>
                  <a:pt x="4805" y="13038"/>
                  <a:pt x="4620" y="13078"/>
                </a:cubicBezTo>
                <a:cubicBezTo>
                  <a:pt x="4434" y="13118"/>
                  <a:pt x="4268" y="13148"/>
                  <a:pt x="4119" y="13170"/>
                </a:cubicBezTo>
                <a:cubicBezTo>
                  <a:pt x="4049" y="13185"/>
                  <a:pt x="3990" y="13144"/>
                  <a:pt x="3944" y="13049"/>
                </a:cubicBezTo>
                <a:cubicBezTo>
                  <a:pt x="3896" y="12956"/>
                  <a:pt x="3871" y="12860"/>
                  <a:pt x="3861" y="12758"/>
                </a:cubicBezTo>
                <a:cubicBezTo>
                  <a:pt x="3861" y="12744"/>
                  <a:pt x="3861" y="12717"/>
                  <a:pt x="3866" y="12680"/>
                </a:cubicBezTo>
                <a:cubicBezTo>
                  <a:pt x="3871" y="12644"/>
                  <a:pt x="3904" y="12590"/>
                  <a:pt x="3958" y="12510"/>
                </a:cubicBezTo>
                <a:cubicBezTo>
                  <a:pt x="4167" y="12170"/>
                  <a:pt x="4370" y="11798"/>
                  <a:pt x="4571" y="11389"/>
                </a:cubicBezTo>
                <a:cubicBezTo>
                  <a:pt x="4772" y="10980"/>
                  <a:pt x="4928" y="10574"/>
                  <a:pt x="5043" y="10168"/>
                </a:cubicBezTo>
                <a:cubicBezTo>
                  <a:pt x="5057" y="10111"/>
                  <a:pt x="5062" y="10052"/>
                  <a:pt x="5057" y="9998"/>
                </a:cubicBezTo>
                <a:cubicBezTo>
                  <a:pt x="5052" y="9944"/>
                  <a:pt x="5043" y="9913"/>
                  <a:pt x="5028" y="9899"/>
                </a:cubicBezTo>
                <a:cubicBezTo>
                  <a:pt x="5003" y="9870"/>
                  <a:pt x="4973" y="9853"/>
                  <a:pt x="4936" y="9849"/>
                </a:cubicBezTo>
                <a:cubicBezTo>
                  <a:pt x="4898" y="9845"/>
                  <a:pt x="4854" y="9842"/>
                  <a:pt x="4804" y="9849"/>
                </a:cubicBezTo>
                <a:cubicBezTo>
                  <a:pt x="4735" y="9856"/>
                  <a:pt x="4665" y="9877"/>
                  <a:pt x="4590" y="9906"/>
                </a:cubicBezTo>
                <a:cubicBezTo>
                  <a:pt x="4516" y="9935"/>
                  <a:pt x="4439" y="9969"/>
                  <a:pt x="4367" y="10005"/>
                </a:cubicBezTo>
                <a:cubicBezTo>
                  <a:pt x="4295" y="10042"/>
                  <a:pt x="4232" y="10079"/>
                  <a:pt x="4172" y="10119"/>
                </a:cubicBezTo>
                <a:cubicBezTo>
                  <a:pt x="4113" y="10159"/>
                  <a:pt x="4061" y="10189"/>
                  <a:pt x="4017" y="10218"/>
                </a:cubicBezTo>
                <a:cubicBezTo>
                  <a:pt x="3957" y="10262"/>
                  <a:pt x="3905" y="10282"/>
                  <a:pt x="3866" y="10275"/>
                </a:cubicBezTo>
                <a:cubicBezTo>
                  <a:pt x="3826" y="10268"/>
                  <a:pt x="3796" y="10251"/>
                  <a:pt x="3769" y="10225"/>
                </a:cubicBezTo>
                <a:cubicBezTo>
                  <a:pt x="3741" y="10200"/>
                  <a:pt x="3720" y="10176"/>
                  <a:pt x="3705" y="10147"/>
                </a:cubicBezTo>
                <a:cubicBezTo>
                  <a:pt x="3690" y="10118"/>
                  <a:pt x="3681" y="10091"/>
                  <a:pt x="3681" y="10076"/>
                </a:cubicBezTo>
                <a:cubicBezTo>
                  <a:pt x="3676" y="10040"/>
                  <a:pt x="3676" y="9999"/>
                  <a:pt x="3686" y="9941"/>
                </a:cubicBezTo>
                <a:cubicBezTo>
                  <a:pt x="3696" y="9884"/>
                  <a:pt x="3710" y="9836"/>
                  <a:pt x="3720" y="9799"/>
                </a:cubicBezTo>
                <a:cubicBezTo>
                  <a:pt x="3765" y="9720"/>
                  <a:pt x="3832" y="9638"/>
                  <a:pt x="3929" y="9551"/>
                </a:cubicBezTo>
                <a:cubicBezTo>
                  <a:pt x="4026" y="9464"/>
                  <a:pt x="4138" y="9386"/>
                  <a:pt x="4265" y="9324"/>
                </a:cubicBezTo>
                <a:cubicBezTo>
                  <a:pt x="4391" y="9263"/>
                  <a:pt x="4527" y="9218"/>
                  <a:pt x="4668" y="9189"/>
                </a:cubicBezTo>
                <a:close/>
                <a:moveTo>
                  <a:pt x="7557" y="9530"/>
                </a:moveTo>
                <a:cubicBezTo>
                  <a:pt x="7605" y="9519"/>
                  <a:pt x="7642" y="9532"/>
                  <a:pt x="7668" y="9558"/>
                </a:cubicBezTo>
                <a:cubicBezTo>
                  <a:pt x="7692" y="9584"/>
                  <a:pt x="7714" y="9609"/>
                  <a:pt x="7732" y="9643"/>
                </a:cubicBezTo>
                <a:cubicBezTo>
                  <a:pt x="7755" y="9688"/>
                  <a:pt x="7761" y="9729"/>
                  <a:pt x="7756" y="9764"/>
                </a:cubicBezTo>
                <a:cubicBezTo>
                  <a:pt x="7747" y="9895"/>
                  <a:pt x="7743" y="10026"/>
                  <a:pt x="7741" y="10154"/>
                </a:cubicBezTo>
                <a:cubicBezTo>
                  <a:pt x="7740" y="10267"/>
                  <a:pt x="7740" y="10381"/>
                  <a:pt x="7741" y="10495"/>
                </a:cubicBezTo>
                <a:cubicBezTo>
                  <a:pt x="7815" y="10489"/>
                  <a:pt x="7886" y="10484"/>
                  <a:pt x="7955" y="10481"/>
                </a:cubicBezTo>
                <a:cubicBezTo>
                  <a:pt x="8039" y="10478"/>
                  <a:pt x="8117" y="10480"/>
                  <a:pt x="8184" y="10488"/>
                </a:cubicBezTo>
                <a:cubicBezTo>
                  <a:pt x="8237" y="10493"/>
                  <a:pt x="8276" y="10517"/>
                  <a:pt x="8301" y="10559"/>
                </a:cubicBezTo>
                <a:cubicBezTo>
                  <a:pt x="8322" y="10596"/>
                  <a:pt x="8330" y="10648"/>
                  <a:pt x="8325" y="10708"/>
                </a:cubicBezTo>
                <a:cubicBezTo>
                  <a:pt x="8321" y="10768"/>
                  <a:pt x="8300" y="10817"/>
                  <a:pt x="8257" y="10857"/>
                </a:cubicBezTo>
                <a:cubicBezTo>
                  <a:pt x="8218" y="10893"/>
                  <a:pt x="8174" y="10917"/>
                  <a:pt x="8126" y="10921"/>
                </a:cubicBezTo>
                <a:lnTo>
                  <a:pt x="7936" y="10942"/>
                </a:lnTo>
                <a:cubicBezTo>
                  <a:pt x="7878" y="10949"/>
                  <a:pt x="7814" y="10959"/>
                  <a:pt x="7751" y="10970"/>
                </a:cubicBezTo>
                <a:cubicBezTo>
                  <a:pt x="7756" y="11068"/>
                  <a:pt x="7764" y="11170"/>
                  <a:pt x="7771" y="11268"/>
                </a:cubicBezTo>
                <a:lnTo>
                  <a:pt x="7790" y="11616"/>
                </a:lnTo>
                <a:cubicBezTo>
                  <a:pt x="7793" y="11684"/>
                  <a:pt x="7785" y="11734"/>
                  <a:pt x="7766" y="11772"/>
                </a:cubicBezTo>
                <a:cubicBezTo>
                  <a:pt x="7739" y="11825"/>
                  <a:pt x="7710" y="11836"/>
                  <a:pt x="7688" y="11836"/>
                </a:cubicBezTo>
                <a:cubicBezTo>
                  <a:pt x="7622" y="11836"/>
                  <a:pt x="7572" y="11811"/>
                  <a:pt x="7542" y="11765"/>
                </a:cubicBezTo>
                <a:cubicBezTo>
                  <a:pt x="7516" y="11725"/>
                  <a:pt x="7498" y="11678"/>
                  <a:pt x="7484" y="11616"/>
                </a:cubicBezTo>
                <a:cubicBezTo>
                  <a:pt x="7467" y="11512"/>
                  <a:pt x="7455" y="11406"/>
                  <a:pt x="7445" y="11297"/>
                </a:cubicBezTo>
                <a:cubicBezTo>
                  <a:pt x="7436" y="11202"/>
                  <a:pt x="7430" y="11110"/>
                  <a:pt x="7425" y="11027"/>
                </a:cubicBezTo>
                <a:cubicBezTo>
                  <a:pt x="7347" y="11042"/>
                  <a:pt x="7277" y="11063"/>
                  <a:pt x="7211" y="11077"/>
                </a:cubicBezTo>
                <a:cubicBezTo>
                  <a:pt x="7135" y="11093"/>
                  <a:pt x="7083" y="11098"/>
                  <a:pt x="7056" y="11105"/>
                </a:cubicBezTo>
                <a:cubicBezTo>
                  <a:pt x="7004" y="11118"/>
                  <a:pt x="6954" y="11111"/>
                  <a:pt x="6905" y="11070"/>
                </a:cubicBezTo>
                <a:cubicBezTo>
                  <a:pt x="6854" y="11026"/>
                  <a:pt x="6824" y="10964"/>
                  <a:pt x="6817" y="10892"/>
                </a:cubicBezTo>
                <a:cubicBezTo>
                  <a:pt x="6817" y="10836"/>
                  <a:pt x="6829" y="10768"/>
                  <a:pt x="6895" y="10715"/>
                </a:cubicBezTo>
                <a:cubicBezTo>
                  <a:pt x="6939" y="10680"/>
                  <a:pt x="6981" y="10656"/>
                  <a:pt x="7017" y="10637"/>
                </a:cubicBezTo>
                <a:cubicBezTo>
                  <a:pt x="7068" y="10617"/>
                  <a:pt x="7131" y="10596"/>
                  <a:pt x="7206" y="10580"/>
                </a:cubicBezTo>
                <a:cubicBezTo>
                  <a:pt x="7271" y="10566"/>
                  <a:pt x="7341" y="10550"/>
                  <a:pt x="7416" y="10537"/>
                </a:cubicBezTo>
                <a:cubicBezTo>
                  <a:pt x="7414" y="10346"/>
                  <a:pt x="7417" y="10186"/>
                  <a:pt x="7425" y="10041"/>
                </a:cubicBezTo>
                <a:cubicBezTo>
                  <a:pt x="7434" y="9878"/>
                  <a:pt x="7446" y="9767"/>
                  <a:pt x="7459" y="9707"/>
                </a:cubicBezTo>
                <a:cubicBezTo>
                  <a:pt x="7474" y="9580"/>
                  <a:pt x="7519" y="9539"/>
                  <a:pt x="7557" y="9530"/>
                </a:cubicBezTo>
                <a:close/>
                <a:moveTo>
                  <a:pt x="13504" y="9686"/>
                </a:moveTo>
                <a:cubicBezTo>
                  <a:pt x="13584" y="9672"/>
                  <a:pt x="13660" y="9672"/>
                  <a:pt x="13727" y="9686"/>
                </a:cubicBezTo>
                <a:cubicBezTo>
                  <a:pt x="13794" y="9700"/>
                  <a:pt x="13828" y="9746"/>
                  <a:pt x="13834" y="9828"/>
                </a:cubicBezTo>
                <a:cubicBezTo>
                  <a:pt x="13834" y="9878"/>
                  <a:pt x="13813" y="9927"/>
                  <a:pt x="13766" y="9970"/>
                </a:cubicBezTo>
                <a:cubicBezTo>
                  <a:pt x="13720" y="10013"/>
                  <a:pt x="13668" y="10046"/>
                  <a:pt x="13615" y="10069"/>
                </a:cubicBezTo>
                <a:cubicBezTo>
                  <a:pt x="13507" y="10119"/>
                  <a:pt x="13393" y="10158"/>
                  <a:pt x="13270" y="10183"/>
                </a:cubicBezTo>
                <a:cubicBezTo>
                  <a:pt x="13147" y="10208"/>
                  <a:pt x="13025" y="10223"/>
                  <a:pt x="12910" y="10232"/>
                </a:cubicBezTo>
                <a:cubicBezTo>
                  <a:pt x="12795" y="10242"/>
                  <a:pt x="12694" y="10247"/>
                  <a:pt x="12599" y="10247"/>
                </a:cubicBezTo>
                <a:cubicBezTo>
                  <a:pt x="12504" y="10247"/>
                  <a:pt x="12430" y="10244"/>
                  <a:pt x="12380" y="10239"/>
                </a:cubicBezTo>
                <a:cubicBezTo>
                  <a:pt x="12346" y="10239"/>
                  <a:pt x="12314" y="10214"/>
                  <a:pt x="12288" y="10168"/>
                </a:cubicBezTo>
                <a:cubicBezTo>
                  <a:pt x="12261" y="10123"/>
                  <a:pt x="12246" y="10079"/>
                  <a:pt x="12239" y="10034"/>
                </a:cubicBezTo>
                <a:cubicBezTo>
                  <a:pt x="12230" y="9938"/>
                  <a:pt x="12244" y="9884"/>
                  <a:pt x="12278" y="9863"/>
                </a:cubicBezTo>
                <a:cubicBezTo>
                  <a:pt x="12312" y="9843"/>
                  <a:pt x="12346" y="9828"/>
                  <a:pt x="12380" y="9828"/>
                </a:cubicBezTo>
                <a:cubicBezTo>
                  <a:pt x="12433" y="9828"/>
                  <a:pt x="12499" y="9825"/>
                  <a:pt x="12580" y="9821"/>
                </a:cubicBezTo>
                <a:cubicBezTo>
                  <a:pt x="12661" y="9816"/>
                  <a:pt x="12753" y="9811"/>
                  <a:pt x="12852" y="9799"/>
                </a:cubicBezTo>
                <a:cubicBezTo>
                  <a:pt x="12951" y="9788"/>
                  <a:pt x="13056" y="9775"/>
                  <a:pt x="13168" y="9757"/>
                </a:cubicBezTo>
                <a:cubicBezTo>
                  <a:pt x="13280" y="9739"/>
                  <a:pt x="13392" y="9713"/>
                  <a:pt x="13504" y="9686"/>
                </a:cubicBezTo>
                <a:close/>
                <a:moveTo>
                  <a:pt x="13504" y="9686"/>
                </a:moveTo>
              </a:path>
            </a:pathLst>
          </a:custGeom>
          <a:solidFill>
            <a:schemeClr val="tx2"/>
          </a:solidFill>
          <a:ln>
            <a:noFill/>
          </a:ln>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63" name="AutoShape 26">
            <a:extLst>
              <a:ext uri="{FF2B5EF4-FFF2-40B4-BE49-F238E27FC236}">
                <a16:creationId xmlns:a16="http://schemas.microsoft.com/office/drawing/2014/main" id="{634251BF-B02A-49A8-BBF4-A33BDA7CCD15}"/>
              </a:ext>
            </a:extLst>
          </p:cNvPr>
          <p:cNvSpPr>
            <a:spLocks/>
          </p:cNvSpPr>
          <p:nvPr/>
        </p:nvSpPr>
        <p:spPr bwMode="auto">
          <a:xfrm>
            <a:off x="5613426" y="4791077"/>
            <a:ext cx="773820" cy="693738"/>
          </a:xfrm>
          <a:custGeom>
            <a:avLst/>
            <a:gdLst/>
            <a:ahLst/>
            <a:cxnLst/>
            <a:rect l="0" t="0" r="r" b="b"/>
            <a:pathLst>
              <a:path w="21479" h="21473">
                <a:moveTo>
                  <a:pt x="5225" y="0"/>
                </a:moveTo>
                <a:cubicBezTo>
                  <a:pt x="4486" y="0"/>
                  <a:pt x="3884" y="494"/>
                  <a:pt x="3884" y="1100"/>
                </a:cubicBezTo>
                <a:cubicBezTo>
                  <a:pt x="3884" y="1477"/>
                  <a:pt x="4116" y="1804"/>
                  <a:pt x="4468" y="2002"/>
                </a:cubicBezTo>
                <a:cubicBezTo>
                  <a:pt x="4280" y="2311"/>
                  <a:pt x="4171" y="2658"/>
                  <a:pt x="4169" y="3026"/>
                </a:cubicBezTo>
                <a:cubicBezTo>
                  <a:pt x="4167" y="4325"/>
                  <a:pt x="5423" y="5372"/>
                  <a:pt x="6994" y="5374"/>
                </a:cubicBezTo>
                <a:cubicBezTo>
                  <a:pt x="8589" y="5374"/>
                  <a:pt x="9859" y="4336"/>
                  <a:pt x="9854" y="3038"/>
                </a:cubicBezTo>
                <a:cubicBezTo>
                  <a:pt x="9849" y="1751"/>
                  <a:pt x="8577" y="714"/>
                  <a:pt x="7001" y="714"/>
                </a:cubicBezTo>
                <a:cubicBezTo>
                  <a:pt x="6825" y="714"/>
                  <a:pt x="6655" y="730"/>
                  <a:pt x="6487" y="755"/>
                </a:cubicBezTo>
                <a:cubicBezTo>
                  <a:pt x="6311" y="318"/>
                  <a:pt x="5816" y="0"/>
                  <a:pt x="5225" y="0"/>
                </a:cubicBezTo>
                <a:close/>
                <a:moveTo>
                  <a:pt x="21318" y="1686"/>
                </a:moveTo>
                <a:cubicBezTo>
                  <a:pt x="21280" y="1685"/>
                  <a:pt x="21238" y="1698"/>
                  <a:pt x="21204" y="1733"/>
                </a:cubicBezTo>
                <a:cubicBezTo>
                  <a:pt x="19364" y="3613"/>
                  <a:pt x="17523" y="5490"/>
                  <a:pt x="15683" y="7370"/>
                </a:cubicBezTo>
                <a:cubicBezTo>
                  <a:pt x="15351" y="7144"/>
                  <a:pt x="14871" y="7128"/>
                  <a:pt x="14406" y="7346"/>
                </a:cubicBezTo>
                <a:cubicBezTo>
                  <a:pt x="13733" y="7662"/>
                  <a:pt x="13035" y="7915"/>
                  <a:pt x="12308" y="8107"/>
                </a:cubicBezTo>
                <a:cubicBezTo>
                  <a:pt x="12278" y="8064"/>
                  <a:pt x="12244" y="8022"/>
                  <a:pt x="12209" y="7978"/>
                </a:cubicBezTo>
                <a:cubicBezTo>
                  <a:pt x="11575" y="7223"/>
                  <a:pt x="10797" y="6580"/>
                  <a:pt x="9947" y="5988"/>
                </a:cubicBezTo>
                <a:cubicBezTo>
                  <a:pt x="9544" y="5708"/>
                  <a:pt x="9033" y="5553"/>
                  <a:pt x="8506" y="5549"/>
                </a:cubicBezTo>
                <a:lnTo>
                  <a:pt x="5760" y="5549"/>
                </a:lnTo>
                <a:cubicBezTo>
                  <a:pt x="5671" y="5549"/>
                  <a:pt x="5577" y="5558"/>
                  <a:pt x="5489" y="5573"/>
                </a:cubicBezTo>
                <a:cubicBezTo>
                  <a:pt x="4900" y="5653"/>
                  <a:pt x="4429" y="5922"/>
                  <a:pt x="3991" y="6234"/>
                </a:cubicBezTo>
                <a:cubicBezTo>
                  <a:pt x="1688" y="7865"/>
                  <a:pt x="448" y="9968"/>
                  <a:pt x="10" y="12410"/>
                </a:cubicBezTo>
                <a:cubicBezTo>
                  <a:pt x="-61" y="12791"/>
                  <a:pt x="259" y="13164"/>
                  <a:pt x="702" y="13288"/>
                </a:cubicBezTo>
                <a:cubicBezTo>
                  <a:pt x="1384" y="13473"/>
                  <a:pt x="1969" y="13126"/>
                  <a:pt x="2093" y="12468"/>
                </a:cubicBezTo>
                <a:cubicBezTo>
                  <a:pt x="2243" y="11654"/>
                  <a:pt x="2513" y="10864"/>
                  <a:pt x="2956" y="10127"/>
                </a:cubicBezTo>
                <a:cubicBezTo>
                  <a:pt x="3239" y="9651"/>
                  <a:pt x="3583" y="9201"/>
                  <a:pt x="3898" y="8739"/>
                </a:cubicBezTo>
                <a:cubicBezTo>
                  <a:pt x="3924" y="8747"/>
                  <a:pt x="3952" y="8758"/>
                  <a:pt x="3983" y="8769"/>
                </a:cubicBezTo>
                <a:cubicBezTo>
                  <a:pt x="3983" y="8794"/>
                  <a:pt x="3991" y="8819"/>
                  <a:pt x="3991" y="8845"/>
                </a:cubicBezTo>
                <a:cubicBezTo>
                  <a:pt x="3991" y="9633"/>
                  <a:pt x="3995" y="10427"/>
                  <a:pt x="3991" y="11215"/>
                </a:cubicBezTo>
                <a:lnTo>
                  <a:pt x="3991" y="11485"/>
                </a:lnTo>
                <a:lnTo>
                  <a:pt x="3983" y="11485"/>
                </a:lnTo>
                <a:lnTo>
                  <a:pt x="3983" y="11602"/>
                </a:lnTo>
                <a:lnTo>
                  <a:pt x="2492" y="15459"/>
                </a:lnTo>
                <a:lnTo>
                  <a:pt x="3976" y="15459"/>
                </a:lnTo>
                <a:cubicBezTo>
                  <a:pt x="3972" y="17054"/>
                  <a:pt x="3969" y="18652"/>
                  <a:pt x="3969" y="20247"/>
                </a:cubicBezTo>
                <a:cubicBezTo>
                  <a:pt x="3969" y="20960"/>
                  <a:pt x="4572" y="21485"/>
                  <a:pt x="5360" y="21471"/>
                </a:cubicBezTo>
                <a:cubicBezTo>
                  <a:pt x="6250" y="21460"/>
                  <a:pt x="6760" y="20845"/>
                  <a:pt x="6751" y="20242"/>
                </a:cubicBezTo>
                <a:cubicBezTo>
                  <a:pt x="6751" y="20100"/>
                  <a:pt x="6751" y="19956"/>
                  <a:pt x="6751" y="19814"/>
                </a:cubicBezTo>
                <a:lnTo>
                  <a:pt x="6751" y="19779"/>
                </a:lnTo>
                <a:cubicBezTo>
                  <a:pt x="6747" y="19343"/>
                  <a:pt x="6740" y="18910"/>
                  <a:pt x="6744" y="18474"/>
                </a:cubicBezTo>
                <a:cubicBezTo>
                  <a:pt x="6740" y="18067"/>
                  <a:pt x="6737" y="17657"/>
                  <a:pt x="6737" y="17250"/>
                </a:cubicBezTo>
                <a:lnTo>
                  <a:pt x="6737" y="15459"/>
                </a:lnTo>
                <a:lnTo>
                  <a:pt x="7672" y="15459"/>
                </a:lnTo>
                <a:lnTo>
                  <a:pt x="7672" y="15670"/>
                </a:lnTo>
                <a:cubicBezTo>
                  <a:pt x="7672" y="17007"/>
                  <a:pt x="7667" y="18348"/>
                  <a:pt x="7672" y="19685"/>
                </a:cubicBezTo>
                <a:lnTo>
                  <a:pt x="7672" y="20236"/>
                </a:lnTo>
                <a:cubicBezTo>
                  <a:pt x="7672" y="21046"/>
                  <a:pt x="8447" y="21600"/>
                  <a:pt x="9355" y="21447"/>
                </a:cubicBezTo>
                <a:cubicBezTo>
                  <a:pt x="10028" y="21331"/>
                  <a:pt x="10447" y="20875"/>
                  <a:pt x="10447" y="20253"/>
                </a:cubicBezTo>
                <a:lnTo>
                  <a:pt x="10447" y="15459"/>
                </a:lnTo>
                <a:lnTo>
                  <a:pt x="12280" y="15459"/>
                </a:lnTo>
                <a:lnTo>
                  <a:pt x="10447" y="11602"/>
                </a:lnTo>
                <a:lnTo>
                  <a:pt x="10447" y="11485"/>
                </a:lnTo>
                <a:lnTo>
                  <a:pt x="10439" y="11485"/>
                </a:lnTo>
                <a:lnTo>
                  <a:pt x="10439" y="8915"/>
                </a:lnTo>
                <a:cubicBezTo>
                  <a:pt x="10524" y="8984"/>
                  <a:pt x="10543" y="8993"/>
                  <a:pt x="10561" y="9014"/>
                </a:cubicBezTo>
                <a:cubicBezTo>
                  <a:pt x="10601" y="9062"/>
                  <a:pt x="10642" y="9110"/>
                  <a:pt x="10682" y="9161"/>
                </a:cubicBezTo>
                <a:cubicBezTo>
                  <a:pt x="10824" y="9346"/>
                  <a:pt x="10957" y="9536"/>
                  <a:pt x="11081" y="9729"/>
                </a:cubicBezTo>
                <a:cubicBezTo>
                  <a:pt x="11210" y="9928"/>
                  <a:pt x="11489" y="10033"/>
                  <a:pt x="11759" y="9986"/>
                </a:cubicBezTo>
                <a:cubicBezTo>
                  <a:pt x="13066" y="9757"/>
                  <a:pt x="14295" y="9357"/>
                  <a:pt x="15469" y="8798"/>
                </a:cubicBezTo>
                <a:cubicBezTo>
                  <a:pt x="16049" y="8525"/>
                  <a:pt x="16233" y="8024"/>
                  <a:pt x="15918" y="7592"/>
                </a:cubicBezTo>
                <a:cubicBezTo>
                  <a:pt x="15915" y="7587"/>
                  <a:pt x="15907" y="7585"/>
                  <a:pt x="15904" y="7580"/>
                </a:cubicBezTo>
                <a:cubicBezTo>
                  <a:pt x="17749" y="5695"/>
                  <a:pt x="19594" y="3811"/>
                  <a:pt x="21440" y="1926"/>
                </a:cubicBezTo>
                <a:cubicBezTo>
                  <a:pt x="21539" y="1824"/>
                  <a:pt x="21434" y="1689"/>
                  <a:pt x="21318" y="1686"/>
                </a:cubicBezTo>
                <a:close/>
                <a:moveTo>
                  <a:pt x="21318" y="1686"/>
                </a:moveTo>
              </a:path>
            </a:pathLst>
          </a:custGeom>
          <a:solidFill>
            <a:schemeClr val="accent3"/>
          </a:solidFill>
          <a:ln>
            <a:noFill/>
          </a:ln>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
        <p:nvSpPr>
          <p:cNvPr id="64" name="AutoShape 17">
            <a:extLst>
              <a:ext uri="{FF2B5EF4-FFF2-40B4-BE49-F238E27FC236}">
                <a16:creationId xmlns:a16="http://schemas.microsoft.com/office/drawing/2014/main" id="{11EE0D34-95E2-4E08-ADF0-638A18C03C7F}"/>
              </a:ext>
            </a:extLst>
          </p:cNvPr>
          <p:cNvSpPr>
            <a:spLocks/>
          </p:cNvSpPr>
          <p:nvPr/>
        </p:nvSpPr>
        <p:spPr bwMode="auto">
          <a:xfrm>
            <a:off x="11140476" y="4947716"/>
            <a:ext cx="771492" cy="614997"/>
          </a:xfrm>
          <a:custGeom>
            <a:avLst/>
            <a:gdLst/>
            <a:ahLst/>
            <a:cxnLst/>
            <a:rect l="0" t="0" r="r" b="b"/>
            <a:pathLst>
              <a:path w="18431" h="21600">
                <a:moveTo>
                  <a:pt x="13196" y="0"/>
                </a:moveTo>
                <a:cubicBezTo>
                  <a:pt x="13196" y="0"/>
                  <a:pt x="11582" y="104"/>
                  <a:pt x="11512" y="769"/>
                </a:cubicBezTo>
                <a:cubicBezTo>
                  <a:pt x="11512" y="769"/>
                  <a:pt x="13083" y="1277"/>
                  <a:pt x="13844" y="2685"/>
                </a:cubicBezTo>
                <a:cubicBezTo>
                  <a:pt x="13844" y="2685"/>
                  <a:pt x="14828" y="1972"/>
                  <a:pt x="15675" y="2535"/>
                </a:cubicBezTo>
                <a:cubicBezTo>
                  <a:pt x="16522" y="3098"/>
                  <a:pt x="19660" y="9696"/>
                  <a:pt x="15528" y="16964"/>
                </a:cubicBezTo>
                <a:cubicBezTo>
                  <a:pt x="15528" y="16964"/>
                  <a:pt x="15436" y="18015"/>
                  <a:pt x="15367" y="18246"/>
                </a:cubicBezTo>
                <a:cubicBezTo>
                  <a:pt x="15298" y="18476"/>
                  <a:pt x="16799" y="16689"/>
                  <a:pt x="17192" y="15767"/>
                </a:cubicBezTo>
                <a:cubicBezTo>
                  <a:pt x="17584" y="14846"/>
                  <a:pt x="21437" y="1945"/>
                  <a:pt x="13196" y="0"/>
                </a:cubicBezTo>
                <a:close/>
                <a:moveTo>
                  <a:pt x="9097" y="705"/>
                </a:moveTo>
                <a:cubicBezTo>
                  <a:pt x="7273" y="571"/>
                  <a:pt x="5756" y="1111"/>
                  <a:pt x="5756" y="1111"/>
                </a:cubicBezTo>
                <a:cubicBezTo>
                  <a:pt x="5756" y="1111"/>
                  <a:pt x="11702" y="426"/>
                  <a:pt x="12919" y="6901"/>
                </a:cubicBezTo>
                <a:cubicBezTo>
                  <a:pt x="14137" y="13375"/>
                  <a:pt x="12919" y="20332"/>
                  <a:pt x="12919" y="20332"/>
                </a:cubicBezTo>
                <a:lnTo>
                  <a:pt x="14435" y="19464"/>
                </a:lnTo>
                <a:cubicBezTo>
                  <a:pt x="14435" y="19464"/>
                  <a:pt x="17206" y="10865"/>
                  <a:pt x="14275" y="4366"/>
                </a:cubicBezTo>
                <a:cubicBezTo>
                  <a:pt x="13051" y="1653"/>
                  <a:pt x="10921" y="839"/>
                  <a:pt x="9097" y="705"/>
                </a:cubicBezTo>
                <a:close/>
                <a:moveTo>
                  <a:pt x="5949" y="1382"/>
                </a:moveTo>
                <a:cubicBezTo>
                  <a:pt x="2124" y="1687"/>
                  <a:pt x="1285" y="6967"/>
                  <a:pt x="1028" y="10191"/>
                </a:cubicBezTo>
                <a:cubicBezTo>
                  <a:pt x="1028" y="10191"/>
                  <a:pt x="8942" y="9586"/>
                  <a:pt x="10324" y="12093"/>
                </a:cubicBezTo>
                <a:cubicBezTo>
                  <a:pt x="11657" y="14511"/>
                  <a:pt x="10465" y="21002"/>
                  <a:pt x="10465" y="21002"/>
                </a:cubicBezTo>
                <a:lnTo>
                  <a:pt x="12335" y="20439"/>
                </a:lnTo>
                <a:cubicBezTo>
                  <a:pt x="12335" y="20439"/>
                  <a:pt x="13113" y="13527"/>
                  <a:pt x="12784" y="10718"/>
                </a:cubicBezTo>
                <a:cubicBezTo>
                  <a:pt x="12455" y="7910"/>
                  <a:pt x="13182" y="3013"/>
                  <a:pt x="7780" y="1574"/>
                </a:cubicBezTo>
                <a:cubicBezTo>
                  <a:pt x="7104" y="1394"/>
                  <a:pt x="6495" y="1338"/>
                  <a:pt x="5949" y="1382"/>
                </a:cubicBezTo>
                <a:close/>
                <a:moveTo>
                  <a:pt x="5711" y="6025"/>
                </a:moveTo>
                <a:cubicBezTo>
                  <a:pt x="6323" y="6019"/>
                  <a:pt x="6946" y="6111"/>
                  <a:pt x="7015" y="6495"/>
                </a:cubicBezTo>
                <a:cubicBezTo>
                  <a:pt x="7154" y="7263"/>
                  <a:pt x="6906" y="7827"/>
                  <a:pt x="6906" y="7827"/>
                </a:cubicBezTo>
                <a:cubicBezTo>
                  <a:pt x="6906" y="7827"/>
                  <a:pt x="4526" y="7724"/>
                  <a:pt x="4388" y="7442"/>
                </a:cubicBezTo>
                <a:cubicBezTo>
                  <a:pt x="4249" y="7161"/>
                  <a:pt x="4503" y="6139"/>
                  <a:pt x="4503" y="6139"/>
                </a:cubicBezTo>
                <a:cubicBezTo>
                  <a:pt x="4503" y="6139"/>
                  <a:pt x="5099" y="6031"/>
                  <a:pt x="5711" y="6025"/>
                </a:cubicBezTo>
                <a:close/>
                <a:moveTo>
                  <a:pt x="424" y="10967"/>
                </a:moveTo>
                <a:cubicBezTo>
                  <a:pt x="424" y="10967"/>
                  <a:pt x="-163" y="14212"/>
                  <a:pt x="45" y="16957"/>
                </a:cubicBezTo>
                <a:cubicBezTo>
                  <a:pt x="253" y="19701"/>
                  <a:pt x="393" y="19990"/>
                  <a:pt x="861" y="20240"/>
                </a:cubicBezTo>
                <a:cubicBezTo>
                  <a:pt x="1328" y="20489"/>
                  <a:pt x="4393" y="21600"/>
                  <a:pt x="6315" y="21600"/>
                </a:cubicBezTo>
                <a:cubicBezTo>
                  <a:pt x="8237" y="21600"/>
                  <a:pt x="9187" y="21507"/>
                  <a:pt x="9187" y="21507"/>
                </a:cubicBezTo>
                <a:cubicBezTo>
                  <a:pt x="9187" y="21507"/>
                  <a:pt x="9513" y="20812"/>
                  <a:pt x="9617" y="15361"/>
                </a:cubicBezTo>
                <a:cubicBezTo>
                  <a:pt x="9681" y="11991"/>
                  <a:pt x="7664" y="11815"/>
                  <a:pt x="7664" y="11815"/>
                </a:cubicBezTo>
                <a:cubicBezTo>
                  <a:pt x="7664" y="11815"/>
                  <a:pt x="3921" y="10756"/>
                  <a:pt x="424" y="10967"/>
                </a:cubicBezTo>
                <a:close/>
                <a:moveTo>
                  <a:pt x="424" y="10967"/>
                </a:moveTo>
              </a:path>
            </a:pathLst>
          </a:custGeom>
          <a:solidFill>
            <a:schemeClr val="accent5"/>
          </a:solidFill>
          <a:ln>
            <a:noFill/>
          </a:ln>
          <a:extLst/>
        </p:spPr>
        <p:txBody>
          <a:bodyPr lIns="0" tIns="0" rIns="0" bIns="0"/>
          <a:lstStyle/>
          <a:p>
            <a:pPr marL="0" marR="0" lvl="0" indent="0" defTabSz="1828754" eaLnBrk="1" fontAlgn="auto" latinLnBrk="0" hangingPunct="1">
              <a:lnSpc>
                <a:spcPct val="100000"/>
              </a:lnSpc>
              <a:spcBef>
                <a:spcPts val="0"/>
              </a:spcBef>
              <a:spcAft>
                <a:spcPts val="0"/>
              </a:spcAft>
              <a:buClrTx/>
              <a:buSzTx/>
              <a:buFontTx/>
              <a:buNone/>
              <a:tabLst/>
              <a:defRPr/>
            </a:pPr>
            <a:endParaRPr kumimoji="0" lang="pl-PL" sz="3600" b="0" i="0" u="none" strike="noStrike" kern="0" cap="none" spc="0" normalizeH="0" baseline="0" noProof="0">
              <a:ln>
                <a:noFill/>
              </a:ln>
              <a:solidFill>
                <a:srgbClr val="333333"/>
              </a:solidFill>
              <a:effectLst/>
              <a:uLnTx/>
              <a:uFillTx/>
            </a:endParaRPr>
          </a:p>
        </p:txBody>
      </p:sp>
    </p:spTree>
    <p:extLst>
      <p:ext uri="{BB962C8B-B14F-4D97-AF65-F5344CB8AC3E}">
        <p14:creationId xmlns:p14="http://schemas.microsoft.com/office/powerpoint/2010/main" val="4725120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Line 1"/>
          <p:cNvSpPr>
            <a:spLocks noChangeShapeType="1"/>
          </p:cNvSpPr>
          <p:nvPr/>
        </p:nvSpPr>
        <p:spPr bwMode="auto">
          <a:xfrm>
            <a:off x="1819275" y="2825750"/>
            <a:ext cx="8501063" cy="0"/>
          </a:xfrm>
          <a:prstGeom prst="line">
            <a:avLst/>
          </a:prstGeom>
          <a:noFill/>
          <a:ln w="63500" cap="flat" cmpd="sng">
            <a:solidFill>
              <a:srgbClr val="B7B7B7"/>
            </a:solidFill>
            <a:prstDash val="solid"/>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defTabSz="228600"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10594" name="AutoShape 2"/>
          <p:cNvSpPr>
            <a:spLocks/>
          </p:cNvSpPr>
          <p:nvPr/>
        </p:nvSpPr>
        <p:spPr bwMode="auto">
          <a:xfrm>
            <a:off x="10200482" y="224790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595" name="AutoShape 3"/>
          <p:cNvSpPr>
            <a:spLocks/>
          </p:cNvSpPr>
          <p:nvPr/>
        </p:nvSpPr>
        <p:spPr bwMode="auto">
          <a:xfrm>
            <a:off x="10439400" y="2679700"/>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0596" name="AutoShape 4"/>
          <p:cNvSpPr>
            <a:spLocks/>
          </p:cNvSpPr>
          <p:nvPr/>
        </p:nvSpPr>
        <p:spPr bwMode="auto">
          <a:xfrm>
            <a:off x="10415588" y="24828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597" name="AutoShape 5"/>
          <p:cNvSpPr>
            <a:spLocks/>
          </p:cNvSpPr>
          <p:nvPr/>
        </p:nvSpPr>
        <p:spPr bwMode="auto">
          <a:xfrm>
            <a:off x="7882732" y="224790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598" name="AutoShape 6"/>
          <p:cNvSpPr>
            <a:spLocks/>
          </p:cNvSpPr>
          <p:nvPr/>
        </p:nvSpPr>
        <p:spPr bwMode="auto">
          <a:xfrm>
            <a:off x="8125222" y="2683272"/>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3">
              <a:lumMod val="75000"/>
              <a:alpha val="50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0599" name="AutoShape 7"/>
          <p:cNvSpPr>
            <a:spLocks/>
          </p:cNvSpPr>
          <p:nvPr/>
        </p:nvSpPr>
        <p:spPr bwMode="auto">
          <a:xfrm>
            <a:off x="8097838" y="24828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600" name="AutoShape 8"/>
          <p:cNvSpPr>
            <a:spLocks/>
          </p:cNvSpPr>
          <p:nvPr/>
        </p:nvSpPr>
        <p:spPr bwMode="auto">
          <a:xfrm>
            <a:off x="5558632" y="224790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601" name="AutoShape 9"/>
          <p:cNvSpPr>
            <a:spLocks/>
          </p:cNvSpPr>
          <p:nvPr/>
        </p:nvSpPr>
        <p:spPr bwMode="auto">
          <a:xfrm>
            <a:off x="5797550" y="2679700"/>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1">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0602" name="AutoShape 10"/>
          <p:cNvSpPr>
            <a:spLocks/>
          </p:cNvSpPr>
          <p:nvPr/>
        </p:nvSpPr>
        <p:spPr bwMode="auto">
          <a:xfrm>
            <a:off x="5773738" y="24828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603" name="AutoShape 11"/>
          <p:cNvSpPr>
            <a:spLocks/>
          </p:cNvSpPr>
          <p:nvPr/>
        </p:nvSpPr>
        <p:spPr bwMode="auto">
          <a:xfrm>
            <a:off x="3221832" y="224790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604" name="AutoShape 12"/>
          <p:cNvSpPr>
            <a:spLocks/>
          </p:cNvSpPr>
          <p:nvPr/>
        </p:nvSpPr>
        <p:spPr bwMode="auto">
          <a:xfrm>
            <a:off x="3462338" y="2682875"/>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bg2">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0605" name="AutoShape 13"/>
          <p:cNvSpPr>
            <a:spLocks/>
          </p:cNvSpPr>
          <p:nvPr/>
        </p:nvSpPr>
        <p:spPr bwMode="auto">
          <a:xfrm>
            <a:off x="3436938" y="24828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606" name="AutoShape 14"/>
          <p:cNvSpPr>
            <a:spLocks/>
          </p:cNvSpPr>
          <p:nvPr/>
        </p:nvSpPr>
        <p:spPr bwMode="auto">
          <a:xfrm>
            <a:off x="891382" y="2247900"/>
            <a:ext cx="1016794" cy="11739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607" name="AutoShape 15"/>
          <p:cNvSpPr>
            <a:spLocks/>
          </p:cNvSpPr>
          <p:nvPr/>
        </p:nvSpPr>
        <p:spPr bwMode="auto">
          <a:xfrm>
            <a:off x="1130300" y="2679700"/>
            <a:ext cx="776288" cy="65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5">
              <a:lumMod val="75000"/>
            </a:schemeClr>
          </a:solidFill>
          <a:ln>
            <a:noFill/>
          </a:ln>
          <a:effectLst/>
          <a:extLst/>
        </p:spPr>
        <p:txBody>
          <a:bodyPr lIns="0" tIns="0" rIns="0" bIns="0" anchor="ctr"/>
          <a:lstStyle/>
          <a:p>
            <a:pPr algn="ctr" defTabSz="412750" fontAlgn="base" hangingPunct="0">
              <a:spcBef>
                <a:spcPct val="0"/>
              </a:spcBef>
              <a:spcAft>
                <a:spcPct val="0"/>
              </a:spcAft>
            </a:pPr>
            <a:endParaRPr lang="en-US" sz="2800" dirty="0">
              <a:solidFill>
                <a:srgbClr val="000000"/>
              </a:solidFill>
              <a:latin typeface="Lato" panose="020F0502020204030203" pitchFamily="34" charset="0"/>
              <a:cs typeface="Gill Sans" charset="0"/>
              <a:sym typeface="Gill Sans" charset="0"/>
            </a:endParaRPr>
          </a:p>
        </p:txBody>
      </p:sp>
      <p:sp>
        <p:nvSpPr>
          <p:cNvPr id="110608" name="AutoShape 16"/>
          <p:cNvSpPr>
            <a:spLocks/>
          </p:cNvSpPr>
          <p:nvPr/>
        </p:nvSpPr>
        <p:spPr bwMode="auto">
          <a:xfrm>
            <a:off x="1106488" y="2482850"/>
            <a:ext cx="599282" cy="691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defTabSz="292100"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110610" name="AutoShape 18"/>
          <p:cNvSpPr>
            <a:spLocks/>
          </p:cNvSpPr>
          <p:nvPr/>
        </p:nvSpPr>
        <p:spPr bwMode="auto">
          <a:xfrm>
            <a:off x="447405" y="4320178"/>
            <a:ext cx="1568450" cy="234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lvl="0" algn="ctr" defTabSz="412750" fontAlgn="base" hangingPunct="0">
              <a:spcBef>
                <a:spcPct val="0"/>
              </a:spcBef>
              <a:spcAft>
                <a:spcPct val="0"/>
              </a:spcAft>
            </a:pPr>
            <a:r>
              <a:rPr lang="en-US" sz="1600" b="1" dirty="0">
                <a:solidFill>
                  <a:srgbClr val="00B050"/>
                </a:solidFill>
                <a:latin typeface="Aleo"/>
                <a:cs typeface="Gill Sans" charset="0"/>
                <a:sym typeface="Aleo Regular" charset="0"/>
              </a:rPr>
              <a:t>54.84% Male</a:t>
            </a:r>
            <a:endParaRPr lang="en-US" sz="1600" dirty="0">
              <a:solidFill>
                <a:srgbClr val="00B050"/>
              </a:solidFill>
              <a:latin typeface="Aleo"/>
              <a:cs typeface="Gill Sans" charset="0"/>
              <a:sym typeface="Gill Sans" charset="0"/>
            </a:endParaRPr>
          </a:p>
        </p:txBody>
      </p:sp>
      <p:sp>
        <p:nvSpPr>
          <p:cNvPr id="110611" name="AutoShape 19"/>
          <p:cNvSpPr>
            <a:spLocks/>
          </p:cNvSpPr>
          <p:nvPr/>
        </p:nvSpPr>
        <p:spPr bwMode="auto">
          <a:xfrm>
            <a:off x="148951" y="3648349"/>
            <a:ext cx="2299974" cy="671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2000" b="1" dirty="0">
                <a:solidFill>
                  <a:srgbClr val="7D3F65"/>
                </a:solidFill>
                <a:latin typeface="Arial" panose="020B0604020202020204" pitchFamily="34" charset="0"/>
                <a:cs typeface="Arial" panose="020B0604020202020204" pitchFamily="34" charset="0"/>
                <a:sym typeface="Aleo Regular" charset="0"/>
              </a:rPr>
              <a:t>40.76% Over all</a:t>
            </a:r>
            <a:endParaRPr lang="en-US" sz="2000" dirty="0">
              <a:solidFill>
                <a:srgbClr val="7D3F65"/>
              </a:solidFill>
              <a:latin typeface="Arial" panose="020B0604020202020204" pitchFamily="34" charset="0"/>
              <a:cs typeface="Arial" panose="020B0604020202020204" pitchFamily="34" charset="0"/>
              <a:sym typeface="Gill Sans" charset="0"/>
            </a:endParaRPr>
          </a:p>
        </p:txBody>
      </p:sp>
      <p:sp>
        <p:nvSpPr>
          <p:cNvPr id="110615" name="AutoShape 23"/>
          <p:cNvSpPr>
            <a:spLocks/>
          </p:cNvSpPr>
          <p:nvPr/>
        </p:nvSpPr>
        <p:spPr bwMode="auto">
          <a:xfrm>
            <a:off x="1115616" y="2673350"/>
            <a:ext cx="5778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700" b="1" dirty="0">
                <a:solidFill>
                  <a:srgbClr val="FFFFFF"/>
                </a:solidFill>
                <a:latin typeface="Aleo" panose="020F0502020204030203" pitchFamily="34" charset="0"/>
                <a:cs typeface="Gill Sans" charset="0"/>
                <a:sym typeface="Aleo Regular" charset="0"/>
              </a:rPr>
              <a:t>1981</a:t>
            </a:r>
            <a:endParaRPr lang="en-US" sz="2800" dirty="0">
              <a:solidFill>
                <a:srgbClr val="000000"/>
              </a:solidFill>
              <a:latin typeface="Lato" panose="020F0502020204030203" pitchFamily="34" charset="0"/>
              <a:cs typeface="Gill Sans" charset="0"/>
              <a:sym typeface="Gill Sans" charset="0"/>
            </a:endParaRPr>
          </a:p>
        </p:txBody>
      </p:sp>
      <p:sp>
        <p:nvSpPr>
          <p:cNvPr id="110622" name="AutoShape 30"/>
          <p:cNvSpPr>
            <a:spLocks/>
          </p:cNvSpPr>
          <p:nvPr/>
        </p:nvSpPr>
        <p:spPr bwMode="auto">
          <a:xfrm>
            <a:off x="3441303" y="2673350"/>
            <a:ext cx="5778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700" b="1" dirty="0">
                <a:solidFill>
                  <a:srgbClr val="FFFFFF"/>
                </a:solidFill>
                <a:latin typeface="Aleo" panose="020F0502020204030203" pitchFamily="34" charset="0"/>
                <a:cs typeface="Gill Sans" charset="0"/>
                <a:sym typeface="Aleo Regular" charset="0"/>
              </a:rPr>
              <a:t>1991</a:t>
            </a:r>
            <a:endParaRPr lang="en-US" sz="2800" dirty="0">
              <a:solidFill>
                <a:srgbClr val="000000"/>
              </a:solidFill>
              <a:latin typeface="Lato" panose="020F0502020204030203" pitchFamily="34" charset="0"/>
              <a:cs typeface="Gill Sans" charset="0"/>
              <a:sym typeface="Gill Sans" charset="0"/>
            </a:endParaRPr>
          </a:p>
        </p:txBody>
      </p:sp>
      <p:sp>
        <p:nvSpPr>
          <p:cNvPr id="110623" name="AutoShape 31"/>
          <p:cNvSpPr>
            <a:spLocks/>
          </p:cNvSpPr>
          <p:nvPr/>
        </p:nvSpPr>
        <p:spPr bwMode="auto">
          <a:xfrm>
            <a:off x="5784850" y="2673350"/>
            <a:ext cx="5778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700" b="1" dirty="0">
                <a:solidFill>
                  <a:srgbClr val="FFFFFF"/>
                </a:solidFill>
                <a:latin typeface="Aleo" panose="020F0502020204030203" pitchFamily="34" charset="0"/>
                <a:ea typeface="Aleo Regular" charset="0"/>
                <a:cs typeface="Aleo Regular" charset="0"/>
                <a:sym typeface="Aleo Regular" charset="0"/>
              </a:rPr>
              <a:t>2001</a:t>
            </a:r>
            <a:endParaRPr lang="en-US" sz="2800" dirty="0">
              <a:solidFill>
                <a:srgbClr val="000000"/>
              </a:solidFill>
              <a:latin typeface="Lato" panose="020F0502020204030203" pitchFamily="34" charset="0"/>
              <a:cs typeface="Gill Sans" charset="0"/>
              <a:sym typeface="Gill Sans" charset="0"/>
            </a:endParaRPr>
          </a:p>
        </p:txBody>
      </p:sp>
      <p:sp>
        <p:nvSpPr>
          <p:cNvPr id="110624" name="AutoShape 32"/>
          <p:cNvSpPr>
            <a:spLocks/>
          </p:cNvSpPr>
          <p:nvPr/>
        </p:nvSpPr>
        <p:spPr bwMode="auto">
          <a:xfrm>
            <a:off x="8102203" y="2673350"/>
            <a:ext cx="5778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700" b="1" dirty="0">
                <a:solidFill>
                  <a:srgbClr val="FFFFFF"/>
                </a:solidFill>
                <a:latin typeface="Aleo" panose="020F0502020204030203" pitchFamily="34" charset="0"/>
                <a:ea typeface="Aleo Regular" charset="0"/>
                <a:cs typeface="Aleo Regular" charset="0"/>
                <a:sym typeface="Aleo Regular" charset="0"/>
              </a:rPr>
              <a:t>2006</a:t>
            </a:r>
            <a:endParaRPr lang="en-US" sz="2800" dirty="0">
              <a:solidFill>
                <a:srgbClr val="000000"/>
              </a:solidFill>
              <a:latin typeface="Lato" panose="020F0502020204030203" pitchFamily="34" charset="0"/>
              <a:cs typeface="Gill Sans" charset="0"/>
              <a:sym typeface="Gill Sans" charset="0"/>
            </a:endParaRPr>
          </a:p>
        </p:txBody>
      </p:sp>
      <p:sp>
        <p:nvSpPr>
          <p:cNvPr id="110625" name="AutoShape 33"/>
          <p:cNvSpPr>
            <a:spLocks/>
          </p:cNvSpPr>
          <p:nvPr/>
        </p:nvSpPr>
        <p:spPr bwMode="auto">
          <a:xfrm>
            <a:off x="10426303" y="2673350"/>
            <a:ext cx="5778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n-US" sz="1700" b="1" dirty="0">
                <a:solidFill>
                  <a:srgbClr val="FFFFFF"/>
                </a:solidFill>
                <a:latin typeface="Aleo" panose="020F0502020204030203" pitchFamily="34" charset="0"/>
                <a:ea typeface="Aleo Regular" charset="0"/>
                <a:cs typeface="Aleo Regular" charset="0"/>
                <a:sym typeface="Aleo Regular" charset="0"/>
              </a:rPr>
              <a:t>2011</a:t>
            </a:r>
            <a:endParaRPr lang="en-US" sz="2800" dirty="0">
              <a:solidFill>
                <a:srgbClr val="000000"/>
              </a:solidFill>
              <a:latin typeface="Lato" panose="020F0502020204030203" pitchFamily="34" charset="0"/>
              <a:cs typeface="Gill Sans" charset="0"/>
              <a:sym typeface="Gill Sans" charset="0"/>
            </a:endParaRPr>
          </a:p>
        </p:txBody>
      </p:sp>
      <p:sp>
        <p:nvSpPr>
          <p:cNvPr id="2" name="Title 1"/>
          <p:cNvSpPr>
            <a:spLocks noGrp="1"/>
          </p:cNvSpPr>
          <p:nvPr>
            <p:ph type="title"/>
          </p:nvPr>
        </p:nvSpPr>
        <p:spPr>
          <a:xfrm>
            <a:off x="659396" y="437074"/>
            <a:ext cx="6582251" cy="800219"/>
          </a:xfrm>
        </p:spPr>
        <p:txBody>
          <a:bodyPr/>
          <a:lstStyle/>
          <a:p>
            <a:r>
              <a:rPr lang="en-US" dirty="0">
                <a:sym typeface="Aleo Regular" charset="0"/>
              </a:rPr>
              <a:t>Literacy rate Variation:</a:t>
            </a:r>
            <a:endParaRPr lang="en-US" dirty="0"/>
          </a:p>
        </p:txBody>
      </p:sp>
      <p:sp>
        <p:nvSpPr>
          <p:cNvPr id="3" name="Rectangle 2">
            <a:extLst>
              <a:ext uri="{FF2B5EF4-FFF2-40B4-BE49-F238E27FC236}">
                <a16:creationId xmlns:a16="http://schemas.microsoft.com/office/drawing/2014/main" id="{1C65085E-FE50-46B4-9B04-8BDEBC06BDFA}"/>
              </a:ext>
            </a:extLst>
          </p:cNvPr>
          <p:cNvSpPr/>
          <p:nvPr/>
        </p:nvSpPr>
        <p:spPr>
          <a:xfrm>
            <a:off x="526856" y="4630808"/>
            <a:ext cx="1645002" cy="338554"/>
          </a:xfrm>
          <a:prstGeom prst="rect">
            <a:avLst/>
          </a:prstGeom>
        </p:spPr>
        <p:txBody>
          <a:bodyPr wrap="none">
            <a:spAutoFit/>
          </a:bodyPr>
          <a:lstStyle/>
          <a:p>
            <a:pPr lvl="0" algn="ctr" defTabSz="412750" fontAlgn="base" hangingPunct="0">
              <a:spcBef>
                <a:spcPct val="0"/>
              </a:spcBef>
              <a:spcAft>
                <a:spcPct val="0"/>
              </a:spcAft>
            </a:pPr>
            <a:r>
              <a:rPr lang="en-US" sz="1600" b="1" dirty="0">
                <a:solidFill>
                  <a:srgbClr val="00B0F0"/>
                </a:solidFill>
                <a:latin typeface="Aleo"/>
                <a:cs typeface="Gill Sans" charset="0"/>
                <a:sym typeface="Aleo Regular" charset="0"/>
              </a:rPr>
              <a:t>25.68% Female</a:t>
            </a:r>
            <a:endParaRPr lang="en-US" sz="1600" dirty="0">
              <a:solidFill>
                <a:srgbClr val="00B0F0"/>
              </a:solidFill>
              <a:latin typeface="Aleo"/>
              <a:cs typeface="Gill Sans" charset="0"/>
              <a:sym typeface="Gill Sans" charset="0"/>
            </a:endParaRPr>
          </a:p>
        </p:txBody>
      </p:sp>
      <p:sp>
        <p:nvSpPr>
          <p:cNvPr id="4" name="Rectangle 3">
            <a:extLst>
              <a:ext uri="{FF2B5EF4-FFF2-40B4-BE49-F238E27FC236}">
                <a16:creationId xmlns:a16="http://schemas.microsoft.com/office/drawing/2014/main" id="{C69B545F-B415-4C3F-9B2E-C43854155877}"/>
              </a:ext>
            </a:extLst>
          </p:cNvPr>
          <p:cNvSpPr/>
          <p:nvPr/>
        </p:nvSpPr>
        <p:spPr>
          <a:xfrm>
            <a:off x="2746889" y="3798170"/>
            <a:ext cx="2061783" cy="400110"/>
          </a:xfrm>
          <a:prstGeom prst="rect">
            <a:avLst/>
          </a:prstGeom>
        </p:spPr>
        <p:txBody>
          <a:bodyPr wrap="none">
            <a:spAutoFit/>
          </a:bodyPr>
          <a:lstStyle/>
          <a:p>
            <a:pPr lvl="0" algn="ctr" defTabSz="412750" fontAlgn="base" hangingPunct="0">
              <a:spcBef>
                <a:spcPct val="0"/>
              </a:spcBef>
              <a:spcAft>
                <a:spcPct val="0"/>
              </a:spcAft>
            </a:pPr>
            <a:r>
              <a:rPr lang="en-US" sz="2000" b="1" dirty="0">
                <a:solidFill>
                  <a:srgbClr val="7D3F65"/>
                </a:solidFill>
                <a:latin typeface="Arial" panose="020B0604020202020204" pitchFamily="34" charset="0"/>
                <a:cs typeface="Arial" panose="020B0604020202020204" pitchFamily="34" charset="0"/>
                <a:sym typeface="Aleo Regular" charset="0"/>
              </a:rPr>
              <a:t>48.22% Over all</a:t>
            </a:r>
            <a:endParaRPr lang="en-US" sz="2000" dirty="0">
              <a:solidFill>
                <a:srgbClr val="7D3F65"/>
              </a:solidFill>
              <a:latin typeface="Arial" panose="020B0604020202020204" pitchFamily="34" charset="0"/>
              <a:cs typeface="Arial" panose="020B0604020202020204" pitchFamily="34" charset="0"/>
              <a:sym typeface="Gill Sans" charset="0"/>
            </a:endParaRPr>
          </a:p>
        </p:txBody>
      </p:sp>
      <p:sp>
        <p:nvSpPr>
          <p:cNvPr id="41" name="AutoShape 18">
            <a:extLst>
              <a:ext uri="{FF2B5EF4-FFF2-40B4-BE49-F238E27FC236}">
                <a16:creationId xmlns:a16="http://schemas.microsoft.com/office/drawing/2014/main" id="{BD09E7C3-9622-463F-8CC0-1C325D05EA22}"/>
              </a:ext>
            </a:extLst>
          </p:cNvPr>
          <p:cNvSpPr>
            <a:spLocks/>
          </p:cNvSpPr>
          <p:nvPr/>
        </p:nvSpPr>
        <p:spPr bwMode="auto">
          <a:xfrm>
            <a:off x="2980159" y="4320178"/>
            <a:ext cx="1568450" cy="234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lvl="0" algn="ctr" defTabSz="412750" fontAlgn="base" hangingPunct="0">
              <a:spcBef>
                <a:spcPct val="0"/>
              </a:spcBef>
              <a:spcAft>
                <a:spcPct val="0"/>
              </a:spcAft>
            </a:pPr>
            <a:r>
              <a:rPr lang="en-US" sz="1600" b="1" dirty="0">
                <a:solidFill>
                  <a:srgbClr val="00B050"/>
                </a:solidFill>
                <a:latin typeface="Aleo"/>
                <a:cs typeface="Gill Sans" charset="0"/>
                <a:sym typeface="Aleo Regular" charset="0"/>
              </a:rPr>
              <a:t>61.64% Male</a:t>
            </a:r>
            <a:endParaRPr lang="en-US" sz="1600" dirty="0">
              <a:solidFill>
                <a:srgbClr val="00B050"/>
              </a:solidFill>
              <a:latin typeface="Aleo"/>
              <a:cs typeface="Gill Sans" charset="0"/>
              <a:sym typeface="Gill Sans" charset="0"/>
            </a:endParaRPr>
          </a:p>
        </p:txBody>
      </p:sp>
      <p:sp>
        <p:nvSpPr>
          <p:cNvPr id="42" name="Rectangle 41">
            <a:extLst>
              <a:ext uri="{FF2B5EF4-FFF2-40B4-BE49-F238E27FC236}">
                <a16:creationId xmlns:a16="http://schemas.microsoft.com/office/drawing/2014/main" id="{89075F0A-A2B8-4DCB-B55F-3701DCA38B24}"/>
              </a:ext>
            </a:extLst>
          </p:cNvPr>
          <p:cNvSpPr/>
          <p:nvPr/>
        </p:nvSpPr>
        <p:spPr>
          <a:xfrm>
            <a:off x="3079210" y="4655556"/>
            <a:ext cx="1645002" cy="338554"/>
          </a:xfrm>
          <a:prstGeom prst="rect">
            <a:avLst/>
          </a:prstGeom>
        </p:spPr>
        <p:txBody>
          <a:bodyPr wrap="none">
            <a:spAutoFit/>
          </a:bodyPr>
          <a:lstStyle/>
          <a:p>
            <a:pPr lvl="0" algn="ctr" defTabSz="412750" fontAlgn="base" hangingPunct="0">
              <a:spcBef>
                <a:spcPct val="0"/>
              </a:spcBef>
              <a:spcAft>
                <a:spcPct val="0"/>
              </a:spcAft>
            </a:pPr>
            <a:r>
              <a:rPr lang="en-US" sz="1600" b="1" dirty="0">
                <a:solidFill>
                  <a:srgbClr val="00B0F0"/>
                </a:solidFill>
                <a:latin typeface="Aleo"/>
                <a:cs typeface="Gill Sans" charset="0"/>
                <a:sym typeface="Aleo Regular" charset="0"/>
              </a:rPr>
              <a:t>33.73% Female</a:t>
            </a:r>
            <a:endParaRPr lang="en-US" sz="1600" dirty="0">
              <a:solidFill>
                <a:srgbClr val="00B0F0"/>
              </a:solidFill>
              <a:latin typeface="Aleo"/>
              <a:cs typeface="Gill Sans" charset="0"/>
              <a:sym typeface="Gill Sans" charset="0"/>
            </a:endParaRPr>
          </a:p>
        </p:txBody>
      </p:sp>
      <p:sp>
        <p:nvSpPr>
          <p:cNvPr id="43" name="AutoShape 18">
            <a:extLst>
              <a:ext uri="{FF2B5EF4-FFF2-40B4-BE49-F238E27FC236}">
                <a16:creationId xmlns:a16="http://schemas.microsoft.com/office/drawing/2014/main" id="{BAF00C5C-F044-44C0-9F33-329C5CD0BAA2}"/>
              </a:ext>
            </a:extLst>
          </p:cNvPr>
          <p:cNvSpPr>
            <a:spLocks/>
          </p:cNvSpPr>
          <p:nvPr/>
        </p:nvSpPr>
        <p:spPr bwMode="auto">
          <a:xfrm>
            <a:off x="9861533" y="4345900"/>
            <a:ext cx="1568450" cy="234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lvl="0" algn="ctr" defTabSz="412750" fontAlgn="base" hangingPunct="0">
              <a:spcBef>
                <a:spcPct val="0"/>
              </a:spcBef>
              <a:spcAft>
                <a:spcPct val="0"/>
              </a:spcAft>
            </a:pPr>
            <a:r>
              <a:rPr lang="en-US" sz="1600" b="1" dirty="0">
                <a:solidFill>
                  <a:srgbClr val="00B050"/>
                </a:solidFill>
                <a:latin typeface="Aleo"/>
                <a:cs typeface="Gill Sans" charset="0"/>
                <a:sym typeface="Aleo Regular" charset="0"/>
              </a:rPr>
              <a:t>78.88% Male</a:t>
            </a:r>
            <a:endParaRPr lang="en-US" sz="1600" dirty="0">
              <a:solidFill>
                <a:srgbClr val="00B050"/>
              </a:solidFill>
              <a:latin typeface="Aleo"/>
              <a:cs typeface="Gill Sans" charset="0"/>
              <a:sym typeface="Gill Sans" charset="0"/>
            </a:endParaRPr>
          </a:p>
        </p:txBody>
      </p:sp>
      <p:sp>
        <p:nvSpPr>
          <p:cNvPr id="44" name="Rectangle 43">
            <a:extLst>
              <a:ext uri="{FF2B5EF4-FFF2-40B4-BE49-F238E27FC236}">
                <a16:creationId xmlns:a16="http://schemas.microsoft.com/office/drawing/2014/main" id="{1AE549C2-07D5-4134-A0DD-87443BCA485F}"/>
              </a:ext>
            </a:extLst>
          </p:cNvPr>
          <p:cNvSpPr/>
          <p:nvPr/>
        </p:nvSpPr>
        <p:spPr>
          <a:xfrm>
            <a:off x="9941014" y="4710976"/>
            <a:ext cx="1641924" cy="338554"/>
          </a:xfrm>
          <a:prstGeom prst="rect">
            <a:avLst/>
          </a:prstGeom>
        </p:spPr>
        <p:txBody>
          <a:bodyPr wrap="none">
            <a:spAutoFit/>
          </a:bodyPr>
          <a:lstStyle/>
          <a:p>
            <a:pPr lvl="0" algn="ctr" defTabSz="412750" fontAlgn="base" hangingPunct="0">
              <a:spcBef>
                <a:spcPct val="0"/>
              </a:spcBef>
              <a:spcAft>
                <a:spcPct val="0"/>
              </a:spcAft>
            </a:pPr>
            <a:r>
              <a:rPr lang="en-US" sz="1600" b="1" dirty="0">
                <a:solidFill>
                  <a:srgbClr val="00B0F0"/>
                </a:solidFill>
                <a:latin typeface="Aleo"/>
                <a:cs typeface="Gill Sans" charset="0"/>
                <a:sym typeface="Aleo Regular" charset="0"/>
              </a:rPr>
              <a:t>59.28% Female</a:t>
            </a:r>
            <a:endParaRPr lang="en-US" sz="1600" dirty="0">
              <a:solidFill>
                <a:srgbClr val="00B0F0"/>
              </a:solidFill>
              <a:latin typeface="Aleo"/>
              <a:cs typeface="Gill Sans" charset="0"/>
              <a:sym typeface="Gill Sans" charset="0"/>
            </a:endParaRPr>
          </a:p>
        </p:txBody>
      </p:sp>
      <p:sp>
        <p:nvSpPr>
          <p:cNvPr id="45" name="AutoShape 18">
            <a:extLst>
              <a:ext uri="{FF2B5EF4-FFF2-40B4-BE49-F238E27FC236}">
                <a16:creationId xmlns:a16="http://schemas.microsoft.com/office/drawing/2014/main" id="{5F49BFAF-3307-4637-8EAE-74EE46ED3440}"/>
              </a:ext>
            </a:extLst>
          </p:cNvPr>
          <p:cNvSpPr>
            <a:spLocks/>
          </p:cNvSpPr>
          <p:nvPr/>
        </p:nvSpPr>
        <p:spPr bwMode="auto">
          <a:xfrm>
            <a:off x="7822779" y="4320178"/>
            <a:ext cx="1568450" cy="234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lvl="0" algn="ctr" defTabSz="412750" fontAlgn="base" hangingPunct="0">
              <a:spcBef>
                <a:spcPct val="0"/>
              </a:spcBef>
              <a:spcAft>
                <a:spcPct val="0"/>
              </a:spcAft>
            </a:pPr>
            <a:r>
              <a:rPr lang="en-US" sz="1600" b="1" dirty="0">
                <a:solidFill>
                  <a:srgbClr val="00B050"/>
                </a:solidFill>
                <a:latin typeface="Aleo"/>
                <a:cs typeface="Gill Sans" charset="0"/>
                <a:sym typeface="Aleo Regular" charset="0"/>
              </a:rPr>
              <a:t>75.19% Male</a:t>
            </a:r>
            <a:endParaRPr lang="en-US" sz="1600" dirty="0">
              <a:solidFill>
                <a:srgbClr val="00B050"/>
              </a:solidFill>
              <a:latin typeface="Aleo"/>
              <a:cs typeface="Gill Sans" charset="0"/>
              <a:sym typeface="Gill Sans" charset="0"/>
            </a:endParaRPr>
          </a:p>
        </p:txBody>
      </p:sp>
      <p:sp>
        <p:nvSpPr>
          <p:cNvPr id="46" name="Rectangle 45">
            <a:extLst>
              <a:ext uri="{FF2B5EF4-FFF2-40B4-BE49-F238E27FC236}">
                <a16:creationId xmlns:a16="http://schemas.microsoft.com/office/drawing/2014/main" id="{DE2F3669-76DD-4737-AF62-29C5609A32FC}"/>
              </a:ext>
            </a:extLst>
          </p:cNvPr>
          <p:cNvSpPr/>
          <p:nvPr/>
        </p:nvSpPr>
        <p:spPr>
          <a:xfrm>
            <a:off x="7894431" y="4707528"/>
            <a:ext cx="1641924" cy="338554"/>
          </a:xfrm>
          <a:prstGeom prst="rect">
            <a:avLst/>
          </a:prstGeom>
        </p:spPr>
        <p:txBody>
          <a:bodyPr wrap="none">
            <a:spAutoFit/>
          </a:bodyPr>
          <a:lstStyle/>
          <a:p>
            <a:pPr lvl="0" algn="ctr" defTabSz="412750" fontAlgn="base" hangingPunct="0">
              <a:spcBef>
                <a:spcPct val="0"/>
              </a:spcBef>
              <a:spcAft>
                <a:spcPct val="0"/>
              </a:spcAft>
            </a:pPr>
            <a:r>
              <a:rPr lang="en-US" sz="1600" b="1" dirty="0">
                <a:solidFill>
                  <a:srgbClr val="00B0F0"/>
                </a:solidFill>
                <a:latin typeface="Aleo"/>
                <a:cs typeface="Gill Sans" charset="0"/>
                <a:sym typeface="Aleo Regular" charset="0"/>
              </a:rPr>
              <a:t>50.82% Female</a:t>
            </a:r>
            <a:endParaRPr lang="en-US" sz="1600" dirty="0">
              <a:solidFill>
                <a:srgbClr val="00B0F0"/>
              </a:solidFill>
              <a:latin typeface="Aleo"/>
              <a:cs typeface="Gill Sans" charset="0"/>
              <a:sym typeface="Gill Sans" charset="0"/>
            </a:endParaRPr>
          </a:p>
        </p:txBody>
      </p:sp>
      <p:sp>
        <p:nvSpPr>
          <p:cNvPr id="47" name="AutoShape 18">
            <a:extLst>
              <a:ext uri="{FF2B5EF4-FFF2-40B4-BE49-F238E27FC236}">
                <a16:creationId xmlns:a16="http://schemas.microsoft.com/office/drawing/2014/main" id="{1C1FA10D-B8C7-48FF-946C-5F04E423F47D}"/>
              </a:ext>
            </a:extLst>
          </p:cNvPr>
          <p:cNvSpPr>
            <a:spLocks/>
          </p:cNvSpPr>
          <p:nvPr/>
        </p:nvSpPr>
        <p:spPr bwMode="auto">
          <a:xfrm>
            <a:off x="5401469" y="4320178"/>
            <a:ext cx="1568450" cy="234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lvl="0" algn="ctr" defTabSz="412750" fontAlgn="base" hangingPunct="0">
              <a:spcBef>
                <a:spcPct val="0"/>
              </a:spcBef>
              <a:spcAft>
                <a:spcPct val="0"/>
              </a:spcAft>
            </a:pPr>
            <a:r>
              <a:rPr lang="en-US" sz="1600" b="1" dirty="0">
                <a:solidFill>
                  <a:srgbClr val="00B050"/>
                </a:solidFill>
                <a:latin typeface="Aleo"/>
                <a:cs typeface="Gill Sans" charset="0"/>
                <a:sym typeface="Aleo Regular" charset="0"/>
              </a:rPr>
              <a:t>73.41% Male</a:t>
            </a:r>
            <a:endParaRPr lang="en-US" sz="1600" dirty="0">
              <a:solidFill>
                <a:srgbClr val="00B050"/>
              </a:solidFill>
              <a:latin typeface="Aleo"/>
              <a:cs typeface="Gill Sans" charset="0"/>
              <a:sym typeface="Gill Sans" charset="0"/>
            </a:endParaRPr>
          </a:p>
        </p:txBody>
      </p:sp>
      <p:sp>
        <p:nvSpPr>
          <p:cNvPr id="48" name="Rectangle 47">
            <a:extLst>
              <a:ext uri="{FF2B5EF4-FFF2-40B4-BE49-F238E27FC236}">
                <a16:creationId xmlns:a16="http://schemas.microsoft.com/office/drawing/2014/main" id="{93D08D39-EF1E-4B8E-930F-3296837F77A9}"/>
              </a:ext>
            </a:extLst>
          </p:cNvPr>
          <p:cNvSpPr/>
          <p:nvPr/>
        </p:nvSpPr>
        <p:spPr>
          <a:xfrm>
            <a:off x="5515417" y="4655556"/>
            <a:ext cx="1645002" cy="338554"/>
          </a:xfrm>
          <a:prstGeom prst="rect">
            <a:avLst/>
          </a:prstGeom>
        </p:spPr>
        <p:txBody>
          <a:bodyPr wrap="none">
            <a:spAutoFit/>
          </a:bodyPr>
          <a:lstStyle/>
          <a:p>
            <a:pPr lvl="0" algn="ctr" defTabSz="412750" fontAlgn="base" hangingPunct="0">
              <a:spcBef>
                <a:spcPct val="0"/>
              </a:spcBef>
              <a:spcAft>
                <a:spcPct val="0"/>
              </a:spcAft>
            </a:pPr>
            <a:r>
              <a:rPr lang="en-US" sz="1600" b="1" dirty="0">
                <a:solidFill>
                  <a:srgbClr val="00B0F0"/>
                </a:solidFill>
                <a:latin typeface="Aleo"/>
                <a:cs typeface="Gill Sans" charset="0"/>
                <a:sym typeface="Aleo Regular" charset="0"/>
              </a:rPr>
              <a:t>47.84% Female</a:t>
            </a:r>
            <a:endParaRPr lang="en-US" sz="1600" dirty="0">
              <a:solidFill>
                <a:srgbClr val="00B0F0"/>
              </a:solidFill>
              <a:latin typeface="Aleo"/>
              <a:cs typeface="Gill Sans" charset="0"/>
              <a:sym typeface="Gill Sans" charset="0"/>
            </a:endParaRPr>
          </a:p>
        </p:txBody>
      </p:sp>
      <p:sp>
        <p:nvSpPr>
          <p:cNvPr id="5" name="Rectangle 4">
            <a:extLst>
              <a:ext uri="{FF2B5EF4-FFF2-40B4-BE49-F238E27FC236}">
                <a16:creationId xmlns:a16="http://schemas.microsoft.com/office/drawing/2014/main" id="{D780BC1F-5B51-4F98-9A48-A14832435C90}"/>
              </a:ext>
            </a:extLst>
          </p:cNvPr>
          <p:cNvSpPr/>
          <p:nvPr/>
        </p:nvSpPr>
        <p:spPr>
          <a:xfrm>
            <a:off x="9707038" y="3821603"/>
            <a:ext cx="1877438" cy="369332"/>
          </a:xfrm>
          <a:prstGeom prst="rect">
            <a:avLst/>
          </a:prstGeom>
        </p:spPr>
        <p:txBody>
          <a:bodyPr wrap="none">
            <a:spAutoFit/>
          </a:bodyPr>
          <a:lstStyle/>
          <a:p>
            <a:pPr algn="ctr" defTabSz="412750" fontAlgn="base" hangingPunct="0">
              <a:spcBef>
                <a:spcPct val="0"/>
              </a:spcBef>
              <a:spcAft>
                <a:spcPct val="0"/>
              </a:spcAft>
            </a:pPr>
            <a:r>
              <a:rPr lang="en-US" b="1" dirty="0">
                <a:solidFill>
                  <a:srgbClr val="7D3F65"/>
                </a:solidFill>
                <a:latin typeface="Arial" panose="020B0604020202020204" pitchFamily="34" charset="0"/>
                <a:cs typeface="Arial" panose="020B0604020202020204" pitchFamily="34" charset="0"/>
                <a:sym typeface="Aleo Regular" charset="0"/>
              </a:rPr>
              <a:t>69.03% Over all</a:t>
            </a:r>
            <a:endParaRPr lang="en-US" dirty="0">
              <a:solidFill>
                <a:srgbClr val="7D3F65"/>
              </a:solidFill>
              <a:latin typeface="Arial" panose="020B0604020202020204" pitchFamily="34" charset="0"/>
              <a:cs typeface="Arial" panose="020B0604020202020204" pitchFamily="34" charset="0"/>
              <a:sym typeface="Gill Sans" charset="0"/>
            </a:endParaRPr>
          </a:p>
        </p:txBody>
      </p:sp>
      <p:sp>
        <p:nvSpPr>
          <p:cNvPr id="6" name="Rectangle 5">
            <a:extLst>
              <a:ext uri="{FF2B5EF4-FFF2-40B4-BE49-F238E27FC236}">
                <a16:creationId xmlns:a16="http://schemas.microsoft.com/office/drawing/2014/main" id="{F1F43729-8BF0-4000-93B0-C876816AB0B7}"/>
              </a:ext>
            </a:extLst>
          </p:cNvPr>
          <p:cNvSpPr/>
          <p:nvPr/>
        </p:nvSpPr>
        <p:spPr>
          <a:xfrm>
            <a:off x="7574647" y="3815971"/>
            <a:ext cx="1877438" cy="369332"/>
          </a:xfrm>
          <a:prstGeom prst="rect">
            <a:avLst/>
          </a:prstGeom>
        </p:spPr>
        <p:txBody>
          <a:bodyPr wrap="none">
            <a:spAutoFit/>
          </a:bodyPr>
          <a:lstStyle/>
          <a:p>
            <a:pPr algn="ctr" defTabSz="412750" fontAlgn="base" hangingPunct="0">
              <a:spcBef>
                <a:spcPct val="0"/>
              </a:spcBef>
              <a:spcAft>
                <a:spcPct val="0"/>
              </a:spcAft>
            </a:pPr>
            <a:r>
              <a:rPr lang="en-US" b="1" dirty="0">
                <a:solidFill>
                  <a:srgbClr val="7D3F65"/>
                </a:solidFill>
                <a:latin typeface="Arial" panose="020B0604020202020204" pitchFamily="34" charset="0"/>
                <a:cs typeface="Arial" panose="020B0604020202020204" pitchFamily="34" charset="0"/>
                <a:sym typeface="Aleo Regular" charset="0"/>
              </a:rPr>
              <a:t>62.75% Over all</a:t>
            </a:r>
            <a:endParaRPr lang="en-US" dirty="0">
              <a:solidFill>
                <a:srgbClr val="7D3F65"/>
              </a:solidFill>
              <a:latin typeface="Arial" panose="020B0604020202020204" pitchFamily="34" charset="0"/>
              <a:cs typeface="Arial" panose="020B0604020202020204" pitchFamily="34" charset="0"/>
              <a:sym typeface="Gill Sans" charset="0"/>
            </a:endParaRPr>
          </a:p>
        </p:txBody>
      </p:sp>
      <p:sp>
        <p:nvSpPr>
          <p:cNvPr id="7" name="Rectangle 6">
            <a:extLst>
              <a:ext uri="{FF2B5EF4-FFF2-40B4-BE49-F238E27FC236}">
                <a16:creationId xmlns:a16="http://schemas.microsoft.com/office/drawing/2014/main" id="{C70EF927-FD8E-4961-91C7-39518B5EA49F}"/>
              </a:ext>
            </a:extLst>
          </p:cNvPr>
          <p:cNvSpPr/>
          <p:nvPr/>
        </p:nvSpPr>
        <p:spPr>
          <a:xfrm>
            <a:off x="5157281" y="3813113"/>
            <a:ext cx="1877438" cy="369332"/>
          </a:xfrm>
          <a:prstGeom prst="rect">
            <a:avLst/>
          </a:prstGeom>
        </p:spPr>
        <p:txBody>
          <a:bodyPr wrap="none">
            <a:spAutoFit/>
          </a:bodyPr>
          <a:lstStyle/>
          <a:p>
            <a:pPr algn="ctr" defTabSz="412750" fontAlgn="base" hangingPunct="0">
              <a:spcBef>
                <a:spcPct val="0"/>
              </a:spcBef>
              <a:spcAft>
                <a:spcPct val="0"/>
              </a:spcAft>
            </a:pPr>
            <a:r>
              <a:rPr lang="en-US" b="1" dirty="0">
                <a:solidFill>
                  <a:srgbClr val="7D3F65"/>
                </a:solidFill>
                <a:latin typeface="Arial" panose="020B0604020202020204" pitchFamily="34" charset="0"/>
                <a:cs typeface="Arial" panose="020B0604020202020204" pitchFamily="34" charset="0"/>
                <a:sym typeface="Aleo Regular" charset="0"/>
              </a:rPr>
              <a:t>61.01% Over all</a:t>
            </a:r>
            <a:endParaRPr lang="en-US" dirty="0">
              <a:solidFill>
                <a:srgbClr val="7D3F65"/>
              </a:solidFill>
              <a:latin typeface="Arial" panose="020B0604020202020204"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298115222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Regular Theme">
  <a:themeElements>
    <a:clrScheme name="PitchDeck - Regular">
      <a:dk1>
        <a:srgbClr val="333333"/>
      </a:dk1>
      <a:lt1>
        <a:srgbClr val="F4F4F4"/>
      </a:lt1>
      <a:dk2>
        <a:srgbClr val="5CBEB6"/>
      </a:dk2>
      <a:lt2>
        <a:srgbClr val="69C9BF"/>
      </a:lt2>
      <a:accent1>
        <a:srgbClr val="37485D"/>
      </a:accent1>
      <a:accent2>
        <a:srgbClr val="41596D"/>
      </a:accent2>
      <a:accent3>
        <a:srgbClr val="E59428"/>
      </a:accent3>
      <a:accent4>
        <a:srgbClr val="E7A556"/>
      </a:accent4>
      <a:accent5>
        <a:srgbClr val="7D3F65"/>
      </a:accent5>
      <a:accent6>
        <a:srgbClr val="814974"/>
      </a:accent6>
      <a:hlink>
        <a:srgbClr val="3E1F32"/>
      </a:hlink>
      <a:folHlink>
        <a:srgbClr val="5D2F4B"/>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a:noFill/>
        </a:ln>
        <a:effectLst/>
        <a:extLst/>
      </a:spPr>
      <a:bodyPr lIns="0" tIns="0" rIns="0" bIns="0" anchor="ctr"/>
      <a:lstStyle>
        <a:defPPr>
          <a:defRPr sz="4000">
            <a:solidFill>
              <a:srgbClr val="FFFFFF"/>
            </a:solidFill>
            <a:effectLst>
              <a:outerShdw blurRad="38100" dist="38100" dir="2700000" algn="tl">
                <a:srgbClr val="000000"/>
              </a:outerShdw>
            </a:effectLst>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square" rtlCol="0">
        <a:spAutoFit/>
      </a:bodyPr>
      <a:lstStyle>
        <a:defPPr algn="l">
          <a:defRPr sz="32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name="Theme1" id="{7208066F-19C8-483D-B31C-9E57DED5542C}" vid="{F0B5F4A7-0125-4C3A-AAF5-9E68DB261BCF}"/>
    </a:ext>
  </a:extLst>
</a:theme>
</file>

<file path=ppt/theme/theme2.xml><?xml version="1.0" encoding="utf-8"?>
<a:theme xmlns:a="http://schemas.openxmlformats.org/drawingml/2006/main" name="Office Theme">
  <a:themeElements>
    <a:clrScheme name="PitchDeck - Regular">
      <a:dk1>
        <a:srgbClr val="333333"/>
      </a:dk1>
      <a:lt1>
        <a:srgbClr val="F4F4F4"/>
      </a:lt1>
      <a:dk2>
        <a:srgbClr val="5CBEB6"/>
      </a:dk2>
      <a:lt2>
        <a:srgbClr val="69C9BF"/>
      </a:lt2>
      <a:accent1>
        <a:srgbClr val="37485D"/>
      </a:accent1>
      <a:accent2>
        <a:srgbClr val="41596D"/>
      </a:accent2>
      <a:accent3>
        <a:srgbClr val="E59428"/>
      </a:accent3>
      <a:accent4>
        <a:srgbClr val="E7A556"/>
      </a:accent4>
      <a:accent5>
        <a:srgbClr val="7D3F65"/>
      </a:accent5>
      <a:accent6>
        <a:srgbClr val="814974"/>
      </a:accent6>
      <a:hlink>
        <a:srgbClr val="3E1F32"/>
      </a:hlink>
      <a:folHlink>
        <a:srgbClr val="5D2F4B"/>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Regular Theme">
  <a:themeElements>
    <a:clrScheme name="PitchDeck - Regular">
      <a:dk1>
        <a:srgbClr val="333333"/>
      </a:dk1>
      <a:lt1>
        <a:srgbClr val="F4F4F4"/>
      </a:lt1>
      <a:dk2>
        <a:srgbClr val="5CBEB6"/>
      </a:dk2>
      <a:lt2>
        <a:srgbClr val="69C9BF"/>
      </a:lt2>
      <a:accent1>
        <a:srgbClr val="37485D"/>
      </a:accent1>
      <a:accent2>
        <a:srgbClr val="41596D"/>
      </a:accent2>
      <a:accent3>
        <a:srgbClr val="E59428"/>
      </a:accent3>
      <a:accent4>
        <a:srgbClr val="E7A556"/>
      </a:accent4>
      <a:accent5>
        <a:srgbClr val="7D3F65"/>
      </a:accent5>
      <a:accent6>
        <a:srgbClr val="814974"/>
      </a:accent6>
      <a:hlink>
        <a:srgbClr val="3E1F32"/>
      </a:hlink>
      <a:folHlink>
        <a:srgbClr val="5D2F4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611</Words>
  <Application>Microsoft Office PowerPoint</Application>
  <PresentationFormat>Widescreen</PresentationFormat>
  <Paragraphs>169</Paragraphs>
  <Slides>22</Slides>
  <Notes>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22</vt:i4>
      </vt:variant>
    </vt:vector>
  </HeadingPairs>
  <TitlesOfParts>
    <vt:vector size="37" baseType="lpstr">
      <vt:lpstr>Aleo</vt:lpstr>
      <vt:lpstr>Aleo bold</vt:lpstr>
      <vt:lpstr>Aleo Regular</vt:lpstr>
      <vt:lpstr>Arial</vt:lpstr>
      <vt:lpstr>Calibri</vt:lpstr>
      <vt:lpstr>Dubai Medium</vt:lpstr>
      <vt:lpstr>Gill Sans</vt:lpstr>
      <vt:lpstr>Helvetica</vt:lpstr>
      <vt:lpstr>Lato</vt:lpstr>
      <vt:lpstr>Lato Light</vt:lpstr>
      <vt:lpstr>Lato Regular</vt:lpstr>
      <vt:lpstr>Wingdings</vt:lpstr>
      <vt:lpstr>Regular Theme</vt:lpstr>
      <vt:lpstr>Office Theme</vt:lpstr>
      <vt:lpstr>1_Regular Theme</vt:lpstr>
      <vt:lpstr>PowerPoint Presentation</vt:lpstr>
      <vt:lpstr>Our team:</vt:lpstr>
      <vt:lpstr>PowerPoint Presentation</vt:lpstr>
      <vt:lpstr>Execution  Summary:</vt:lpstr>
      <vt:lpstr>Role of  Analytics:</vt:lpstr>
      <vt:lpstr>Factors influence:</vt:lpstr>
      <vt:lpstr>World Literacy Rate:</vt:lpstr>
      <vt:lpstr>Data Analysis:</vt:lpstr>
      <vt:lpstr>Literacy rate Variation:</vt:lpstr>
      <vt:lpstr>Literacy Rate- 2015:</vt:lpstr>
      <vt:lpstr>PowerPoint Presentation</vt:lpstr>
      <vt:lpstr>PowerPoint Presentation</vt:lpstr>
      <vt:lpstr>PowerPoint Presentation</vt:lpstr>
      <vt:lpstr>PowerPoint Presentation</vt:lpstr>
      <vt:lpstr>Dataset Description:</vt:lpstr>
      <vt:lpstr>Feature Selection:</vt:lpstr>
      <vt:lpstr>Handling Missing Values:</vt:lpstr>
      <vt:lpstr>PowerPoint Presentation</vt:lpstr>
      <vt:lpstr>PowerPoint Presentation</vt:lpstr>
      <vt:lpstr>PowerPoint Presentation</vt:lpstr>
      <vt:lpstr>Factors Affecting Literacy Rate: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Gubba</dc:creator>
  <cp:lastModifiedBy>Naveen Gubba</cp:lastModifiedBy>
  <cp:revision>79</cp:revision>
  <dcterms:created xsi:type="dcterms:W3CDTF">2019-09-04T05:13:40Z</dcterms:created>
  <dcterms:modified xsi:type="dcterms:W3CDTF">2019-09-05T04:59:43Z</dcterms:modified>
</cp:coreProperties>
</file>