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10" r:id="rId2"/>
    <p:sldId id="411" r:id="rId3"/>
    <p:sldId id="412" r:id="rId4"/>
    <p:sldId id="417" r:id="rId5"/>
    <p:sldId id="413" r:id="rId6"/>
    <p:sldId id="414" r:id="rId7"/>
    <p:sldId id="415" r:id="rId8"/>
    <p:sldId id="416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y Welle" initials="DW" lastIdx="1" clrIdx="0">
    <p:extLst>
      <p:ext uri="{19B8F6BF-5375-455C-9EA6-DF929625EA0E}">
        <p15:presenceInfo xmlns:p15="http://schemas.microsoft.com/office/powerpoint/2012/main" userId="S::denwelle1@publicisgroupe.net::08b00602-60fa-48c3-96fb-06a947b67cd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12700" cmpd="sng">
              <a:solidFill>
                <a:schemeClr val="accent6">
                  <a:alpha val="15000"/>
                </a:schemeClr>
              </a:solidFill>
            </a:ln>
          </a:bottom>
          <a:insideH>
            <a:ln w="12700" cmpd="sng">
              <a:solidFill>
                <a:schemeClr val="accent6">
                  <a:alpha val="15000"/>
                </a:schemeClr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12700" cmpd="sng">
              <a:solidFill>
                <a:schemeClr val="accent6">
                  <a:alpha val="15000"/>
                </a:schemeClr>
              </a:solidFill>
            </a:ln>
          </a:bottom>
        </a:tcBdr>
        <a:fill>
          <a:solidFill>
            <a:schemeClr val="accent6">
              <a:alpha val="5000"/>
            </a:schemeClr>
          </a:solidFill>
        </a:fill>
      </a:tcStyle>
    </a:band1H>
    <a:band2H>
      <a:tcStyle>
        <a:tcBdr>
          <a:bottom>
            <a:ln w="12700" cmpd="sng">
              <a:solidFill>
                <a:schemeClr val="accent6">
                  <a:alpha val="15000"/>
                </a:schemeClr>
              </a:solidFill>
            </a:ln>
          </a:bottom>
        </a:tcBdr>
      </a:tcStyle>
    </a:band2H>
    <a:band1V>
      <a:tcStyle>
        <a:tcBdr/>
        <a:fill>
          <a:solidFill>
            <a:schemeClr val="accent6">
              <a:alpha val="5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bottom>
            <a:ln w="28575" cmpd="sng">
              <a:solidFill>
                <a:schemeClr val="dk1"/>
              </a:solidFill>
            </a:ln>
          </a:bottom>
        </a:tcBdr>
        <a:fill>
          <a:noFill/>
        </a:fill>
      </a:tcStyle>
    </a:lastRow>
    <a:firstRow>
      <a:tcTxStyle b="on"/>
      <a:tcStyle>
        <a:tcBdr>
          <a:bottom>
            <a:ln w="28575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3901" autoAdjust="0"/>
  </p:normalViewPr>
  <p:slideViewPr>
    <p:cSldViewPr snapToGrid="0" showGuides="1">
      <p:cViewPr varScale="1">
        <p:scale>
          <a:sx n="80" d="100"/>
          <a:sy n="80" d="100"/>
        </p:scale>
        <p:origin x="182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220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">
            <a:extLst>
              <a:ext uri="{FF2B5EF4-FFF2-40B4-BE49-F238E27FC236}">
                <a16:creationId xmlns:a16="http://schemas.microsoft.com/office/drawing/2014/main" id="{9A8492AF-21D1-4EA9-B88E-2B2469E5B0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3200" cy="360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50" b="1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F2C5CF11-9AB8-4366-83D6-4A911EAE67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086800" y="0"/>
            <a:ext cx="1771200" cy="360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1F2B9-B350-4061-A6D1-2A3340A8623F}" type="datetimeFigureOut">
              <a:rPr lang="en-US" sz="1050" smtClean="0"/>
              <a:t>4/16/2021</a:t>
            </a:fld>
            <a:endParaRPr lang="en-US" sz="1050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797856F-D8D3-4EDB-AD63-B3F8432142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84000"/>
            <a:ext cx="4363200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5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A566997-7A2F-418F-AC55-BAC678F9F1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086800" y="8784000"/>
            <a:ext cx="1771200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sz="1050" b="1" dirty="0">
                <a:solidFill>
                  <a:schemeClr val="accent2"/>
                </a:solidFill>
              </a:rPr>
              <a:t>Hand out</a:t>
            </a:r>
            <a:r>
              <a:rPr lang="en-US" sz="1050" dirty="0">
                <a:solidFill>
                  <a:schemeClr val="accent2"/>
                </a:solidFill>
              </a:rPr>
              <a:t> </a:t>
            </a:r>
            <a:fld id="{C92BABF8-1341-4DCB-864A-D83C08BEEAE4}" type="slidenum">
              <a:rPr lang="en-US" sz="1050" smtClean="0"/>
              <a:t>‹#›</a:t>
            </a:fld>
            <a:endParaRPr lang="en-US" sz="1050" dirty="0"/>
          </a:p>
        </p:txBody>
      </p:sp>
      <p:pic>
        <p:nvPicPr>
          <p:cNvPr id="6" name="Siemens logo">
            <a:extLst>
              <a:ext uri="{FF2B5EF4-FFF2-40B4-BE49-F238E27FC236}">
                <a16:creationId xmlns:a16="http://schemas.microsoft.com/office/drawing/2014/main" id="{C5A460D9-E760-498F-8A06-286EB0B001C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3000" y="550800"/>
            <a:ext cx="1152000" cy="1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83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3200" cy="360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50" b="1"/>
            </a:lvl1pPr>
          </a:lstStyle>
          <a:p>
            <a:endParaRPr lang="en-US" dirty="0"/>
          </a:p>
        </p:txBody>
      </p:sp>
      <p:sp>
        <p:nvSpPr>
          <p:cNvPr id="3" name="Date"/>
          <p:cNvSpPr>
            <a:spLocks noGrp="1"/>
          </p:cNvSpPr>
          <p:nvPr>
            <p:ph type="dt" idx="1"/>
          </p:nvPr>
        </p:nvSpPr>
        <p:spPr>
          <a:xfrm>
            <a:off x="5086800" y="0"/>
            <a:ext cx="1771200" cy="360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50"/>
            </a:lvl1pPr>
          </a:lstStyle>
          <a:p>
            <a:fld id="{76FBC1AF-E4C9-412F-9B6D-66CD520F95DB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406800" y="619200"/>
            <a:ext cx="6048000" cy="3402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"/>
          <p:cNvSpPr>
            <a:spLocks noGrp="1"/>
          </p:cNvSpPr>
          <p:nvPr>
            <p:ph type="body" sz="quarter" idx="3"/>
          </p:nvPr>
        </p:nvSpPr>
        <p:spPr>
          <a:xfrm>
            <a:off x="406800" y="4575600"/>
            <a:ext cx="6048000" cy="3960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0" y="8784000"/>
            <a:ext cx="4363200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50"/>
            </a:lvl1pPr>
          </a:lstStyle>
          <a:p>
            <a:endParaRPr lang="en-US" dirty="0"/>
          </a:p>
        </p:txBody>
      </p:sp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5086800" y="8784000"/>
            <a:ext cx="1771200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/>
            </a:lvl1pPr>
          </a:lstStyle>
          <a:p>
            <a:r>
              <a:rPr lang="en-US" b="1" dirty="0">
                <a:solidFill>
                  <a:schemeClr val="accent2"/>
                </a:solidFill>
              </a:rPr>
              <a:t>Notes</a:t>
            </a:r>
            <a:r>
              <a:rPr lang="en-US" dirty="0"/>
              <a:t> </a:t>
            </a:r>
            <a:fld id="{E76C657F-0E32-4130-ADDA-66B81138A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0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Aft>
        <a:spcPts val="6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720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864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1008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152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Notes</a:t>
            </a:r>
            <a:r>
              <a:rPr lang="en-US"/>
              <a:t> </a:t>
            </a:r>
            <a:fld id="{E76C657F-0E32-4130-ADDA-66B81138A76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5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1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ep Blue 80p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gnisphere">
            <a:extLst>
              <a:ext uri="{FF2B5EF4-FFF2-40B4-BE49-F238E27FC236}">
                <a16:creationId xmlns:a16="http://schemas.microsoft.com/office/drawing/2014/main" id="{591CD5A4-BDEB-4734-8FA5-5C3B4A08A4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14"/>
            <a:ext cx="12192000" cy="6854572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B3CAAA86-26BD-41E0-A26A-7AF592C3A3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0" y="1414464"/>
            <a:ext cx="11376788" cy="2462213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 b="700"/>
            </a:stretch>
          </a:blipFill>
        </p:spPr>
        <p:txBody>
          <a:bodyPr rIns="0" bIns="0" anchor="t" anchorCtr="0">
            <a:spAutoFit/>
          </a:bodyPr>
          <a:lstStyle>
            <a:lvl1pPr marL="540000">
              <a:lnSpc>
                <a:spcPct val="100000"/>
              </a:lnSpc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 80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head">
            <a:extLst>
              <a:ext uri="{FF2B5EF4-FFF2-40B4-BE49-F238E27FC236}">
                <a16:creationId xmlns:a16="http://schemas.microsoft.com/office/drawing/2014/main" id="{89304306-5233-4901-B576-444696A2EA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1163" y="3876677"/>
            <a:ext cx="9288000" cy="1930398"/>
          </a:xfrm>
          <a:prstGeom prst="rect">
            <a:avLst/>
          </a:prstGeom>
        </p:spPr>
        <p:txBody>
          <a:bodyPr lIns="0" tIns="349200">
            <a:noAutofit/>
          </a:bodyPr>
          <a:lstStyle>
            <a:lvl1pPr marL="0" indent="0" algn="l">
              <a:spcAft>
                <a:spcPts val="300"/>
              </a:spcAft>
              <a:buNone/>
              <a:defRPr sz="3200">
                <a:solidFill>
                  <a:schemeClr val="tx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2400"/>
            </a:lvl2pPr>
            <a:lvl3pPr marL="0" indent="0" algn="l">
              <a:spcAft>
                <a:spcPts val="300"/>
              </a:spcAft>
              <a:buNone/>
              <a:defRPr sz="1600"/>
            </a:lvl3pPr>
            <a:lvl4pPr marL="0" indent="0" algn="l">
              <a:buNone/>
              <a:defRPr sz="160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/>
            </a:lvl9pPr>
          </a:lstStyle>
          <a:p>
            <a:r>
              <a:rPr lang="en-US" dirty="0"/>
              <a:t>Subhead for headline size 80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6983F93-FD6F-4DAC-8F23-D4EF00A042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11163" y="6310800"/>
            <a:ext cx="9288000" cy="547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Restricted | © Siemens 2020 | 2020-11-22 | Siemens Digital Industries Software | Where today meets tomorrow.</a:t>
            </a:r>
            <a:endParaRPr lang="en-US" dirty="0"/>
          </a:p>
        </p:txBody>
      </p:sp>
      <p:pic>
        <p:nvPicPr>
          <p:cNvPr id="10" name="Siemens Logo">
            <a:extLst>
              <a:ext uri="{FF2B5EF4-FFF2-40B4-BE49-F238E27FC236}">
                <a16:creationId xmlns:a16="http://schemas.microsoft.com/office/drawing/2014/main" id="{9A561178-96D2-407A-94C5-91A37401F6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274400" y="6364800"/>
            <a:ext cx="1512000" cy="2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50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59">
          <p15:clr>
            <a:srgbClr val="65CEFF"/>
          </p15:clr>
        </p15:guide>
        <p15:guide id="3" pos="6109">
          <p15:clr>
            <a:srgbClr val="65CEFF"/>
          </p15:clr>
        </p15:guide>
        <p15:guide id="4" pos="7425">
          <p15:clr>
            <a:srgbClr val="65CEFF"/>
          </p15:clr>
        </p15:guide>
        <p15:guide id="5" orient="horz" pos="891">
          <p15:clr>
            <a:srgbClr val="65CEFF"/>
          </p15:clr>
        </p15:guide>
        <p15:guide id="6" orient="horz" pos="3658">
          <p15:clr>
            <a:srgbClr val="65CEFF"/>
          </p15:clr>
        </p15:guide>
        <p15:guide id="7" orient="horz" pos="4157">
          <p15:clr>
            <a:srgbClr val="65CE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5CDB9E4A-37E0-45B2-BC93-C2EC503F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8C6E0B19-DC70-4D19-9A56-05E87567F1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Restricted | © Siemens 2020 | 2020-11-22 | Siemens Digital Industries Software | Where today meets tomorrow.</a:t>
            </a:r>
            <a:endParaRPr lang="en-US" dirty="0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3DF1D7C-B467-46E9-B036-83EC1DBE7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Page </a:t>
            </a:r>
            <a:fld id="{15EBE321-CBB1-4E91-BD14-37C8D44326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Siemens Logo">
            <a:extLst>
              <a:ext uri="{FF2B5EF4-FFF2-40B4-BE49-F238E27FC236}">
                <a16:creationId xmlns:a16="http://schemas.microsoft.com/office/drawing/2014/main" id="{E73DB6A8-F91C-4B87-ACAA-19A2D5EA21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5188" y="6418800"/>
            <a:ext cx="1152000" cy="1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02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9" userDrawn="1">
          <p15:clr>
            <a:srgbClr val="65CEFF"/>
          </p15:clr>
        </p15:guide>
        <p15:guide id="2" pos="2526" userDrawn="1">
          <p15:clr>
            <a:srgbClr val="65CEFF"/>
          </p15:clr>
        </p15:guide>
        <p15:guide id="3" pos="2708" userDrawn="1">
          <p15:clr>
            <a:srgbClr val="65CEFF"/>
          </p15:clr>
        </p15:guide>
        <p15:guide id="4" pos="3705" userDrawn="1">
          <p15:clr>
            <a:srgbClr val="65CEFF"/>
          </p15:clr>
        </p15:guide>
        <p15:guide id="5" pos="3978" userDrawn="1">
          <p15:clr>
            <a:srgbClr val="65CEFF"/>
          </p15:clr>
        </p15:guide>
        <p15:guide id="7" pos="4975" userDrawn="1">
          <p15:clr>
            <a:srgbClr val="65CEFF"/>
          </p15:clr>
        </p15:guide>
        <p15:guide id="8" pos="5157" userDrawn="1">
          <p15:clr>
            <a:srgbClr val="65CEFF"/>
          </p15:clr>
        </p15:guide>
        <p15:guide id="9" pos="6472" userDrawn="1">
          <p15:clr>
            <a:srgbClr val="65CEFF"/>
          </p15:clr>
        </p15:guide>
        <p15:guide id="10" pos="7425" userDrawn="1">
          <p15:clr>
            <a:srgbClr val="65CEFF"/>
          </p15:clr>
        </p15:guide>
        <p15:guide id="11" orient="horz" pos="302" userDrawn="1">
          <p15:clr>
            <a:srgbClr val="65CEFF"/>
          </p15:clr>
        </p15:guide>
        <p15:guide id="12" orient="horz" pos="664" userDrawn="1">
          <p15:clr>
            <a:srgbClr val="65CEFF"/>
          </p15:clr>
        </p15:guide>
        <p15:guide id="13" orient="horz" pos="891" userDrawn="1">
          <p15:clr>
            <a:srgbClr val="65CEFF"/>
          </p15:clr>
        </p15:guide>
        <p15:guide id="14" orient="horz" pos="2206" userDrawn="1">
          <p15:clr>
            <a:srgbClr val="65CEFF"/>
          </p15:clr>
        </p15:guide>
        <p15:guide id="15" orient="horz" pos="2343" userDrawn="1">
          <p15:clr>
            <a:srgbClr val="65CEFF"/>
          </p15:clr>
        </p15:guide>
        <p15:guide id="16" orient="horz" pos="3658" userDrawn="1">
          <p15:clr>
            <a:srgbClr val="65CEFF"/>
          </p15:clr>
        </p15:guide>
        <p15:guide id="17" orient="horz" pos="3885" userDrawn="1">
          <p15:clr>
            <a:srgbClr val="65CEFF"/>
          </p15:clr>
        </p15:guide>
        <p15:guide id="18" orient="horz" pos="4157" userDrawn="1">
          <p15:clr>
            <a:srgbClr val="65CE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1CAAD1C1-677B-4ED7-96BE-27B1141D53D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12192000" cy="6167438"/>
          </a:xfrm>
          <a:solidFill>
            <a:schemeClr val="accent1"/>
          </a:solidFill>
        </p:spPr>
        <p:txBody>
          <a:bodyPr lIns="144000" tIns="108000" rIns="144000" bIns="108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Full size picture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3F142F7C-7BE3-40CB-8C53-6F7533073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400" y="1054100"/>
            <a:ext cx="9252000" cy="1491868"/>
          </a:xfrm>
          <a:noFill/>
        </p:spPr>
        <p:txBody>
          <a:bodyPr wrap="square" rIns="0" bIns="0" anchor="t">
            <a:spAutoFit/>
          </a:bodyPr>
          <a:lstStyle>
            <a:lvl1pPr marL="0">
              <a:lnSpc>
                <a:spcPct val="10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80D0117-50BB-4A8D-AD28-794FFDA3540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Restricted | © Siemens 2020 | 2020-11-22 | Siemens Digital Industries Software | Where today meets tomorrow.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9F3E7D3-5B15-444A-88AC-9161D47F12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Page </a:t>
            </a:r>
            <a:fld id="{15EBE321-CBB1-4E91-BD14-37C8D44326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iemens Logo">
            <a:extLst>
              <a:ext uri="{FF2B5EF4-FFF2-40B4-BE49-F238E27FC236}">
                <a16:creationId xmlns:a16="http://schemas.microsoft.com/office/drawing/2014/main" id="{30251D14-AF6A-4279-B0A9-69FD9519EA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5188" y="6418800"/>
            <a:ext cx="1152000" cy="1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99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9" userDrawn="1">
          <p15:clr>
            <a:srgbClr val="65CEFF"/>
          </p15:clr>
        </p15:guide>
        <p15:guide id="9" pos="6472" userDrawn="1">
          <p15:clr>
            <a:srgbClr val="65CEFF"/>
          </p15:clr>
        </p15:guide>
        <p15:guide id="10" pos="7425" userDrawn="1">
          <p15:clr>
            <a:srgbClr val="65CEFF"/>
          </p15:clr>
        </p15:guide>
        <p15:guide id="12" orient="horz" pos="664" userDrawn="1">
          <p15:clr>
            <a:srgbClr val="65CEFF"/>
          </p15:clr>
        </p15:guide>
        <p15:guide id="17" orient="horz" pos="3885" userDrawn="1">
          <p15:clr>
            <a:srgbClr val="65CEFF"/>
          </p15:clr>
        </p15:guide>
        <p15:guide id="18" orient="horz" pos="4157" userDrawn="1">
          <p15:clr>
            <a:srgbClr val="65CE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(Text spot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1CAAD1C1-677B-4ED7-96BE-27B1141D53D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7611160" cy="6167438"/>
          </a:xfrm>
          <a:solidFill>
            <a:schemeClr val="accent1"/>
          </a:solidFill>
        </p:spPr>
        <p:txBody>
          <a:bodyPr lIns="144000" tIns="108000" rIns="144000" bIns="108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FFC798E-B633-4D30-A7C1-DC796BD888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400" y="1054100"/>
            <a:ext cx="6156275" cy="2215991"/>
          </a:xfrm>
          <a:noFill/>
        </p:spPr>
        <p:txBody>
          <a:bodyPr wrap="square" rIns="0" bIns="0" anchor="t">
            <a:spAutoFit/>
          </a:bodyPr>
          <a:lstStyle>
            <a:lvl1pPr marL="0">
              <a:lnSpc>
                <a:spcPct val="10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br>
              <a:rPr lang="en-US" dirty="0"/>
            </a:br>
            <a:r>
              <a:rPr lang="en-US" dirty="0"/>
              <a:t>3 lines</a:t>
            </a:r>
          </a:p>
        </p:txBody>
      </p:sp>
      <p:sp>
        <p:nvSpPr>
          <p:cNvPr id="3" name="Copy">
            <a:extLst>
              <a:ext uri="{FF2B5EF4-FFF2-40B4-BE49-F238E27FC236}">
                <a16:creationId xmlns:a16="http://schemas.microsoft.com/office/drawing/2014/main" id="{6F965802-E517-4CC3-99D7-1DA8BF1FB0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42400" y="1054100"/>
            <a:ext cx="3744000" cy="5113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80D0117-50BB-4A8D-AD28-794FFDA3540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Restricted | © Siemens 2020 | 2020-11-22 | Siemens Digital Industries Software | Where today meets tomorrow.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9F3E7D3-5B15-444A-88AC-9161D47F12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Page </a:t>
            </a:r>
            <a:fld id="{15EBE321-CBB1-4E91-BD14-37C8D44326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iemens Logo">
            <a:extLst>
              <a:ext uri="{FF2B5EF4-FFF2-40B4-BE49-F238E27FC236}">
                <a16:creationId xmlns:a16="http://schemas.microsoft.com/office/drawing/2014/main" id="{30251D14-AF6A-4279-B0A9-69FD9519EA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5188" y="6418800"/>
            <a:ext cx="1152000" cy="1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79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9" userDrawn="1">
          <p15:clr>
            <a:srgbClr val="65CEFF"/>
          </p15:clr>
        </p15:guide>
        <p15:guide id="2" pos="4522" userDrawn="1">
          <p15:clr>
            <a:srgbClr val="65CEFF"/>
          </p15:clr>
        </p15:guide>
        <p15:guide id="3" pos="4794" userDrawn="1">
          <p15:clr>
            <a:srgbClr val="65CEFF"/>
          </p15:clr>
        </p15:guide>
        <p15:guide id="4" pos="5066" userDrawn="1">
          <p15:clr>
            <a:srgbClr val="65CEFF"/>
          </p15:clr>
        </p15:guide>
        <p15:guide id="5" pos="6472" userDrawn="1">
          <p15:clr>
            <a:srgbClr val="65CEFF"/>
          </p15:clr>
        </p15:guide>
        <p15:guide id="6" pos="7425" userDrawn="1">
          <p15:clr>
            <a:srgbClr val="65CEFF"/>
          </p15:clr>
        </p15:guide>
        <p15:guide id="7" orient="horz" pos="302" userDrawn="1">
          <p15:clr>
            <a:srgbClr val="65CEFF"/>
          </p15:clr>
        </p15:guide>
        <p15:guide id="8" orient="horz" pos="664" userDrawn="1">
          <p15:clr>
            <a:srgbClr val="65CEFF"/>
          </p15:clr>
        </p15:guide>
        <p15:guide id="9" orient="horz" pos="891" userDrawn="1">
          <p15:clr>
            <a:srgbClr val="65CEFF"/>
          </p15:clr>
        </p15:guide>
        <p15:guide id="10" orient="horz" pos="3658" userDrawn="1">
          <p15:clr>
            <a:srgbClr val="65CEFF"/>
          </p15:clr>
        </p15:guide>
        <p15:guide id="11" orient="horz" pos="3885" userDrawn="1">
          <p15:clr>
            <a:srgbClr val="65CEFF"/>
          </p15:clr>
        </p15:guide>
        <p15:guide id="12" orient="horz" pos="4157" userDrawn="1">
          <p15:clr>
            <a:srgbClr val="65CE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9C4633C1-8D3E-45A5-A522-81757466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">
            <a:extLst>
              <a:ext uri="{FF2B5EF4-FFF2-40B4-BE49-F238E27FC236}">
                <a16:creationId xmlns:a16="http://schemas.microsoft.com/office/drawing/2014/main" id="{9CE7E2D8-94E8-4FE6-93A5-924CA3EC5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2" y="1414800"/>
            <a:ext cx="7199313" cy="4752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E519D384-FA09-4D60-95A8-589F157A93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Restricted | © Siemens 2020 | 2020-11-22 | Siemens Digital Industries Software | Where today meets tomorrow.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B1666FD-2258-443A-846C-6C7533C61D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Page </a:t>
            </a:r>
            <a:fld id="{15EBE321-CBB1-4E91-BD14-37C8D44326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Siemens Logo">
            <a:extLst>
              <a:ext uri="{FF2B5EF4-FFF2-40B4-BE49-F238E27FC236}">
                <a16:creationId xmlns:a16="http://schemas.microsoft.com/office/drawing/2014/main" id="{91EB517C-C8FD-4E2E-B744-DB952E96B4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5188" y="6418800"/>
            <a:ext cx="1152000" cy="1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42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9" userDrawn="1">
          <p15:clr>
            <a:srgbClr val="65CEFF"/>
          </p15:clr>
        </p15:guide>
        <p15:guide id="2" pos="4794" userDrawn="1">
          <p15:clr>
            <a:srgbClr val="65CEFF"/>
          </p15:clr>
        </p15:guide>
        <p15:guide id="3" pos="6472" userDrawn="1">
          <p15:clr>
            <a:srgbClr val="65CEFF"/>
          </p15:clr>
        </p15:guide>
        <p15:guide id="4" pos="7425" userDrawn="1">
          <p15:clr>
            <a:srgbClr val="65CEFF"/>
          </p15:clr>
        </p15:guide>
        <p15:guide id="5" orient="horz" pos="302" userDrawn="1">
          <p15:clr>
            <a:srgbClr val="65CEFF"/>
          </p15:clr>
        </p15:guide>
        <p15:guide id="6" orient="horz" pos="664" userDrawn="1">
          <p15:clr>
            <a:srgbClr val="65CEFF"/>
          </p15:clr>
        </p15:guide>
        <p15:guide id="7" orient="horz" pos="891" userDrawn="1">
          <p15:clr>
            <a:srgbClr val="65CEFF"/>
          </p15:clr>
        </p15:guide>
        <p15:guide id="8" orient="horz" pos="3658" userDrawn="1">
          <p15:clr>
            <a:srgbClr val="65CEFF"/>
          </p15:clr>
        </p15:guide>
        <p15:guide id="9" orient="horz" pos="3885" userDrawn="1">
          <p15:clr>
            <a:srgbClr val="65CEFF"/>
          </p15:clr>
        </p15:guide>
        <p15:guide id="10" orient="horz" pos="4157" userDrawn="1">
          <p15:clr>
            <a:srgbClr val="65CE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9C4633C1-8D3E-45A5-A522-81757466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">
            <a:extLst>
              <a:ext uri="{FF2B5EF4-FFF2-40B4-BE49-F238E27FC236}">
                <a16:creationId xmlns:a16="http://schemas.microsoft.com/office/drawing/2014/main" id="{9CE7E2D8-94E8-4FE6-93A5-924CA3EC5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2" y="1414800"/>
            <a:ext cx="11376026" cy="4752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7367E6C0-4D2C-4C5F-86D8-A2CFF0EB3D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Restricted | © Siemens 2020 | 2020-11-22 | Siemens Digital Industries Software | Where today meets tomorrow.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F746812-65E3-4C09-AC38-B0CFE93C8A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Page </a:t>
            </a:r>
            <a:fld id="{15EBE321-CBB1-4E91-BD14-37C8D44326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iemens Logo">
            <a:extLst>
              <a:ext uri="{FF2B5EF4-FFF2-40B4-BE49-F238E27FC236}">
                <a16:creationId xmlns:a16="http://schemas.microsoft.com/office/drawing/2014/main" id="{2EA6CE5F-6FF7-4E0A-AEB2-1A7C43CE05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5188" y="6418800"/>
            <a:ext cx="1152000" cy="1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54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9" userDrawn="1">
          <p15:clr>
            <a:srgbClr val="65CEFF"/>
          </p15:clr>
        </p15:guide>
        <p15:guide id="2" pos="6472" userDrawn="1">
          <p15:clr>
            <a:srgbClr val="65CEFF"/>
          </p15:clr>
        </p15:guide>
        <p15:guide id="3" pos="7425" userDrawn="1">
          <p15:clr>
            <a:srgbClr val="65CEFF"/>
          </p15:clr>
        </p15:guide>
        <p15:guide id="4" orient="horz" pos="302" userDrawn="1">
          <p15:clr>
            <a:srgbClr val="65CEFF"/>
          </p15:clr>
        </p15:guide>
        <p15:guide id="5" orient="horz" pos="664" userDrawn="1">
          <p15:clr>
            <a:srgbClr val="65CEFF"/>
          </p15:clr>
        </p15:guide>
        <p15:guide id="6" orient="horz" pos="891" userDrawn="1">
          <p15:clr>
            <a:srgbClr val="65CEFF"/>
          </p15:clr>
        </p15:guide>
        <p15:guide id="7" orient="horz" pos="3658" userDrawn="1">
          <p15:clr>
            <a:srgbClr val="65CEFF"/>
          </p15:clr>
        </p15:guide>
        <p15:guide id="8" orient="horz" pos="3885" userDrawn="1">
          <p15:clr>
            <a:srgbClr val="65CEFF"/>
          </p15:clr>
        </p15:guide>
        <p15:guide id="9" orient="horz" pos="4157" userDrawn="1">
          <p15:clr>
            <a:srgbClr val="65CE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39939C22-A735-46A9-A277-A4B1B330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 1">
            <a:extLst>
              <a:ext uri="{FF2B5EF4-FFF2-40B4-BE49-F238E27FC236}">
                <a16:creationId xmlns:a16="http://schemas.microsoft.com/office/drawing/2014/main" id="{A8B1D58A-DC84-4573-957E-9BEA9AAB3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162" y="1414800"/>
            <a:ext cx="5470526" cy="4752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Copy 2">
            <a:extLst>
              <a:ext uri="{FF2B5EF4-FFF2-40B4-BE49-F238E27FC236}">
                <a16:creationId xmlns:a16="http://schemas.microsoft.com/office/drawing/2014/main" id="{BF3FF41E-3844-4153-B955-A1F3E9EC1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5075" y="1414800"/>
            <a:ext cx="5465763" cy="4752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3A503D1-D234-4258-9A03-D858B10BA4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Restricted | © Siemens 2020 | 2020-11-22 | Siemens Digital Industries Software | Where today meets tomorrow.</a:t>
            </a:r>
            <a:endParaRPr lang="en-US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1AA656B-0BAF-4B75-90BE-93CAC5946C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Page </a:t>
            </a:r>
            <a:fld id="{15EBE321-CBB1-4E91-BD14-37C8D44326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Siemens Logo">
            <a:extLst>
              <a:ext uri="{FF2B5EF4-FFF2-40B4-BE49-F238E27FC236}">
                <a16:creationId xmlns:a16="http://schemas.microsoft.com/office/drawing/2014/main" id="{6FCACBED-2537-4F3E-8D2C-E601410053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5188" y="6418800"/>
            <a:ext cx="1152000" cy="1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9" userDrawn="1">
          <p15:clr>
            <a:srgbClr val="65CEFF"/>
          </p15:clr>
        </p15:guide>
        <p15:guide id="2" pos="3705" userDrawn="1">
          <p15:clr>
            <a:srgbClr val="65CEFF"/>
          </p15:clr>
        </p15:guide>
        <p15:guide id="3" pos="3978" userDrawn="1">
          <p15:clr>
            <a:srgbClr val="65CEFF"/>
          </p15:clr>
        </p15:guide>
        <p15:guide id="4" pos="6472" userDrawn="1">
          <p15:clr>
            <a:srgbClr val="65CEFF"/>
          </p15:clr>
        </p15:guide>
        <p15:guide id="5" pos="7425" userDrawn="1">
          <p15:clr>
            <a:srgbClr val="65CEFF"/>
          </p15:clr>
        </p15:guide>
        <p15:guide id="6" orient="horz" pos="302" userDrawn="1">
          <p15:clr>
            <a:srgbClr val="65CEFF"/>
          </p15:clr>
        </p15:guide>
        <p15:guide id="7" orient="horz" pos="664" userDrawn="1">
          <p15:clr>
            <a:srgbClr val="65CEFF"/>
          </p15:clr>
        </p15:guide>
        <p15:guide id="8" orient="horz" pos="891" userDrawn="1">
          <p15:clr>
            <a:srgbClr val="65CEFF"/>
          </p15:clr>
        </p15:guide>
        <p15:guide id="9" orient="horz" pos="3658" userDrawn="1">
          <p15:clr>
            <a:srgbClr val="65CEFF"/>
          </p15:clr>
        </p15:guide>
        <p15:guide id="10" orient="horz" pos="3885" userDrawn="1">
          <p15:clr>
            <a:srgbClr val="65CEFF"/>
          </p15:clr>
        </p15:guide>
        <p15:guide id="11" orient="horz" pos="4157" userDrawn="1">
          <p15:clr>
            <a:srgbClr val="65CE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39939C22-A735-46A9-A277-A4B1B330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 1">
            <a:extLst>
              <a:ext uri="{FF2B5EF4-FFF2-40B4-BE49-F238E27FC236}">
                <a16:creationId xmlns:a16="http://schemas.microsoft.com/office/drawing/2014/main" id="{A8B1D58A-DC84-4573-957E-9BEA9AAB3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162" y="1414800"/>
            <a:ext cx="3600000" cy="4752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Copy 2">
            <a:extLst>
              <a:ext uri="{FF2B5EF4-FFF2-40B4-BE49-F238E27FC236}">
                <a16:creationId xmlns:a16="http://schemas.microsoft.com/office/drawing/2014/main" id="{BF3FF41E-3844-4153-B955-A1F3E9EC1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8400" y="1414800"/>
            <a:ext cx="3600000" cy="4752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Copy 3">
            <a:extLst>
              <a:ext uri="{FF2B5EF4-FFF2-40B4-BE49-F238E27FC236}">
                <a16:creationId xmlns:a16="http://schemas.microsoft.com/office/drawing/2014/main" id="{F020B491-E63A-4FB5-94ED-2BC31EB35C33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186400" y="1414800"/>
            <a:ext cx="3600000" cy="4752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613FA68-C74A-4621-9563-250388EBCC8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Restricted | © Siemens 2020 | 2020-11-22 | Siemens Digital Industries Software | Where today meets tomorrow.</a:t>
            </a:r>
            <a:endParaRPr lang="en-US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9117D9C-D502-472C-A3C8-FA9087A2EDC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/>
              <a:t>Page </a:t>
            </a:r>
            <a:fld id="{15EBE321-CBB1-4E91-BD14-37C8D44326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Siemens Logo">
            <a:extLst>
              <a:ext uri="{FF2B5EF4-FFF2-40B4-BE49-F238E27FC236}">
                <a16:creationId xmlns:a16="http://schemas.microsoft.com/office/drawing/2014/main" id="{6FCACBED-2537-4F3E-8D2C-E601410053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5188" y="6418800"/>
            <a:ext cx="1152000" cy="1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1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9" userDrawn="1">
          <p15:clr>
            <a:srgbClr val="65CEFF"/>
          </p15:clr>
        </p15:guide>
        <p15:guide id="2" pos="2526" userDrawn="1">
          <p15:clr>
            <a:srgbClr val="65CEFF"/>
          </p15:clr>
        </p15:guide>
        <p15:guide id="3" pos="2708" userDrawn="1">
          <p15:clr>
            <a:srgbClr val="65CEFF"/>
          </p15:clr>
        </p15:guide>
        <p15:guide id="4" pos="4975" userDrawn="1">
          <p15:clr>
            <a:srgbClr val="65CEFF"/>
          </p15:clr>
        </p15:guide>
        <p15:guide id="5" pos="5157" userDrawn="1">
          <p15:clr>
            <a:srgbClr val="65CEFF"/>
          </p15:clr>
        </p15:guide>
        <p15:guide id="6" pos="6472" userDrawn="1">
          <p15:clr>
            <a:srgbClr val="65CEFF"/>
          </p15:clr>
        </p15:guide>
        <p15:guide id="7" pos="7425" userDrawn="1">
          <p15:clr>
            <a:srgbClr val="65CEFF"/>
          </p15:clr>
        </p15:guide>
        <p15:guide id="8" orient="horz" pos="302" userDrawn="1">
          <p15:clr>
            <a:srgbClr val="65CEFF"/>
          </p15:clr>
        </p15:guide>
        <p15:guide id="9" orient="horz" pos="664" userDrawn="1">
          <p15:clr>
            <a:srgbClr val="65CEFF"/>
          </p15:clr>
        </p15:guide>
        <p15:guide id="10" orient="horz" pos="891" userDrawn="1">
          <p15:clr>
            <a:srgbClr val="65CEFF"/>
          </p15:clr>
        </p15:guide>
        <p15:guide id="11" orient="horz" pos="3658" userDrawn="1">
          <p15:clr>
            <a:srgbClr val="65CEFF"/>
          </p15:clr>
        </p15:guide>
        <p15:guide id="12" orient="horz" pos="3885" userDrawn="1">
          <p15:clr>
            <a:srgbClr val="65CEFF"/>
          </p15:clr>
        </p15:guide>
        <p15:guide id="13" orient="horz" pos="4157" userDrawn="1">
          <p15:clr>
            <a:srgbClr val="65CE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39939C22-A735-46A9-A277-A4B1B330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 1">
            <a:extLst>
              <a:ext uri="{FF2B5EF4-FFF2-40B4-BE49-F238E27FC236}">
                <a16:creationId xmlns:a16="http://schemas.microsoft.com/office/drawing/2014/main" id="{A8B1D58A-DC84-4573-957E-9BEA9AAB3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162" y="1414800"/>
            <a:ext cx="5470526" cy="208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py 2">
            <a:extLst>
              <a:ext uri="{FF2B5EF4-FFF2-40B4-BE49-F238E27FC236}">
                <a16:creationId xmlns:a16="http://schemas.microsoft.com/office/drawing/2014/main" id="{2871E7F7-6A93-4406-8617-80D9CFF396A8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11162" y="3718800"/>
            <a:ext cx="5470526" cy="208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py 3">
            <a:extLst>
              <a:ext uri="{FF2B5EF4-FFF2-40B4-BE49-F238E27FC236}">
                <a16:creationId xmlns:a16="http://schemas.microsoft.com/office/drawing/2014/main" id="{BF3FF41E-3844-4153-B955-A1F3E9EC1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5075" y="1414800"/>
            <a:ext cx="5465763" cy="208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py 4">
            <a:extLst>
              <a:ext uri="{FF2B5EF4-FFF2-40B4-BE49-F238E27FC236}">
                <a16:creationId xmlns:a16="http://schemas.microsoft.com/office/drawing/2014/main" id="{7AD3B9B1-3210-46C8-8222-A0E11719EB8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15075" y="3718800"/>
            <a:ext cx="5465763" cy="208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DF6F0C8-00D9-4034-B3CC-D376702BE1C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Restricted | © Siemens 2020 | 2020-11-22 | Siemens Digital Industries Software | Where today meets tomorrow.</a:t>
            </a:r>
            <a:endParaRPr lang="en-US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3D55964-F7E8-48E3-84D5-FE4FE835C5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Page </a:t>
            </a:r>
            <a:fld id="{15EBE321-CBB1-4E91-BD14-37C8D44326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Siemens Logo">
            <a:extLst>
              <a:ext uri="{FF2B5EF4-FFF2-40B4-BE49-F238E27FC236}">
                <a16:creationId xmlns:a16="http://schemas.microsoft.com/office/drawing/2014/main" id="{6FCACBED-2537-4F3E-8D2C-E601410053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5188" y="6418800"/>
            <a:ext cx="1152000" cy="1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60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9" userDrawn="1">
          <p15:clr>
            <a:srgbClr val="65CEFF"/>
          </p15:clr>
        </p15:guide>
        <p15:guide id="2" pos="3705" userDrawn="1">
          <p15:clr>
            <a:srgbClr val="65CEFF"/>
          </p15:clr>
        </p15:guide>
        <p15:guide id="3" pos="3978" userDrawn="1">
          <p15:clr>
            <a:srgbClr val="65CEFF"/>
          </p15:clr>
        </p15:guide>
        <p15:guide id="4" pos="6472" userDrawn="1">
          <p15:clr>
            <a:srgbClr val="65CEFF"/>
          </p15:clr>
        </p15:guide>
        <p15:guide id="5" pos="7425" userDrawn="1">
          <p15:clr>
            <a:srgbClr val="65CEFF"/>
          </p15:clr>
        </p15:guide>
        <p15:guide id="6" orient="horz" pos="302" userDrawn="1">
          <p15:clr>
            <a:srgbClr val="65CEFF"/>
          </p15:clr>
        </p15:guide>
        <p15:guide id="7" orient="horz" pos="664" userDrawn="1">
          <p15:clr>
            <a:srgbClr val="65CEFF"/>
          </p15:clr>
        </p15:guide>
        <p15:guide id="8" orient="horz" pos="891" userDrawn="1">
          <p15:clr>
            <a:srgbClr val="65CEFF"/>
          </p15:clr>
        </p15:guide>
        <p15:guide id="9" orient="horz" pos="2206" userDrawn="1">
          <p15:clr>
            <a:srgbClr val="65CEFF"/>
          </p15:clr>
        </p15:guide>
        <p15:guide id="10" orient="horz" pos="2343" userDrawn="1">
          <p15:clr>
            <a:srgbClr val="65CEFF"/>
          </p15:clr>
        </p15:guide>
        <p15:guide id="11" orient="horz" pos="3658" userDrawn="1">
          <p15:clr>
            <a:srgbClr val="65CEFF"/>
          </p15:clr>
        </p15:guide>
        <p15:guide id="12" orient="horz" pos="3885" userDrawn="1">
          <p15:clr>
            <a:srgbClr val="65CEFF"/>
          </p15:clr>
        </p15:guide>
        <p15:guide id="13" orient="horz" pos="4157" userDrawn="1">
          <p15:clr>
            <a:srgbClr val="65CEF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Spot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568133C-15D2-4F33-802E-DF15E789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90866A30-329B-420B-B42B-2C69E0DE6D9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1161" y="1414800"/>
            <a:ext cx="7199313" cy="4752000"/>
          </a:xfrm>
          <a:solidFill>
            <a:schemeClr val="bg2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Copy">
            <a:extLst>
              <a:ext uri="{FF2B5EF4-FFF2-40B4-BE49-F238E27FC236}">
                <a16:creationId xmlns:a16="http://schemas.microsoft.com/office/drawing/2014/main" id="{BF3FF41E-3844-4153-B955-A1F3E9EC1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3189" y="1414800"/>
            <a:ext cx="3744000" cy="4752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33756E69-CA2F-47EC-9D32-CB09C4CD83F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Restricted | © Siemens 2020 | 2020-11-22 | Siemens Digital Industries Software | Where today meets tomorrow.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5022CCB-0484-488B-8637-222C3919B0F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/>
              <a:t>Page </a:t>
            </a:r>
            <a:fld id="{15EBE321-CBB1-4E91-BD14-37C8D44326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iemens Logo">
            <a:extLst>
              <a:ext uri="{FF2B5EF4-FFF2-40B4-BE49-F238E27FC236}">
                <a16:creationId xmlns:a16="http://schemas.microsoft.com/office/drawing/2014/main" id="{F468BE17-5D03-45C2-9D37-CF354AAA95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5188" y="6418800"/>
            <a:ext cx="1152000" cy="1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8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9" userDrawn="1">
          <p15:clr>
            <a:srgbClr val="65CEFF"/>
          </p15:clr>
        </p15:guide>
        <p15:guide id="2" pos="4794" userDrawn="1">
          <p15:clr>
            <a:srgbClr val="65CEFF"/>
          </p15:clr>
        </p15:guide>
        <p15:guide id="3" pos="5066" userDrawn="1">
          <p15:clr>
            <a:srgbClr val="65CEFF"/>
          </p15:clr>
        </p15:guide>
        <p15:guide id="4" pos="6472" userDrawn="1">
          <p15:clr>
            <a:srgbClr val="65CEFF"/>
          </p15:clr>
        </p15:guide>
        <p15:guide id="5" pos="7425" userDrawn="1">
          <p15:clr>
            <a:srgbClr val="65CEFF"/>
          </p15:clr>
        </p15:guide>
        <p15:guide id="6" orient="horz" pos="302" userDrawn="1">
          <p15:clr>
            <a:srgbClr val="65CEFF"/>
          </p15:clr>
        </p15:guide>
        <p15:guide id="7" orient="horz" pos="664" userDrawn="1">
          <p15:clr>
            <a:srgbClr val="65CEFF"/>
          </p15:clr>
        </p15:guide>
        <p15:guide id="8" orient="horz" pos="891" userDrawn="1">
          <p15:clr>
            <a:srgbClr val="65CEFF"/>
          </p15:clr>
        </p15:guide>
        <p15:guide id="9" orient="horz" pos="3658" userDrawn="1">
          <p15:clr>
            <a:srgbClr val="65CEFF"/>
          </p15:clr>
        </p15:guide>
        <p15:guide id="10" orient="horz" pos="3885" userDrawn="1">
          <p15:clr>
            <a:srgbClr val="65CEFF"/>
          </p15:clr>
        </p15:guide>
        <p15:guide id="11" orient="horz" pos="4157" userDrawn="1">
          <p15:clr>
            <a:srgbClr val="65CEF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flow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py 1">
            <a:extLst>
              <a:ext uri="{FF2B5EF4-FFF2-40B4-BE49-F238E27FC236}">
                <a16:creationId xmlns:a16="http://schemas.microsoft.com/office/drawing/2014/main" id="{9CE7E2D8-94E8-4FE6-93A5-924CA3EC5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2" y="1414462"/>
            <a:ext cx="3600000" cy="439200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lIns="216000" tIns="144000" rIns="216000" bIns="144000">
            <a:noAutofit/>
          </a:bodyPr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  <a:lvl2pPr>
              <a:buClr>
                <a:srgbClr val="00FFB9"/>
              </a:buCl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buClr>
                <a:srgbClr val="00FFB9"/>
              </a:buCl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buClr>
                <a:srgbClr val="00FFB9"/>
              </a:buCl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buClr>
                <a:srgbClr val="00FFB9"/>
              </a:buClr>
              <a:defRPr>
                <a:ln>
                  <a:noFill/>
                </a:ln>
                <a:solidFill>
                  <a:schemeClr val="bg1"/>
                </a:solidFill>
              </a:defRPr>
            </a:lvl5pPr>
            <a:lvl6pPr>
              <a:buClr>
                <a:srgbClr val="00FFB9"/>
              </a:buClr>
              <a:defRPr>
                <a:ln>
                  <a:noFill/>
                </a:ln>
                <a:solidFill>
                  <a:schemeClr val="bg1"/>
                </a:solidFill>
              </a:defRPr>
            </a:lvl6pPr>
            <a:lvl7pPr>
              <a:buClr>
                <a:srgbClr val="00FFB9"/>
              </a:buClr>
              <a:defRPr>
                <a:ln>
                  <a:noFill/>
                </a:ln>
                <a:solidFill>
                  <a:schemeClr val="bg1"/>
                </a:solidFill>
              </a:defRPr>
            </a:lvl7pPr>
            <a:lvl8pPr>
              <a:buClr>
                <a:srgbClr val="00FFB9"/>
              </a:buClr>
              <a:defRPr>
                <a:ln>
                  <a:noFill/>
                </a:ln>
                <a:solidFill>
                  <a:schemeClr val="bg1"/>
                </a:solidFill>
              </a:defRPr>
            </a:lvl8pPr>
            <a:lvl9pPr>
              <a:buClr>
                <a:srgbClr val="00FFB9"/>
              </a:buClr>
              <a:defRPr>
                <a:ln>
                  <a:noFill/>
                </a:ln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1" name="Copy 2">
            <a:extLst>
              <a:ext uri="{FF2B5EF4-FFF2-40B4-BE49-F238E27FC236}">
                <a16:creationId xmlns:a16="http://schemas.microsoft.com/office/drawing/2014/main" id="{3AC3CE10-0C4B-4A11-BA76-8CAFED1366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9176" y="1414462"/>
            <a:ext cx="3600000" cy="439200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lIns="216000" tIns="144000" rIns="216000" bIns="144000">
            <a:noAutofit/>
          </a:bodyPr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  <a:lvl2pPr>
              <a:buClr>
                <a:srgbClr val="00FFB9"/>
              </a:buCl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buClr>
                <a:srgbClr val="00FFB9"/>
              </a:buCl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buClr>
                <a:srgbClr val="00FFB9"/>
              </a:buCl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buClr>
                <a:srgbClr val="00FFB9"/>
              </a:buClr>
              <a:defRPr>
                <a:ln>
                  <a:noFill/>
                </a:ln>
                <a:solidFill>
                  <a:schemeClr val="bg1"/>
                </a:solidFill>
              </a:defRPr>
            </a:lvl5pPr>
            <a:lvl6pPr>
              <a:buClr>
                <a:srgbClr val="00FFB9"/>
              </a:buClr>
              <a:defRPr>
                <a:ln>
                  <a:noFill/>
                </a:ln>
                <a:solidFill>
                  <a:schemeClr val="bg1"/>
                </a:solidFill>
              </a:defRPr>
            </a:lvl6pPr>
            <a:lvl7pPr>
              <a:buClr>
                <a:srgbClr val="00FFB9"/>
              </a:buClr>
              <a:defRPr>
                <a:ln>
                  <a:noFill/>
                </a:ln>
                <a:solidFill>
                  <a:schemeClr val="bg1"/>
                </a:solidFill>
              </a:defRPr>
            </a:lvl7pPr>
            <a:lvl8pPr>
              <a:buClr>
                <a:srgbClr val="00FFB9"/>
              </a:buClr>
              <a:defRPr>
                <a:ln>
                  <a:noFill/>
                </a:ln>
                <a:solidFill>
                  <a:schemeClr val="bg1"/>
                </a:solidFill>
              </a:defRPr>
            </a:lvl8pPr>
            <a:lvl9pPr>
              <a:buClr>
                <a:srgbClr val="00FFB9"/>
              </a:buClr>
              <a:defRPr>
                <a:ln>
                  <a:noFill/>
                </a:ln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Copy 3">
            <a:extLst>
              <a:ext uri="{FF2B5EF4-FFF2-40B4-BE49-F238E27FC236}">
                <a16:creationId xmlns:a16="http://schemas.microsoft.com/office/drawing/2014/main" id="{E840DCCC-8E77-40B8-B94B-A4D3A4D7782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87189" y="1414462"/>
            <a:ext cx="3600000" cy="439200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vert="horz" lIns="216000" tIns="144000" rIns="216000" bIns="144000" rtlCol="0">
            <a:noAutofit/>
          </a:bodyPr>
          <a:lstStyle>
            <a:lvl1pPr>
              <a:defRPr lang="en-US" dirty="0">
                <a:ln>
                  <a:noFill/>
                </a:ln>
                <a:solidFill>
                  <a:schemeClr val="bg1"/>
                </a:solidFill>
              </a:defRPr>
            </a:lvl1pPr>
            <a:lvl2pPr>
              <a:buClr>
                <a:schemeClr val="accent1"/>
              </a:buClr>
              <a:defRPr lang="en-US" dirty="0">
                <a:ln>
                  <a:noFill/>
                </a:ln>
                <a:solidFill>
                  <a:schemeClr val="bg1"/>
                </a:solidFill>
              </a:defRPr>
            </a:lvl2pPr>
            <a:lvl3pPr>
              <a:buClr>
                <a:schemeClr val="accent1"/>
              </a:buClr>
              <a:defRPr lang="en-US" dirty="0">
                <a:ln>
                  <a:noFill/>
                </a:ln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defRPr lang="en-US" dirty="0">
                <a:ln>
                  <a:noFill/>
                </a:ln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defRPr lang="en-US" dirty="0">
                <a:ln>
                  <a:noFill/>
                </a:ln>
                <a:solidFill>
                  <a:schemeClr val="bg1"/>
                </a:solidFill>
              </a:defRPr>
            </a:lvl5pPr>
            <a:lvl6pPr>
              <a:buClr>
                <a:schemeClr val="accent1"/>
              </a:buClr>
              <a:defRPr lang="en-US" dirty="0">
                <a:ln>
                  <a:noFill/>
                </a:ln>
                <a:solidFill>
                  <a:schemeClr val="bg1"/>
                </a:solidFill>
              </a:defRPr>
            </a:lvl6pPr>
            <a:lvl7pPr>
              <a:buClr>
                <a:schemeClr val="accent1"/>
              </a:buClr>
              <a:defRPr lang="en-US" dirty="0">
                <a:ln>
                  <a:noFill/>
                </a:ln>
                <a:solidFill>
                  <a:schemeClr val="bg1"/>
                </a:solidFill>
              </a:defRPr>
            </a:lvl7pPr>
            <a:lvl8pPr>
              <a:buClr>
                <a:schemeClr val="accent1"/>
              </a:buClr>
              <a:defRPr lang="en-US" dirty="0">
                <a:ln>
                  <a:noFill/>
                </a:ln>
                <a:solidFill>
                  <a:schemeClr val="bg1"/>
                </a:solidFill>
              </a:defRPr>
            </a:lvl8pPr>
            <a:lvl9pPr>
              <a:buClr>
                <a:schemeClr val="accent1"/>
              </a:buClr>
              <a:defRPr lang="en-US" dirty="0">
                <a:ln>
                  <a:noFill/>
                </a:ln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>
                <a:srgbClr val="00FFB9"/>
              </a:buClr>
            </a:pPr>
            <a:r>
              <a:rPr lang="en-US" dirty="0"/>
              <a:t>Second level</a:t>
            </a:r>
          </a:p>
          <a:p>
            <a:pPr lvl="2">
              <a:buClr>
                <a:srgbClr val="00FFB9"/>
              </a:buClr>
            </a:pPr>
            <a:r>
              <a:rPr lang="en-US" dirty="0"/>
              <a:t>Third level</a:t>
            </a:r>
          </a:p>
          <a:p>
            <a:pPr lvl="3">
              <a:buClr>
                <a:srgbClr val="00FFB9"/>
              </a:buClr>
            </a:pPr>
            <a:r>
              <a:rPr lang="en-US" dirty="0"/>
              <a:t>Fourth level</a:t>
            </a:r>
          </a:p>
          <a:p>
            <a:pPr lvl="4">
              <a:buClr>
                <a:srgbClr val="00FFB9"/>
              </a:buClr>
            </a:pPr>
            <a:r>
              <a:rPr lang="en-US" dirty="0"/>
              <a:t>Fifth level</a:t>
            </a:r>
          </a:p>
          <a:p>
            <a:pPr lvl="5">
              <a:buClr>
                <a:srgbClr val="00FFB9"/>
              </a:buClr>
            </a:pPr>
            <a:r>
              <a:rPr lang="en-US" dirty="0"/>
              <a:t>Sixth level</a:t>
            </a:r>
          </a:p>
          <a:p>
            <a:pPr lvl="6">
              <a:buClr>
                <a:srgbClr val="00FFB9"/>
              </a:buClr>
            </a:pPr>
            <a:r>
              <a:rPr lang="en-US" dirty="0"/>
              <a:t>Seventh level</a:t>
            </a:r>
          </a:p>
          <a:p>
            <a:pPr lvl="7">
              <a:buClr>
                <a:srgbClr val="00FFB9"/>
              </a:buClr>
            </a:pPr>
            <a:r>
              <a:rPr lang="en-US" dirty="0"/>
              <a:t>Eighth level</a:t>
            </a:r>
          </a:p>
          <a:p>
            <a:pPr lvl="8">
              <a:buClr>
                <a:srgbClr val="00FFB9"/>
              </a:buClr>
            </a:pPr>
            <a:r>
              <a:rPr lang="en-US" dirty="0"/>
              <a:t>Ninth level</a:t>
            </a: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1FCCEDD-7521-4BD5-8A32-A62DA624670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Restricted | © Siemens 2020 | 2020-11-22 | Siemens Digital Industries Software | Where today meets tomorrow.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C2AAE3E-7F56-4838-BCE7-6B966549F4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Page </a:t>
            </a:r>
            <a:fld id="{15EBE321-CBB1-4E91-BD14-37C8D44326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iemens Logo">
            <a:extLst>
              <a:ext uri="{FF2B5EF4-FFF2-40B4-BE49-F238E27FC236}">
                <a16:creationId xmlns:a16="http://schemas.microsoft.com/office/drawing/2014/main" id="{E5DDD55C-5C17-4BCD-A9BB-FE8A69DC48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35188" y="6418800"/>
            <a:ext cx="1152000" cy="183168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9ADC0F91-444B-0C47-804B-CA575449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478800"/>
            <a:ext cx="9863997" cy="576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Siemens Logo">
            <a:extLst>
              <a:ext uri="{FF2B5EF4-FFF2-40B4-BE49-F238E27FC236}">
                <a16:creationId xmlns:a16="http://schemas.microsoft.com/office/drawing/2014/main" id="{FC186129-E58C-8C48-B968-215E23174E7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7588" y="6571200"/>
            <a:ext cx="1152000" cy="1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58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59" userDrawn="1">
          <p15:clr>
            <a:srgbClr val="65CEFF"/>
          </p15:clr>
        </p15:guide>
        <p15:guide id="2" pos="2526" userDrawn="1">
          <p15:clr>
            <a:srgbClr val="65CEFF"/>
          </p15:clr>
        </p15:guide>
        <p15:guide id="3" pos="2708" userDrawn="1">
          <p15:clr>
            <a:srgbClr val="65CEFF"/>
          </p15:clr>
        </p15:guide>
        <p15:guide id="4" pos="4975" userDrawn="1">
          <p15:clr>
            <a:srgbClr val="65CEFF"/>
          </p15:clr>
        </p15:guide>
        <p15:guide id="5" pos="5157" userDrawn="1">
          <p15:clr>
            <a:srgbClr val="65CEFF"/>
          </p15:clr>
        </p15:guide>
        <p15:guide id="6" pos="6472" userDrawn="1">
          <p15:clr>
            <a:srgbClr val="65CEFF"/>
          </p15:clr>
        </p15:guide>
        <p15:guide id="7" pos="7425" userDrawn="1">
          <p15:clr>
            <a:srgbClr val="65CEFF"/>
          </p15:clr>
        </p15:guide>
        <p15:guide id="8" orient="horz" pos="302" userDrawn="1">
          <p15:clr>
            <a:srgbClr val="65CEFF"/>
          </p15:clr>
        </p15:guide>
        <p15:guide id="9" orient="horz" pos="664" userDrawn="1">
          <p15:clr>
            <a:srgbClr val="65CEFF"/>
          </p15:clr>
        </p15:guide>
        <p15:guide id="10" orient="horz" pos="891" userDrawn="1">
          <p15:clr>
            <a:srgbClr val="65CEFF"/>
          </p15:clr>
        </p15:guide>
        <p15:guide id="11" orient="horz" pos="3658" userDrawn="1">
          <p15:clr>
            <a:srgbClr val="65CEFF"/>
          </p15:clr>
        </p15:guide>
        <p15:guide id="12" orient="horz" pos="3885" userDrawn="1">
          <p15:clr>
            <a:srgbClr val="65CEFF"/>
          </p15:clr>
        </p15:guide>
        <p15:guide id="13" orient="horz" pos="4157" userDrawn="1">
          <p15:clr>
            <a:srgbClr val="65CE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ep Blue 60p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gnisphere" descr="A close up of a light&#10;&#10;Description automatically generated">
            <a:extLst>
              <a:ext uri="{FF2B5EF4-FFF2-40B4-BE49-F238E27FC236}">
                <a16:creationId xmlns:a16="http://schemas.microsoft.com/office/drawing/2014/main" id="{F50DEF7C-D243-494F-A738-41FC9AF515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B3CAAA86-26BD-41E0-A26A-7AF592C3A3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0" y="1414463"/>
            <a:ext cx="11376788" cy="2769989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 b="500"/>
            </a:stretch>
          </a:blipFill>
        </p:spPr>
        <p:txBody>
          <a:bodyPr rIns="0" bIns="0" anchor="t" anchorCtr="0">
            <a:spAutoFit/>
          </a:bodyPr>
          <a:lstStyle>
            <a:lvl1pPr marL="414000">
              <a:lnSpc>
                <a:spcPct val="10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br>
              <a:rPr lang="en-US" dirty="0"/>
            </a:br>
            <a:r>
              <a:rPr lang="en-US" dirty="0"/>
              <a:t>M3 lines 60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head">
            <a:extLst>
              <a:ext uri="{FF2B5EF4-FFF2-40B4-BE49-F238E27FC236}">
                <a16:creationId xmlns:a16="http://schemas.microsoft.com/office/drawing/2014/main" id="{89304306-5233-4901-B576-444696A2EA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1163" y="4184453"/>
            <a:ext cx="9288000" cy="1622622"/>
          </a:xfrm>
          <a:prstGeom prst="rect">
            <a:avLst/>
          </a:prstGeom>
        </p:spPr>
        <p:txBody>
          <a:bodyPr lIns="0" tIns="349200">
            <a:noAutofit/>
          </a:bodyPr>
          <a:lstStyle>
            <a:lvl1pPr marL="0" indent="0" algn="l">
              <a:spcAft>
                <a:spcPts val="300"/>
              </a:spcAft>
              <a:buNone/>
              <a:defRPr sz="2400">
                <a:solidFill>
                  <a:schemeClr val="tx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2400"/>
            </a:lvl2pPr>
            <a:lvl3pPr marL="0" indent="0" algn="l">
              <a:spcAft>
                <a:spcPts val="300"/>
              </a:spcAft>
              <a:buNone/>
              <a:defRPr sz="1600"/>
            </a:lvl3pPr>
            <a:lvl4pPr marL="0" indent="0" algn="l">
              <a:buNone/>
              <a:defRPr sz="160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/>
            </a:lvl9pPr>
          </a:lstStyle>
          <a:p>
            <a:pPr lvl="0"/>
            <a:r>
              <a:rPr lang="en-US" dirty="0"/>
              <a:t>Subhead for headline size 60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6983F93-FD6F-4DAC-8F23-D4EF00A042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11163" y="6310800"/>
            <a:ext cx="9288000" cy="547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Restricted | © Siemens 2020 | 2020-11-22 | Siemens Digital Industries Software | Where today meets tomorrow.</a:t>
            </a:r>
            <a:endParaRPr lang="en-US" dirty="0"/>
          </a:p>
        </p:txBody>
      </p:sp>
      <p:pic>
        <p:nvPicPr>
          <p:cNvPr id="10" name="Siemens Logo">
            <a:extLst>
              <a:ext uri="{FF2B5EF4-FFF2-40B4-BE49-F238E27FC236}">
                <a16:creationId xmlns:a16="http://schemas.microsoft.com/office/drawing/2014/main" id="{9A561178-96D2-407A-94C5-91A37401F6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274400" y="6364800"/>
            <a:ext cx="1512000" cy="2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17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59">
          <p15:clr>
            <a:srgbClr val="65CEFF"/>
          </p15:clr>
        </p15:guide>
        <p15:guide id="3" pos="6109">
          <p15:clr>
            <a:srgbClr val="65CEFF"/>
          </p15:clr>
        </p15:guide>
        <p15:guide id="4" pos="7425">
          <p15:clr>
            <a:srgbClr val="65CEFF"/>
          </p15:clr>
        </p15:guide>
        <p15:guide id="5" orient="horz" pos="891">
          <p15:clr>
            <a:srgbClr val="65CEFF"/>
          </p15:clr>
        </p15:guide>
        <p15:guide id="6" orient="horz" pos="3658">
          <p15:clr>
            <a:srgbClr val="65CEFF"/>
          </p15:clr>
        </p15:guide>
        <p15:guide id="7" orient="horz" pos="4157">
          <p15:clr>
            <a:srgbClr val="65CEFF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py">
            <a:extLst>
              <a:ext uri="{FF2B5EF4-FFF2-40B4-BE49-F238E27FC236}">
                <a16:creationId xmlns:a16="http://schemas.microsoft.com/office/drawing/2014/main" id="{9E21D6DF-C9DB-4F02-863A-C5513347A2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2400" y="1702799"/>
            <a:ext cx="9252760" cy="4104000"/>
          </a:xfrm>
        </p:spPr>
        <p:txBody>
          <a:bodyPr>
            <a:noAutofit/>
          </a:bodyPr>
          <a:lstStyle>
            <a:lvl1pPr marL="0">
              <a:lnSpc>
                <a:spcPct val="110000"/>
              </a:lnSpc>
              <a:spcAft>
                <a:spcPts val="0"/>
              </a:spcAft>
              <a:defRPr sz="4800" b="0">
                <a:solidFill>
                  <a:schemeClr val="tx2"/>
                </a:solidFill>
              </a:defRPr>
            </a:lvl1pPr>
            <a:lvl2pPr marL="3600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2pPr>
            <a:lvl3pPr marL="3600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marL="0" indent="0">
              <a:lnSpc>
                <a:spcPct val="110000"/>
              </a:lnSpc>
              <a:spcAft>
                <a:spcPts val="0"/>
              </a:spcAft>
              <a:buNone/>
              <a:defRPr sz="4800"/>
            </a:lvl4pPr>
            <a:lvl5pPr marL="0" indent="0">
              <a:lnSpc>
                <a:spcPct val="110000"/>
              </a:lnSpc>
              <a:spcAft>
                <a:spcPts val="0"/>
              </a:spcAft>
              <a:buNone/>
              <a:defRPr sz="4800"/>
            </a:lvl5pPr>
          </a:lstStyle>
          <a:p>
            <a:pPr lvl="0"/>
            <a:r>
              <a:rPr lang="en-US" dirty="0"/>
              <a:t>Please insert quote here</a:t>
            </a:r>
          </a:p>
          <a:p>
            <a:pPr lvl="1"/>
            <a:r>
              <a:rPr lang="en-US" dirty="0"/>
              <a:t>Name, Author</a:t>
            </a:r>
          </a:p>
        </p:txBody>
      </p:sp>
      <p:sp>
        <p:nvSpPr>
          <p:cNvPr id="12" name="Quote marks">
            <a:extLst>
              <a:ext uri="{FF2B5EF4-FFF2-40B4-BE49-F238E27FC236}">
                <a16:creationId xmlns:a16="http://schemas.microsoft.com/office/drawing/2014/main" id="{58EF2AB0-A78A-44C9-9A7D-F20D9ED854E0}"/>
              </a:ext>
            </a:extLst>
          </p:cNvPr>
          <p:cNvSpPr/>
          <p:nvPr/>
        </p:nvSpPr>
        <p:spPr>
          <a:xfrm>
            <a:off x="1058400" y="766763"/>
            <a:ext cx="907891" cy="647700"/>
          </a:xfrm>
          <a:custGeom>
            <a:avLst/>
            <a:gdLst>
              <a:gd name="connsiteX0" fmla="*/ 0 w 2619164"/>
              <a:gd name="connsiteY0" fmla="*/ 1868543 h 1868542"/>
              <a:gd name="connsiteX1" fmla="*/ 742610 w 2619164"/>
              <a:gd name="connsiteY1" fmla="*/ 0 h 1868542"/>
              <a:gd name="connsiteX2" fmla="*/ 1318210 w 2619164"/>
              <a:gd name="connsiteY2" fmla="*/ 0 h 1868542"/>
              <a:gd name="connsiteX3" fmla="*/ 742610 w 2619164"/>
              <a:gd name="connsiteY3" fmla="*/ 1868543 h 1868542"/>
              <a:gd name="connsiteX4" fmla="*/ 0 w 2619164"/>
              <a:gd name="connsiteY4" fmla="*/ 1868543 h 1868542"/>
              <a:gd name="connsiteX5" fmla="*/ 1300954 w 2619164"/>
              <a:gd name="connsiteY5" fmla="*/ 1868543 h 1868542"/>
              <a:gd name="connsiteX6" fmla="*/ 2043564 w 2619164"/>
              <a:gd name="connsiteY6" fmla="*/ 0 h 1868542"/>
              <a:gd name="connsiteX7" fmla="*/ 2619164 w 2619164"/>
              <a:gd name="connsiteY7" fmla="*/ 0 h 1868542"/>
              <a:gd name="connsiteX8" fmla="*/ 2043564 w 2619164"/>
              <a:gd name="connsiteY8" fmla="*/ 1868543 h 1868542"/>
              <a:gd name="connsiteX9" fmla="*/ 1300954 w 2619164"/>
              <a:gd name="connsiteY9" fmla="*/ 1868543 h 186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19164" h="1868542">
                <a:moveTo>
                  <a:pt x="0" y="1868543"/>
                </a:moveTo>
                <a:lnTo>
                  <a:pt x="742610" y="0"/>
                </a:lnTo>
                <a:lnTo>
                  <a:pt x="1318210" y="0"/>
                </a:lnTo>
                <a:lnTo>
                  <a:pt x="742610" y="1868543"/>
                </a:lnTo>
                <a:lnTo>
                  <a:pt x="0" y="1868543"/>
                </a:lnTo>
                <a:close/>
                <a:moveTo>
                  <a:pt x="1300954" y="1868543"/>
                </a:moveTo>
                <a:lnTo>
                  <a:pt x="2043564" y="0"/>
                </a:lnTo>
                <a:lnTo>
                  <a:pt x="2619164" y="0"/>
                </a:lnTo>
                <a:lnTo>
                  <a:pt x="2043564" y="1868543"/>
                </a:lnTo>
                <a:lnTo>
                  <a:pt x="1300954" y="1868543"/>
                </a:lnTo>
                <a:close/>
              </a:path>
            </a:pathLst>
          </a:custGeom>
          <a:gradFill>
            <a:gsLst>
              <a:gs pos="0">
                <a:srgbClr val="00FFB9"/>
              </a:gs>
              <a:gs pos="100000">
                <a:srgbClr val="00E6DC"/>
              </a:gs>
            </a:gsLst>
            <a:lin ang="5400000" scaled="1"/>
          </a:gradFill>
          <a:ln w="615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6AEDD147-ACC0-4A9C-9043-90612765C0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Restricted | © Siemens 2020 | 2020-11-22 | Siemens Digital Industries Software | Where today meets tomorrow.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4131F54F-C70B-4435-91E6-F995F83E6C6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/>
              <a:t>Page </a:t>
            </a:r>
            <a:fld id="{15EBE321-CBB1-4E91-BD14-37C8D44326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Siemens Logo">
            <a:extLst>
              <a:ext uri="{FF2B5EF4-FFF2-40B4-BE49-F238E27FC236}">
                <a16:creationId xmlns:a16="http://schemas.microsoft.com/office/drawing/2014/main" id="{F8D833B7-9866-4D2D-AEB7-012D6DDE2A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5188" y="6418800"/>
            <a:ext cx="1152000" cy="1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19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9" userDrawn="1">
          <p15:clr>
            <a:srgbClr val="65CEFF"/>
          </p15:clr>
        </p15:guide>
        <p15:guide id="2" pos="6472" userDrawn="1">
          <p15:clr>
            <a:srgbClr val="65CEFF"/>
          </p15:clr>
        </p15:guide>
        <p15:guide id="3" pos="7425" userDrawn="1">
          <p15:clr>
            <a:srgbClr val="65CEFF"/>
          </p15:clr>
        </p15:guide>
        <p15:guide id="4" orient="horz" pos="891" userDrawn="1">
          <p15:clr>
            <a:srgbClr val="65CEFF"/>
          </p15:clr>
        </p15:guide>
        <p15:guide id="5" orient="horz" pos="1073" userDrawn="1">
          <p15:clr>
            <a:srgbClr val="65CEFF"/>
          </p15:clr>
        </p15:guide>
        <p15:guide id="6" orient="horz" pos="2206" userDrawn="1">
          <p15:clr>
            <a:srgbClr val="65CEFF"/>
          </p15:clr>
        </p15:guide>
        <p15:guide id="7" orient="horz" pos="2343" userDrawn="1">
          <p15:clr>
            <a:srgbClr val="65CEFF"/>
          </p15:clr>
        </p15:guide>
        <p15:guide id="8" orient="horz" pos="3658" userDrawn="1">
          <p15:clr>
            <a:srgbClr val="65CEFF"/>
          </p15:clr>
        </p15:guide>
        <p15:guide id="9" orient="horz" pos="3885" userDrawn="1">
          <p15:clr>
            <a:srgbClr val="65CEFF"/>
          </p15:clr>
        </p15:guide>
        <p15:guide id="10" orient="horz" pos="4157" userDrawn="1">
          <p15:clr>
            <a:srgbClr val="65CEF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39939C22-A735-46A9-A277-A4B1B33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0" y="1271538"/>
            <a:ext cx="10800000" cy="4536000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90000"/>
              </a:lnSpc>
              <a:defRPr sz="8000"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9F9E844-3827-4B6C-9CB5-13C9A70DCD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Restricted | © Siemens 2020 | 2020-11-22 | Siemens Digital Industries Software | Where today meets tomorrow.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D52C2AF7-8539-453F-BD56-35B696DB20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Page </a:t>
            </a:r>
            <a:fld id="{15EBE321-CBB1-4E91-BD14-37C8D44326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Siemens Logo">
            <a:extLst>
              <a:ext uri="{FF2B5EF4-FFF2-40B4-BE49-F238E27FC236}">
                <a16:creationId xmlns:a16="http://schemas.microsoft.com/office/drawing/2014/main" id="{F8D833B7-9866-4D2D-AEB7-012D6DDE2A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5188" y="6418800"/>
            <a:ext cx="1152000" cy="1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8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9">
          <p15:clr>
            <a:srgbClr val="65CEFF"/>
          </p15:clr>
        </p15:guide>
        <p15:guide id="2" pos="6472">
          <p15:clr>
            <a:srgbClr val="65CEFF"/>
          </p15:clr>
        </p15:guide>
        <p15:guide id="3" pos="7425">
          <p15:clr>
            <a:srgbClr val="65CEFF"/>
          </p15:clr>
        </p15:guide>
        <p15:guide id="4" orient="horz" pos="801">
          <p15:clr>
            <a:srgbClr val="65CEFF"/>
          </p15:clr>
        </p15:guide>
        <p15:guide id="5" orient="horz" pos="3658">
          <p15:clr>
            <a:srgbClr val="65CEFF"/>
          </p15:clr>
        </p15:guide>
        <p15:guide id="6" orient="horz" pos="4157">
          <p15:clr>
            <a:srgbClr val="65CE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B29E3DA4-014E-4F3D-8186-84366ADF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163" y="1234800"/>
            <a:ext cx="9863237" cy="1162523"/>
          </a:xfr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54000" rIns="0" bIns="0" anchor="t" anchorCtr="0">
            <a:spAutoFit/>
          </a:bodyPr>
          <a:lstStyle>
            <a:lvl1pPr marL="540000">
              <a:defRPr lang="en-US" sz="8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Copy">
            <a:extLst>
              <a:ext uri="{FF2B5EF4-FFF2-40B4-BE49-F238E27FC236}">
                <a16:creationId xmlns:a16="http://schemas.microsoft.com/office/drawing/2014/main" id="{89304306-5233-4901-B576-444696A2EA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58400" y="2397324"/>
            <a:ext cx="9216000" cy="3409751"/>
          </a:xfrm>
          <a:prstGeom prst="rect">
            <a:avLst/>
          </a:prstGeom>
        </p:spPr>
        <p:txBody>
          <a:bodyPr tIns="108000">
            <a:noAutofit/>
          </a:bodyPr>
          <a:lstStyle>
            <a:lvl1pPr marL="0" indent="0" algn="l"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0000" indent="-180000" algn="l">
              <a:spcAft>
                <a:spcPts val="0"/>
              </a:spcAft>
              <a:buFontTx/>
              <a:buNone/>
              <a:defRPr sz="1400" b="0"/>
            </a:lvl3pPr>
            <a:lvl4pPr marL="360000" indent="-180000" algn="l">
              <a:spcAft>
                <a:spcPts val="0"/>
              </a:spcAft>
              <a:buFontTx/>
              <a:buNone/>
              <a:defRPr sz="1400"/>
            </a:lvl4pPr>
            <a:lvl5pPr marL="360000" indent="-180000" algn="l">
              <a:spcAft>
                <a:spcPts val="0"/>
              </a:spcAft>
              <a:buFontTx/>
              <a:buNone/>
              <a:defRPr sz="1400" b="1"/>
            </a:lvl5pPr>
            <a:lvl6pPr marL="540000" indent="-180000" algn="l"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6pPr>
            <a:lvl7pPr marL="540000" indent="-180000" algn="l">
              <a:spcAft>
                <a:spcPts val="0"/>
              </a:spcAft>
              <a:buFont typeface="Arial" panose="020B0604020202020204" pitchFamily="34" charset="0"/>
              <a:buChar char="•"/>
              <a:defRPr sz="1400" b="1"/>
            </a:lvl7pPr>
            <a:lvl8pPr marL="720000" indent="-180000" algn="l"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8pPr>
            <a:lvl9pPr marL="720000" indent="-180000" algn="l">
              <a:spcAft>
                <a:spcPts val="0"/>
              </a:spcAft>
              <a:buFont typeface="Arial" panose="020B0604020202020204" pitchFamily="34" charset="0"/>
              <a:buChar char="•"/>
              <a:defRPr sz="1400" b="1"/>
            </a:lvl9pPr>
          </a:lstStyle>
          <a:p>
            <a:pPr lvl="0"/>
            <a:r>
              <a:rPr lang="en-US" dirty="0"/>
              <a:t>Click to edit the agenda</a:t>
            </a:r>
            <a:br>
              <a:rPr lang="en-US" dirty="0"/>
            </a:br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  <a:p>
            <a:pPr lvl="1"/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279A350-3BB2-4CA2-A422-8F5A951F6F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Restricted | © Siemens 2020 | 2020-11-22 | Siemens Digital Industries Software | Where today meets tomorrow.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CFF9630D-791D-45AE-8E5E-36F747F599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Page </a:t>
            </a:r>
            <a:fld id="{15EBE321-CBB1-4E91-BD14-37C8D44326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Siemens Logo">
            <a:extLst>
              <a:ext uri="{FF2B5EF4-FFF2-40B4-BE49-F238E27FC236}">
                <a16:creationId xmlns:a16="http://schemas.microsoft.com/office/drawing/2014/main" id="{ECEAA6E3-1B84-5F4F-AA15-65CC04A1F3F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4472" y="6419088"/>
            <a:ext cx="1152144" cy="18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94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59" userDrawn="1">
          <p15:clr>
            <a:srgbClr val="65CEFF"/>
          </p15:clr>
        </p15:guide>
        <p15:guide id="2" pos="6472" userDrawn="1">
          <p15:clr>
            <a:srgbClr val="65CEFF"/>
          </p15:clr>
        </p15:guide>
        <p15:guide id="3" pos="7425" userDrawn="1">
          <p15:clr>
            <a:srgbClr val="65CEFF"/>
          </p15:clr>
        </p15:guide>
        <p15:guide id="4" orient="horz" pos="778" userDrawn="1">
          <p15:clr>
            <a:srgbClr val="65CEFF"/>
          </p15:clr>
        </p15:guide>
        <p15:guide id="5" orient="horz" pos="3658" userDrawn="1">
          <p15:clr>
            <a:srgbClr val="65CEFF"/>
          </p15:clr>
        </p15:guide>
        <p15:guide id="6" orient="horz" pos="4157" userDrawn="1">
          <p15:clr>
            <a:srgbClr val="65CEF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B29E3DA4-014E-4F3D-8186-84366ADF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163" y="1234800"/>
            <a:ext cx="9863237" cy="1162523"/>
          </a:xfr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54000" rIns="0" bIns="0" anchor="t" anchorCtr="0">
            <a:spAutoFit/>
          </a:bodyPr>
          <a:lstStyle>
            <a:lvl1pPr marL="540000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Contact</a:t>
            </a:r>
          </a:p>
        </p:txBody>
      </p:sp>
      <p:sp>
        <p:nvSpPr>
          <p:cNvPr id="3" name="Copy">
            <a:extLst>
              <a:ext uri="{FF2B5EF4-FFF2-40B4-BE49-F238E27FC236}">
                <a16:creationId xmlns:a16="http://schemas.microsoft.com/office/drawing/2014/main" id="{89304306-5233-4901-B576-444696A2EA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58400" y="2397324"/>
            <a:ext cx="9216000" cy="3409751"/>
          </a:xfrm>
          <a:prstGeom prst="rect">
            <a:avLst/>
          </a:prstGeom>
        </p:spPr>
        <p:txBody>
          <a:bodyPr tIns="108000">
            <a:noAutofit/>
          </a:bodyPr>
          <a:lstStyle>
            <a:lvl1pPr marL="0" indent="0" algn="l">
              <a:spcAft>
                <a:spcPts val="0"/>
              </a:spcAft>
              <a:buNone/>
              <a:defRPr 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2pPr>
            <a:lvl3pPr marL="180000" indent="-180000" algn="l">
              <a:spcAft>
                <a:spcPts val="0"/>
              </a:spcAft>
              <a:buFontTx/>
              <a:buNone/>
              <a:defRPr sz="1600" b="0">
                <a:solidFill>
                  <a:schemeClr val="bg1"/>
                </a:solidFill>
              </a:defRPr>
            </a:lvl3pPr>
            <a:lvl4pPr marL="360000" indent="-180000" algn="l">
              <a:spcAft>
                <a:spcPts val="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360000" indent="-180000" algn="l">
              <a:spcAft>
                <a:spcPts val="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  <a:lvl6pPr marL="540000" indent="-180000" algn="l"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6pPr>
            <a:lvl7pPr marL="540000" indent="-180000" algn="l">
              <a:spcAft>
                <a:spcPts val="0"/>
              </a:spcAft>
              <a:buFont typeface="Arial" panose="020B0604020202020204" pitchFamily="34" charset="0"/>
              <a:buChar char="•"/>
              <a:defRPr sz="1400" b="1"/>
            </a:lvl7pPr>
            <a:lvl8pPr marL="720000" indent="-180000" algn="l"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8pPr>
            <a:lvl9pPr marL="720000" indent="-180000" algn="l">
              <a:spcAft>
                <a:spcPts val="0"/>
              </a:spcAft>
              <a:buFont typeface="Arial" panose="020B0604020202020204" pitchFamily="34" charset="0"/>
              <a:buChar char="•"/>
              <a:defRPr sz="1400" b="1"/>
            </a:lvl9pPr>
          </a:lstStyle>
          <a:p>
            <a:pPr marL="0" lvl="1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/>
              <a:t>Click to edit the contact</a:t>
            </a:r>
          </a:p>
          <a:p>
            <a:pPr lvl="1"/>
            <a:r>
              <a:rPr lang="en-US" dirty="0"/>
              <a:t>Name</a:t>
            </a:r>
          </a:p>
          <a:p>
            <a:pPr lvl="2"/>
            <a:r>
              <a:rPr lang="en-US" dirty="0"/>
              <a:t>Department</a:t>
            </a: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279A350-3BB2-4CA2-A422-8F5A951F6F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Restricted | © Siemens 2020 | 2020-11-22 | Siemens Digital Industries Software | Where today meets tomorrow.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CFF9630D-791D-45AE-8E5E-36F747F599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Page </a:t>
            </a:r>
            <a:fld id="{15EBE321-CBB1-4E91-BD14-37C8D44326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Siemens Logo">
            <a:extLst>
              <a:ext uri="{FF2B5EF4-FFF2-40B4-BE49-F238E27FC236}">
                <a16:creationId xmlns:a16="http://schemas.microsoft.com/office/drawing/2014/main" id="{CAF3A8F5-231C-C244-A601-14611686B1C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5188" y="6419088"/>
            <a:ext cx="1152000" cy="1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9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59" userDrawn="1">
          <p15:clr>
            <a:srgbClr val="65CEFF"/>
          </p15:clr>
        </p15:guide>
        <p15:guide id="2" pos="6472" userDrawn="1">
          <p15:clr>
            <a:srgbClr val="65CEFF"/>
          </p15:clr>
        </p15:guide>
        <p15:guide id="3" pos="7425" userDrawn="1">
          <p15:clr>
            <a:srgbClr val="65CEFF"/>
          </p15:clr>
        </p15:guide>
        <p15:guide id="4" orient="horz" pos="778" userDrawn="1">
          <p15:clr>
            <a:srgbClr val="65CEFF"/>
          </p15:clr>
        </p15:guide>
        <p15:guide id="5" orient="horz" pos="3658" userDrawn="1">
          <p15:clr>
            <a:srgbClr val="65CEFF"/>
          </p15:clr>
        </p15:guide>
        <p15:guide id="6" orient="horz" pos="4157" userDrawn="1">
          <p15:clr>
            <a:srgbClr val="65CE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ep Blue 40p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gnisphere" descr="A picture containing light, star&#10;&#10;Description automatically generated">
            <a:extLst>
              <a:ext uri="{FF2B5EF4-FFF2-40B4-BE49-F238E27FC236}">
                <a16:creationId xmlns:a16="http://schemas.microsoft.com/office/drawing/2014/main" id="{AA220E05-4C1E-4F58-BFC0-57C07A95F7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B3CAAA86-26BD-41E0-A26A-7AF592C3A3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0" y="1414463"/>
            <a:ext cx="9288000" cy="2462213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 b="500"/>
            </a:stretch>
          </a:blipFill>
        </p:spPr>
        <p:txBody>
          <a:bodyPr wrap="square" rIns="0" bIns="0" anchor="t" anchorCtr="0">
            <a:spAutoFit/>
          </a:bodyPr>
          <a:lstStyle>
            <a:lvl1pPr marL="270000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br>
              <a:rPr lang="en-US" dirty="0"/>
            </a:br>
            <a:r>
              <a:rPr lang="en-US" dirty="0"/>
              <a:t>extra long headlines</a:t>
            </a:r>
            <a:br>
              <a:rPr lang="en-US" dirty="0"/>
            </a:br>
            <a:r>
              <a:rPr lang="en-US" dirty="0"/>
              <a:t>4 lines 40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head">
            <a:extLst>
              <a:ext uri="{FF2B5EF4-FFF2-40B4-BE49-F238E27FC236}">
                <a16:creationId xmlns:a16="http://schemas.microsoft.com/office/drawing/2014/main" id="{89304306-5233-4901-B576-444696A2EA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1163" y="3876675"/>
            <a:ext cx="9288000" cy="1930123"/>
          </a:xfrm>
          <a:prstGeom prst="rect">
            <a:avLst/>
          </a:prstGeom>
        </p:spPr>
        <p:txBody>
          <a:bodyPr lIns="0" tIns="349200">
            <a:noAutofit/>
          </a:bodyPr>
          <a:lstStyle>
            <a:lvl1pPr marL="0" indent="0" algn="l">
              <a:spcAft>
                <a:spcPts val="300"/>
              </a:spcAft>
              <a:buNone/>
              <a:defRPr sz="1600">
                <a:solidFill>
                  <a:schemeClr val="tx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/>
            </a:lvl2pPr>
            <a:lvl3pPr marL="0" indent="0" algn="l">
              <a:spcAft>
                <a:spcPts val="300"/>
              </a:spcAft>
              <a:buNone/>
              <a:defRPr sz="1600"/>
            </a:lvl3pPr>
            <a:lvl4pPr marL="0" indent="0" algn="l">
              <a:buNone/>
              <a:defRPr sz="160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/>
            </a:lvl9pPr>
          </a:lstStyle>
          <a:p>
            <a:pPr lvl="0"/>
            <a:r>
              <a:rPr lang="en-US" dirty="0"/>
              <a:t>Subhead for headline size 40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6983F93-FD6F-4DAC-8F23-D4EF00A042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11163" y="6310800"/>
            <a:ext cx="9288000" cy="547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Restricted | © Siemens 2020 | 2020-11-22 | Siemens Digital Industries Software | Where today meets tomorrow.</a:t>
            </a:r>
            <a:endParaRPr lang="en-US" dirty="0"/>
          </a:p>
        </p:txBody>
      </p:sp>
      <p:pic>
        <p:nvPicPr>
          <p:cNvPr id="10" name="Siemens Logo">
            <a:extLst>
              <a:ext uri="{FF2B5EF4-FFF2-40B4-BE49-F238E27FC236}">
                <a16:creationId xmlns:a16="http://schemas.microsoft.com/office/drawing/2014/main" id="{9A561178-96D2-407A-94C5-91A37401F6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274400" y="6364800"/>
            <a:ext cx="1512000" cy="2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61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59">
          <p15:clr>
            <a:srgbClr val="65CEFF"/>
          </p15:clr>
        </p15:guide>
        <p15:guide id="3" pos="6109">
          <p15:clr>
            <a:srgbClr val="65CEFF"/>
          </p15:clr>
        </p15:guide>
        <p15:guide id="4" pos="7425">
          <p15:clr>
            <a:srgbClr val="65CEFF"/>
          </p15:clr>
        </p15:guide>
        <p15:guide id="5" orient="horz" pos="891">
          <p15:clr>
            <a:srgbClr val="65CEFF"/>
          </p15:clr>
        </p15:guide>
        <p15:guide id="6" orient="horz" pos="3658">
          <p15:clr>
            <a:srgbClr val="65CEFF"/>
          </p15:clr>
        </p15:guide>
        <p15:guide id="7" orient="horz" pos="4157">
          <p15:clr>
            <a:srgbClr val="65CE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light 48p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2FA76E44-9BA3-4B84-98F7-42C18A2A8BA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3502800"/>
          </a:xfrm>
          <a:solidFill>
            <a:schemeClr val="accent1"/>
          </a:solidFill>
        </p:spPr>
        <p:txBody>
          <a:bodyPr lIns="144000" tIns="108000" rIns="144000" bIns="108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Title picture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8620440E-BF1B-417E-87A5-35990130B3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1" y="3780000"/>
            <a:ext cx="9287638" cy="1477328"/>
          </a:xfr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 rIns="0" bIns="0" anchor="t">
            <a:spAutoFit/>
          </a:bodyPr>
          <a:lstStyle>
            <a:lvl1pPr marL="324000">
              <a:lnSpc>
                <a:spcPct val="10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48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head">
            <a:extLst>
              <a:ext uri="{FF2B5EF4-FFF2-40B4-BE49-F238E27FC236}">
                <a16:creationId xmlns:a16="http://schemas.microsoft.com/office/drawing/2014/main" id="{89304306-5233-4901-B576-444696A2EA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1162" y="5256000"/>
            <a:ext cx="9288000" cy="911438"/>
          </a:xfrm>
          <a:prstGeom prst="rect">
            <a:avLst/>
          </a:prstGeom>
        </p:spPr>
        <p:txBody>
          <a:bodyPr lIns="0" tIns="252000">
            <a:noAutofit/>
          </a:bodyPr>
          <a:lstStyle>
            <a:lvl1pPr marL="0" indent="0" algn="l">
              <a:spcAft>
                <a:spcPts val="300"/>
              </a:spcAft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spcAft>
                <a:spcPts val="300"/>
              </a:spcAft>
              <a:buNone/>
              <a:defRPr sz="1600"/>
            </a:lvl2pPr>
            <a:lvl3pPr marL="0" indent="0" algn="l">
              <a:spcAft>
                <a:spcPts val="300"/>
              </a:spcAft>
              <a:buNone/>
              <a:defRPr sz="1400"/>
            </a:lvl3pPr>
            <a:lvl4pPr marL="0" indent="0" algn="l">
              <a:buNone/>
              <a:defRPr sz="1400"/>
            </a:lvl4pPr>
            <a:lvl5pPr marL="0" indent="0" algn="l">
              <a:buNone/>
              <a:defRPr sz="1400"/>
            </a:lvl5pPr>
            <a:lvl6pPr marL="0" indent="0" algn="l">
              <a:buNone/>
              <a:defRPr sz="1400"/>
            </a:lvl6pPr>
            <a:lvl7pPr marL="0" indent="0" algn="l">
              <a:buNone/>
              <a:defRPr sz="1400"/>
            </a:lvl7pPr>
            <a:lvl8pPr marL="0" indent="0" algn="l">
              <a:buNone/>
              <a:defRPr sz="1400"/>
            </a:lvl8pPr>
            <a:lvl9pPr marL="0" indent="0" algn="l">
              <a:buNone/>
              <a:defRPr sz="1400"/>
            </a:lvl9pPr>
          </a:lstStyle>
          <a:p>
            <a:r>
              <a:rPr lang="en-US" dirty="0"/>
              <a:t>Subhead for headline size 48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61796B2-8510-42B4-A5F7-E1FE5FCE45A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1162" y="6310800"/>
            <a:ext cx="9288000" cy="547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Restricted | © Siemens 2020 | 2020-11-22 | Siemens Digital Industries Software | Where today meets tomorrow.</a:t>
            </a:r>
            <a:endParaRPr lang="en-US" dirty="0"/>
          </a:p>
        </p:txBody>
      </p:sp>
      <p:pic>
        <p:nvPicPr>
          <p:cNvPr id="9" name="Siemens Logo">
            <a:extLst>
              <a:ext uri="{FF2B5EF4-FFF2-40B4-BE49-F238E27FC236}">
                <a16:creationId xmlns:a16="http://schemas.microsoft.com/office/drawing/2014/main" id="{46D369A7-07BD-4B91-9E53-807AAAF0C30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4400" y="6364800"/>
            <a:ext cx="1512000" cy="2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65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59">
          <p15:clr>
            <a:srgbClr val="65CEFF"/>
          </p15:clr>
        </p15:guide>
        <p15:guide id="2" pos="6109">
          <p15:clr>
            <a:srgbClr val="65CEFF"/>
          </p15:clr>
        </p15:guide>
        <p15:guide id="3" pos="7425">
          <p15:clr>
            <a:srgbClr val="65CEFF"/>
          </p15:clr>
        </p15:guide>
        <p15:guide id="4" orient="horz" pos="2206">
          <p15:clr>
            <a:srgbClr val="65CEFF"/>
          </p15:clr>
        </p15:guide>
        <p15:guide id="5" orient="horz" pos="3885">
          <p15:clr>
            <a:srgbClr val="65CEFF"/>
          </p15:clr>
        </p15:guide>
        <p15:guide id="6" orient="horz" pos="4157">
          <p15:clr>
            <a:srgbClr val="65CE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light 40p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2FA76E44-9BA3-4B84-98F7-42C18A2A8BA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3502800"/>
          </a:xfrm>
          <a:solidFill>
            <a:schemeClr val="accent1"/>
          </a:solidFill>
        </p:spPr>
        <p:txBody>
          <a:bodyPr lIns="144000" tIns="108000" rIns="144000" bIns="108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Title picture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8620440E-BF1B-417E-87A5-35990130B3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1" y="3780000"/>
            <a:ext cx="9287638" cy="1231106"/>
          </a:xfr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 rIns="0" bIns="0" anchor="t">
            <a:spAutoFit/>
          </a:bodyPr>
          <a:lstStyle>
            <a:lvl1pPr marL="270000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40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head">
            <a:extLst>
              <a:ext uri="{FF2B5EF4-FFF2-40B4-BE49-F238E27FC236}">
                <a16:creationId xmlns:a16="http://schemas.microsoft.com/office/drawing/2014/main" id="{89304306-5233-4901-B576-444696A2EA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1162" y="5011106"/>
            <a:ext cx="9288000" cy="1156332"/>
          </a:xfrm>
          <a:prstGeom prst="rect">
            <a:avLst/>
          </a:prstGeom>
        </p:spPr>
        <p:txBody>
          <a:bodyPr lIns="0" tIns="252000">
            <a:noAutofit/>
          </a:bodyPr>
          <a:lstStyle>
            <a:lvl1pPr marL="0" indent="0" algn="l">
              <a:spcAft>
                <a:spcPts val="30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 algn="l">
              <a:spcAft>
                <a:spcPts val="300"/>
              </a:spcAft>
              <a:buNone/>
              <a:defRPr sz="1600"/>
            </a:lvl2pPr>
            <a:lvl3pPr marL="0" indent="0" algn="l">
              <a:spcAft>
                <a:spcPts val="300"/>
              </a:spcAft>
              <a:buNone/>
              <a:defRPr sz="1400"/>
            </a:lvl3pPr>
            <a:lvl4pPr marL="0" indent="0" algn="l">
              <a:buNone/>
              <a:defRPr sz="1400"/>
            </a:lvl4pPr>
            <a:lvl5pPr marL="0" indent="0" algn="l">
              <a:buNone/>
              <a:defRPr sz="1400"/>
            </a:lvl5pPr>
            <a:lvl6pPr marL="0" indent="0" algn="l">
              <a:buNone/>
              <a:defRPr sz="1400"/>
            </a:lvl6pPr>
            <a:lvl7pPr marL="0" indent="0" algn="l">
              <a:buNone/>
              <a:defRPr sz="1400"/>
            </a:lvl7pPr>
            <a:lvl8pPr marL="0" indent="0" algn="l">
              <a:buNone/>
              <a:defRPr sz="1400"/>
            </a:lvl8pPr>
            <a:lvl9pPr marL="0" indent="0" algn="l">
              <a:buNone/>
              <a:defRPr sz="1400"/>
            </a:lvl9pPr>
          </a:lstStyle>
          <a:p>
            <a:pPr lvl="0"/>
            <a:r>
              <a:rPr lang="en-US" dirty="0"/>
              <a:t>Subhead for headline size 40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61796B2-8510-42B4-A5F7-E1FE5FCE45A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1162" y="6310800"/>
            <a:ext cx="9288000" cy="547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Restricted | © Siemens 2020 | 2020-11-22 | Siemens Digital Industries Software | Where today meets tomorrow.</a:t>
            </a:r>
            <a:endParaRPr lang="en-US" dirty="0"/>
          </a:p>
        </p:txBody>
      </p:sp>
      <p:pic>
        <p:nvPicPr>
          <p:cNvPr id="9" name="Siemens Logo">
            <a:extLst>
              <a:ext uri="{FF2B5EF4-FFF2-40B4-BE49-F238E27FC236}">
                <a16:creationId xmlns:a16="http://schemas.microsoft.com/office/drawing/2014/main" id="{DC2D4109-C5C2-42BB-B5A0-2F6793388E2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4400" y="6364800"/>
            <a:ext cx="1512000" cy="2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92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59">
          <p15:clr>
            <a:srgbClr val="65CEFF"/>
          </p15:clr>
        </p15:guide>
        <p15:guide id="2" pos="6109">
          <p15:clr>
            <a:srgbClr val="65CEFF"/>
          </p15:clr>
        </p15:guide>
        <p15:guide id="3" pos="7425">
          <p15:clr>
            <a:srgbClr val="65CEFF"/>
          </p15:clr>
        </p15:guide>
        <p15:guide id="4" orient="horz" pos="2206">
          <p15:clr>
            <a:srgbClr val="65CEFF"/>
          </p15:clr>
        </p15:guide>
        <p15:guide id="5" orient="horz" pos="3885">
          <p15:clr>
            <a:srgbClr val="65CEFF"/>
          </p15:clr>
        </p15:guide>
        <p15:guide id="6" orient="horz" pos="4157">
          <p15:clr>
            <a:srgbClr val="65CE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light 36p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2FA76E44-9BA3-4B84-98F7-42C18A2A8BA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3502800"/>
          </a:xfrm>
          <a:solidFill>
            <a:schemeClr val="accent1"/>
          </a:solidFill>
        </p:spPr>
        <p:txBody>
          <a:bodyPr lIns="144000" tIns="108000" rIns="144000" bIns="108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Title picture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8620440E-BF1B-417E-87A5-35990130B3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1" y="3780000"/>
            <a:ext cx="9287638" cy="1661993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000" b="500"/>
            </a:stretch>
          </a:blipFill>
        </p:spPr>
        <p:txBody>
          <a:bodyPr rIns="0" bIns="0" anchor="t">
            <a:spAutoFit/>
          </a:bodyPr>
          <a:lstStyle>
            <a:lvl1pPr marL="252000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br>
              <a:rPr lang="en-US" dirty="0"/>
            </a:br>
            <a:r>
              <a:rPr lang="en-US" dirty="0"/>
              <a:t>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head">
            <a:extLst>
              <a:ext uri="{FF2B5EF4-FFF2-40B4-BE49-F238E27FC236}">
                <a16:creationId xmlns:a16="http://schemas.microsoft.com/office/drawing/2014/main" id="{89304306-5233-4901-B576-444696A2EA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1162" y="5441992"/>
            <a:ext cx="9288000" cy="725445"/>
          </a:xfrm>
          <a:prstGeom prst="rect">
            <a:avLst/>
          </a:prstGeom>
        </p:spPr>
        <p:txBody>
          <a:bodyPr lIns="0" tIns="252000">
            <a:no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0" indent="0" algn="l">
              <a:spcAft>
                <a:spcPts val="300"/>
              </a:spcAft>
              <a:buNone/>
              <a:defRPr sz="1400"/>
            </a:lvl2pPr>
            <a:lvl3pPr marL="0" indent="0" algn="l">
              <a:spcAft>
                <a:spcPts val="300"/>
              </a:spcAft>
              <a:buNone/>
              <a:defRPr sz="1400"/>
            </a:lvl3pPr>
            <a:lvl4pPr marL="0" indent="0" algn="l">
              <a:buNone/>
              <a:defRPr sz="1400"/>
            </a:lvl4pPr>
            <a:lvl5pPr marL="0" indent="0" algn="l">
              <a:buNone/>
              <a:defRPr sz="1400"/>
            </a:lvl5pPr>
            <a:lvl6pPr marL="0" indent="0" algn="l">
              <a:buNone/>
              <a:defRPr sz="1400"/>
            </a:lvl6pPr>
            <a:lvl7pPr marL="0" indent="0" algn="l">
              <a:buNone/>
              <a:defRPr sz="1400"/>
            </a:lvl7pPr>
            <a:lvl8pPr marL="0" indent="0" algn="l">
              <a:buNone/>
              <a:defRPr sz="1400"/>
            </a:lvl8pPr>
            <a:lvl9pPr marL="0" indent="0" algn="l">
              <a:buNone/>
              <a:defRPr sz="1400"/>
            </a:lvl9pPr>
          </a:lstStyle>
          <a:p>
            <a:pPr lvl="0"/>
            <a:r>
              <a:rPr lang="en-US" dirty="0"/>
              <a:t>Subhead for headline size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61796B2-8510-42B4-A5F7-E1FE5FCE45A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1162" y="6310800"/>
            <a:ext cx="9288000" cy="547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Restricted | © Siemens 2020 | 2020-11-22 | Siemens Digital Industries Software | Where today meets tomorrow.</a:t>
            </a:r>
            <a:endParaRPr lang="en-US" dirty="0"/>
          </a:p>
        </p:txBody>
      </p:sp>
      <p:pic>
        <p:nvPicPr>
          <p:cNvPr id="9" name="Siemens Logo">
            <a:extLst>
              <a:ext uri="{FF2B5EF4-FFF2-40B4-BE49-F238E27FC236}">
                <a16:creationId xmlns:a16="http://schemas.microsoft.com/office/drawing/2014/main" id="{298AE3DB-A74B-4AD6-A37C-FBCFB647B93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4400" y="6364800"/>
            <a:ext cx="1512000" cy="2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04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59">
          <p15:clr>
            <a:srgbClr val="65CEFF"/>
          </p15:clr>
        </p15:guide>
        <p15:guide id="2" pos="6109">
          <p15:clr>
            <a:srgbClr val="65CEFF"/>
          </p15:clr>
        </p15:guide>
        <p15:guide id="3" pos="7425">
          <p15:clr>
            <a:srgbClr val="65CEFF"/>
          </p15:clr>
        </p15:guide>
        <p15:guide id="4" orient="horz" pos="2206">
          <p15:clr>
            <a:srgbClr val="65CEFF"/>
          </p15:clr>
        </p15:guide>
        <p15:guide id="5" orient="horz" pos="3885">
          <p15:clr>
            <a:srgbClr val="65CEFF"/>
          </p15:clr>
        </p15:guide>
        <p15:guide id="6" orient="horz" pos="4157">
          <p15:clr>
            <a:srgbClr val="65CE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light 80p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B3CAAA86-26BD-41E0-A26A-7AF592C3A3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0" y="1414463"/>
            <a:ext cx="11376788" cy="2462213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b="700"/>
            </a:stretch>
          </a:blipFill>
        </p:spPr>
        <p:txBody>
          <a:bodyPr rIns="0" bIns="0" anchor="t" anchorCtr="0">
            <a:spAutoFit/>
          </a:bodyPr>
          <a:lstStyle>
            <a:lvl1pPr marL="540000">
              <a:lnSpc>
                <a:spcPct val="100000"/>
              </a:lnSpc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 80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head">
            <a:extLst>
              <a:ext uri="{FF2B5EF4-FFF2-40B4-BE49-F238E27FC236}">
                <a16:creationId xmlns:a16="http://schemas.microsoft.com/office/drawing/2014/main" id="{89304306-5233-4901-B576-444696A2EA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1163" y="3876677"/>
            <a:ext cx="9288000" cy="1930398"/>
          </a:xfrm>
          <a:prstGeom prst="rect">
            <a:avLst/>
          </a:prstGeom>
        </p:spPr>
        <p:txBody>
          <a:bodyPr lIns="0" tIns="349200">
            <a:noAutofit/>
          </a:bodyPr>
          <a:lstStyle>
            <a:lvl1pPr marL="0" indent="0" algn="l">
              <a:spcAft>
                <a:spcPts val="300"/>
              </a:spcAft>
              <a:buNone/>
              <a:defRPr sz="3200">
                <a:solidFill>
                  <a:schemeClr val="tx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2400"/>
            </a:lvl2pPr>
            <a:lvl3pPr marL="0" indent="0" algn="l">
              <a:spcAft>
                <a:spcPts val="300"/>
              </a:spcAft>
              <a:buNone/>
              <a:defRPr sz="1600"/>
            </a:lvl3pPr>
            <a:lvl4pPr marL="0" indent="0" algn="l">
              <a:buNone/>
              <a:defRPr sz="160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/>
            </a:lvl9pPr>
          </a:lstStyle>
          <a:p>
            <a:r>
              <a:rPr lang="en-US" dirty="0"/>
              <a:t>Subhead for headline size 80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EDBCA456-A643-45C8-9383-5A06099EB6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59160" y="6310800"/>
            <a:ext cx="8640003" cy="547200"/>
          </a:xfrm>
        </p:spPr>
        <p:txBody>
          <a:bodyPr/>
          <a:lstStyle/>
          <a:p>
            <a:r>
              <a:rPr lang="en-US"/>
              <a:t>Restricted | © Siemens 2020 | 2020-11-22 | Siemens Digital Industries Software | Where today meets tomorrow.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B05DC85-FD3C-4245-83A1-F6197CB9E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Page </a:t>
            </a:r>
            <a:fld id="{15EBE321-CBB1-4E91-BD14-37C8D44326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Siemens Logo">
            <a:extLst>
              <a:ext uri="{FF2B5EF4-FFF2-40B4-BE49-F238E27FC236}">
                <a16:creationId xmlns:a16="http://schemas.microsoft.com/office/drawing/2014/main" id="{4FC1DCA2-253A-4E87-91E4-D402488C8D7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4400" y="6364800"/>
            <a:ext cx="1512000" cy="2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11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59">
          <p15:clr>
            <a:srgbClr val="65CEFF"/>
          </p15:clr>
        </p15:guide>
        <p15:guide id="3" pos="6109">
          <p15:clr>
            <a:srgbClr val="65CEFF"/>
          </p15:clr>
        </p15:guide>
        <p15:guide id="4" pos="7425">
          <p15:clr>
            <a:srgbClr val="65CEFF"/>
          </p15:clr>
        </p15:guide>
        <p15:guide id="5" orient="horz" pos="891">
          <p15:clr>
            <a:srgbClr val="65CEFF"/>
          </p15:clr>
        </p15:guide>
        <p15:guide id="6" orient="horz" pos="3658">
          <p15:clr>
            <a:srgbClr val="65CEFF"/>
          </p15:clr>
        </p15:guide>
        <p15:guide id="7" orient="horz" pos="4157">
          <p15:clr>
            <a:srgbClr val="65CE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light 60p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B3CAAA86-26BD-41E0-A26A-7AF592C3A3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0" y="1414463"/>
            <a:ext cx="11376788" cy="2769989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b="500"/>
            </a:stretch>
          </a:blipFill>
        </p:spPr>
        <p:txBody>
          <a:bodyPr rIns="0" bIns="0" anchor="t" anchorCtr="0">
            <a:spAutoFit/>
          </a:bodyPr>
          <a:lstStyle>
            <a:lvl1pPr marL="414000">
              <a:lnSpc>
                <a:spcPct val="10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br>
              <a:rPr lang="en-US" dirty="0"/>
            </a:br>
            <a:r>
              <a:rPr lang="en-US" dirty="0"/>
              <a:t>3 lines 60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head">
            <a:extLst>
              <a:ext uri="{FF2B5EF4-FFF2-40B4-BE49-F238E27FC236}">
                <a16:creationId xmlns:a16="http://schemas.microsoft.com/office/drawing/2014/main" id="{89304306-5233-4901-B576-444696A2EA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1163" y="4184451"/>
            <a:ext cx="9288000" cy="1622623"/>
          </a:xfrm>
          <a:prstGeom prst="rect">
            <a:avLst/>
          </a:prstGeom>
        </p:spPr>
        <p:txBody>
          <a:bodyPr lIns="0" tIns="349200">
            <a:noAutofit/>
          </a:bodyPr>
          <a:lstStyle>
            <a:lvl1pPr marL="0" indent="0" algn="l">
              <a:spcAft>
                <a:spcPts val="300"/>
              </a:spcAft>
              <a:buNone/>
              <a:defRPr sz="2400">
                <a:solidFill>
                  <a:schemeClr val="tx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2400"/>
            </a:lvl2pPr>
            <a:lvl3pPr marL="0" indent="0" algn="l">
              <a:spcAft>
                <a:spcPts val="300"/>
              </a:spcAft>
              <a:buNone/>
              <a:defRPr sz="1600"/>
            </a:lvl3pPr>
            <a:lvl4pPr marL="0" indent="0" algn="l">
              <a:buNone/>
              <a:defRPr sz="160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/>
            </a:lvl9pPr>
          </a:lstStyle>
          <a:p>
            <a:pPr lvl="0"/>
            <a:r>
              <a:rPr lang="en-US" dirty="0"/>
              <a:t>Subhead for headline size 60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21031E7D-E514-484A-9CCD-52A9C22222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59160" y="6310800"/>
            <a:ext cx="8640003" cy="547200"/>
          </a:xfrm>
        </p:spPr>
        <p:txBody>
          <a:bodyPr/>
          <a:lstStyle/>
          <a:p>
            <a:r>
              <a:rPr lang="en-US"/>
              <a:t>Restricted | © Siemens 2020 | 2020-11-22 | Siemens Digital Industries Software | Where today meets tomorrow.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47F428C-5AA7-413C-A721-B7AADDF8B4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Page </a:t>
            </a:r>
            <a:fld id="{15EBE321-CBB1-4E91-BD14-37C8D44326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Siemens Logo">
            <a:extLst>
              <a:ext uri="{FF2B5EF4-FFF2-40B4-BE49-F238E27FC236}">
                <a16:creationId xmlns:a16="http://schemas.microsoft.com/office/drawing/2014/main" id="{3543E2CC-A901-4194-A712-51CE520302B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4400" y="6364800"/>
            <a:ext cx="1512000" cy="2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02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59">
          <p15:clr>
            <a:srgbClr val="65CEFF"/>
          </p15:clr>
        </p15:guide>
        <p15:guide id="3" pos="6109">
          <p15:clr>
            <a:srgbClr val="65CEFF"/>
          </p15:clr>
        </p15:guide>
        <p15:guide id="4" pos="7425">
          <p15:clr>
            <a:srgbClr val="65CEFF"/>
          </p15:clr>
        </p15:guide>
        <p15:guide id="5" orient="horz" pos="891">
          <p15:clr>
            <a:srgbClr val="65CEFF"/>
          </p15:clr>
        </p15:guide>
        <p15:guide id="6" orient="horz" pos="3658">
          <p15:clr>
            <a:srgbClr val="65CEFF"/>
          </p15:clr>
        </p15:guide>
        <p15:guide id="7" orient="horz" pos="4157">
          <p15:clr>
            <a:srgbClr val="65CEF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light 40p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B3CAAA86-26BD-41E0-A26A-7AF592C3A3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399" y="1414463"/>
            <a:ext cx="11370437" cy="2462213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b="500"/>
            </a:stretch>
          </a:blipFill>
        </p:spPr>
        <p:txBody>
          <a:bodyPr wrap="square" rIns="0" bIns="0" anchor="t" anchorCtr="0">
            <a:spAutoFit/>
          </a:bodyPr>
          <a:lstStyle>
            <a:lvl1pPr marL="270000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br>
              <a:rPr lang="en-US" dirty="0"/>
            </a:br>
            <a:r>
              <a:rPr lang="en-US" dirty="0"/>
              <a:t>extra long headlines</a:t>
            </a:r>
            <a:br>
              <a:rPr lang="en-US" dirty="0"/>
            </a:br>
            <a:r>
              <a:rPr lang="en-US" dirty="0"/>
              <a:t>4 lines 40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head">
            <a:extLst>
              <a:ext uri="{FF2B5EF4-FFF2-40B4-BE49-F238E27FC236}">
                <a16:creationId xmlns:a16="http://schemas.microsoft.com/office/drawing/2014/main" id="{89304306-5233-4901-B576-444696A2EA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1163" y="3876675"/>
            <a:ext cx="9288000" cy="1930123"/>
          </a:xfrm>
          <a:prstGeom prst="rect">
            <a:avLst/>
          </a:prstGeom>
        </p:spPr>
        <p:txBody>
          <a:bodyPr lIns="0" tIns="349200">
            <a:noAutofit/>
          </a:bodyPr>
          <a:lstStyle>
            <a:lvl1pPr marL="0" indent="0" algn="l">
              <a:spcAft>
                <a:spcPts val="300"/>
              </a:spcAft>
              <a:buNone/>
              <a:defRPr sz="1600">
                <a:solidFill>
                  <a:schemeClr val="tx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/>
            </a:lvl2pPr>
            <a:lvl3pPr marL="0" indent="0" algn="l">
              <a:spcAft>
                <a:spcPts val="300"/>
              </a:spcAft>
              <a:buNone/>
              <a:defRPr sz="1600"/>
            </a:lvl3pPr>
            <a:lvl4pPr marL="0" indent="0" algn="l">
              <a:buNone/>
              <a:defRPr sz="160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/>
            </a:lvl9pPr>
          </a:lstStyle>
          <a:p>
            <a:pPr lvl="0"/>
            <a:r>
              <a:rPr lang="en-US" dirty="0"/>
              <a:t>Subhead for headline size 40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1498F1A9-6241-4523-AFBC-C74F3AA4AC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59160" y="6310800"/>
            <a:ext cx="8639240" cy="547200"/>
          </a:xfrm>
        </p:spPr>
        <p:txBody>
          <a:bodyPr/>
          <a:lstStyle/>
          <a:p>
            <a:r>
              <a:rPr lang="en-US"/>
              <a:t>Restricted | © Siemens 2020 | 2020-11-22 | Siemens Digital Industries Software | Where today meets tomorrow.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67619FE-01EE-4013-B481-A8C505C5D2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Page </a:t>
            </a:r>
            <a:fld id="{15EBE321-CBB1-4E91-BD14-37C8D44326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Siemens Logo">
            <a:extLst>
              <a:ext uri="{FF2B5EF4-FFF2-40B4-BE49-F238E27FC236}">
                <a16:creationId xmlns:a16="http://schemas.microsoft.com/office/drawing/2014/main" id="{2A2349A4-4A97-42CC-AE59-7EDEE385ED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4400" y="6364800"/>
            <a:ext cx="1512000" cy="2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36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59">
          <p15:clr>
            <a:srgbClr val="65CEFF"/>
          </p15:clr>
        </p15:guide>
        <p15:guide id="3" pos="6109">
          <p15:clr>
            <a:srgbClr val="65CEFF"/>
          </p15:clr>
        </p15:guide>
        <p15:guide id="4" pos="7425">
          <p15:clr>
            <a:srgbClr val="65CEFF"/>
          </p15:clr>
        </p15:guide>
        <p15:guide id="5" orient="horz" pos="891">
          <p15:clr>
            <a:srgbClr val="65CEFF"/>
          </p15:clr>
        </p15:guide>
        <p15:guide id="6" orient="horz" pos="3658">
          <p15:clr>
            <a:srgbClr val="65CEFF"/>
          </p15:clr>
        </p15:guide>
        <p15:guide id="7" orient="horz" pos="4157">
          <p15:clr>
            <a:srgbClr val="65CEF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2500D031-E8B7-42AD-B616-57A243A31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478800"/>
            <a:ext cx="9863997" cy="576000"/>
          </a:xfrm>
          <a:prstGeom prst="rect">
            <a:avLst/>
          </a:prstGeom>
        </p:spPr>
        <p:txBody>
          <a:bodyPr vert="horz" lIns="0" tIns="0" rIns="324000" bIns="1440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6750A408-ED0E-47CF-AC3A-5AD4A6E25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61" y="1414800"/>
            <a:ext cx="7200000" cy="453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4F5CAFE5-0972-49AB-B42B-7C613C153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lvl1pPr algn="l">
              <a:lnSpc>
                <a:spcPct val="100000"/>
              </a:lnSpc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Restricted | © Siemens 2020 | 2020-11-22 | Siemens Digital Industries Software | Where today meets tomorrow.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C051FD7-F65C-4306-9083-C9770A0AF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1162" y="6310800"/>
            <a:ext cx="648000" cy="547200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lvl1pPr algn="l">
              <a:lnSpc>
                <a:spcPct val="100000"/>
              </a:lnSpc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15EBE321-CBB1-4E91-BD14-37C8D44326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8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9" r:id="rId2"/>
    <p:sldLayoutId id="2147483720" r:id="rId3"/>
    <p:sldLayoutId id="2147483727" r:id="rId4"/>
    <p:sldLayoutId id="2147483728" r:id="rId5"/>
    <p:sldLayoutId id="2147483729" r:id="rId6"/>
    <p:sldLayoutId id="2147483739" r:id="rId7"/>
    <p:sldLayoutId id="2147483740" r:id="rId8"/>
    <p:sldLayoutId id="2147483741" r:id="rId9"/>
    <p:sldLayoutId id="2147483655" r:id="rId10"/>
    <p:sldLayoutId id="2147483677" r:id="rId11"/>
    <p:sldLayoutId id="2147483709" r:id="rId12"/>
    <p:sldLayoutId id="2147483650" r:id="rId13"/>
    <p:sldLayoutId id="2147483665" r:id="rId14"/>
    <p:sldLayoutId id="2147483666" r:id="rId15"/>
    <p:sldLayoutId id="2147483697" r:id="rId16"/>
    <p:sldLayoutId id="2147483698" r:id="rId17"/>
    <p:sldLayoutId id="2147483652" r:id="rId18"/>
    <p:sldLayoutId id="2147483687" r:id="rId19"/>
    <p:sldLayoutId id="2147483681" r:id="rId20"/>
    <p:sldLayoutId id="2147483711" r:id="rId21"/>
    <p:sldLayoutId id="2147483754" r:id="rId22"/>
    <p:sldLayoutId id="2147483678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5E0C-66D0-DB46-B71B-562C0D2F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1414464"/>
            <a:ext cx="11376788" cy="1015663"/>
          </a:xfrm>
        </p:spPr>
        <p:txBody>
          <a:bodyPr/>
          <a:lstStyle/>
          <a:p>
            <a:r>
              <a:rPr lang="en-IN" sz="6600" dirty="0"/>
              <a:t>Work Progress Report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539E6-3D46-C84B-8CC9-9A956B6301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16 April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944AB-B111-6642-910B-487EF43FE0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Restricted | © Siemens 2020 | 2020-11-22 | Siemens Digital Industries Software | Where today meets tomorrow.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7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9D78-5534-4892-83BC-2DE01494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1414463"/>
            <a:ext cx="11376788" cy="3693319"/>
          </a:xfrm>
        </p:spPr>
        <p:txBody>
          <a:bodyPr/>
          <a:lstStyle/>
          <a:p>
            <a:r>
              <a:rPr lang="en-IN" dirty="0"/>
              <a:t>Team :</a:t>
            </a:r>
            <a:br>
              <a:rPr lang="en-IN" sz="2400" dirty="0"/>
            </a:br>
            <a:br>
              <a:rPr lang="en-IN" dirty="0"/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 – Mahesh Dhage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 – Kiran Hegde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Onboarding Manager – Ajay Gandhe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9A347-11F6-45E5-9550-8CC963641B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Restricted | © Siemens 2020 | 2020-11-22 | Siemens Digital Industries Software | Where today meets tomorrow.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1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008C-3442-4913-B0F9-EFD3E4E1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6788"/>
            <a:ext cx="11376788" cy="923330"/>
          </a:xfrm>
        </p:spPr>
        <p:txBody>
          <a:bodyPr/>
          <a:lstStyle/>
          <a:p>
            <a:r>
              <a:rPr lang="en-IN" dirty="0"/>
              <a:t>Problem Statement: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9821E-427E-4C55-BE26-8D3B3D8EB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163" y="2028824"/>
            <a:ext cx="9288000" cy="44100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an E2E Web Interface to showcase the ECI Environment details with TC service status and ability to modify the services status.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2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:</a:t>
            </a:r>
          </a:p>
          <a:p>
            <a:pPr marL="514350" lvl="1" indent="-514350">
              <a:buFont typeface="+mj-lt"/>
              <a:buAutoNum type="romanL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: 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NodeJS, RESTful Services,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ExpressJS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JSON.</a:t>
            </a:r>
          </a:p>
          <a:p>
            <a:pPr marL="514350" lvl="1" indent="-514350">
              <a:buAutoNum type="romanLcPeriod" startAt="2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: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CSS,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809CF-C02E-4C37-A9B5-908EDCD3D0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Restricted | © Siemens 2020 | 2020-11-22 | Siemens Digital Industries Software | Where today meets tomorrow.</a:t>
            </a:r>
          </a:p>
        </p:txBody>
      </p:sp>
    </p:spTree>
    <p:extLst>
      <p:ext uri="{BB962C8B-B14F-4D97-AF65-F5344CB8AC3E}">
        <p14:creationId xmlns:p14="http://schemas.microsoft.com/office/powerpoint/2010/main" val="402678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0378E-82CF-4F48-AADB-B33A4023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 of Backend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E90719E-0F15-441D-9D15-EFE42E61A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867035"/>
            <a:ext cx="7347537" cy="512490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9749F-439B-4FF4-9AC9-C39037849C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Restricted | © Siemens 2020 | 2020-11-22 | Siemens Digital Industries Software | Where today meets tomorrow.</a:t>
            </a:r>
          </a:p>
        </p:txBody>
      </p:sp>
    </p:spTree>
    <p:extLst>
      <p:ext uri="{BB962C8B-B14F-4D97-AF65-F5344CB8AC3E}">
        <p14:creationId xmlns:p14="http://schemas.microsoft.com/office/powerpoint/2010/main" val="254476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000F-BECE-4D98-9407-14F39779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25" y="1147759"/>
            <a:ext cx="4752150" cy="6647974"/>
          </a:xfrm>
        </p:spPr>
        <p:txBody>
          <a:bodyPr/>
          <a:lstStyle/>
          <a:p>
            <a:b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Demo</a:t>
            </a:r>
            <a:b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Just a basic UI for Testing purposes. </a:t>
            </a:r>
            <a:b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Design part will be brainstormed upon after completing the back-end part.</a:t>
            </a:r>
            <a:b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492BA-2924-4F4B-A31C-3C26D275F9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Restricted | © Siemens 2020 | 2020-11-22 | Siemens Digital Industries Software | Where today meets tomorrow.</a:t>
            </a:r>
            <a:endParaRPr lang="en-US" dirty="0"/>
          </a:p>
        </p:txBody>
      </p:sp>
      <p:pic>
        <p:nvPicPr>
          <p:cNvPr id="6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165F3345-AF8D-4610-BDDC-256B3C0A9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629" y="-16016"/>
            <a:ext cx="7048371" cy="632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2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544E-C85A-4607-87CF-6DC6F2BE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50" y="576262"/>
            <a:ext cx="11376788" cy="492443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And Current Status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F988C-165E-4B46-A132-7C1BE44237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Restricted | © Siemens 2020 | 2020-11-22 | Siemens Digital Industries Software | Where today meets tomorrow.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C0A8C-392D-44A3-AFF9-2E0291184702}"/>
              </a:ext>
            </a:extLst>
          </p:cNvPr>
          <p:cNvSpPr txBox="1"/>
          <p:nvPr/>
        </p:nvSpPr>
        <p:spPr>
          <a:xfrm>
            <a:off x="315149" y="1600199"/>
            <a:ext cx="9771825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part is to design and develop an architecture to make the remote login process smooth and as fast as possible.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been brainstorming with Mahesh about different architectures and produced a couple of solutions.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one was, to host an API on each VM and retrieve data from it by running scripts on them. But that solution was a bit heavy and non-trivial.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one, was to design a RESTful service and then pass the data between the client and the server with a XHR object in the form of JSON.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I’m currently learning how to design a RESTful API, which involves learning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ExpressJS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44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885D-9C61-44D9-9C29-E56F4933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81" y="461963"/>
            <a:ext cx="11376788" cy="553998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Learning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221B4-4F30-4B1D-9640-ADD988BDB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681" y="1165449"/>
            <a:ext cx="9288000" cy="514535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err="1"/>
              <a:t>Powershell</a:t>
            </a:r>
            <a:r>
              <a:rPr lang="en-IN" dirty="0"/>
              <a:t>/SSH</a:t>
            </a:r>
          </a:p>
          <a:p>
            <a:endParaRPr lang="en-IN" dirty="0"/>
          </a:p>
          <a:p>
            <a:pPr marL="457200" indent="-457200">
              <a:buAutoNum type="arabicPeriod" startAt="2"/>
            </a:pPr>
            <a:r>
              <a:rPr lang="en-IN" dirty="0"/>
              <a:t>Remote Login through Command Line</a:t>
            </a:r>
          </a:p>
          <a:p>
            <a:pPr marL="457200" indent="-457200">
              <a:buAutoNum type="arabicPeriod" startAt="2"/>
            </a:pPr>
            <a:endParaRPr lang="en-IN" dirty="0"/>
          </a:p>
          <a:p>
            <a:pPr marL="457200" indent="-457200">
              <a:buAutoNum type="arabicPeriod" startAt="2"/>
            </a:pPr>
            <a:r>
              <a:rPr lang="en-IN" dirty="0"/>
              <a:t>REST API</a:t>
            </a:r>
          </a:p>
          <a:p>
            <a:pPr marL="457200" indent="-457200">
              <a:buAutoNum type="arabicPeriod" startAt="2"/>
            </a:pPr>
            <a:endParaRPr lang="en-IN" dirty="0"/>
          </a:p>
          <a:p>
            <a:pPr marL="457200" indent="-457200">
              <a:buAutoNum type="arabicPeriod" startAt="2"/>
            </a:pPr>
            <a:r>
              <a:rPr lang="en-IN" dirty="0"/>
              <a:t>Python OS module</a:t>
            </a:r>
          </a:p>
          <a:p>
            <a:pPr marL="457200" indent="-457200">
              <a:buAutoNum type="arabicPeriod" startAt="2"/>
            </a:pPr>
            <a:endParaRPr lang="en-IN" dirty="0"/>
          </a:p>
          <a:p>
            <a:pPr marL="457200" indent="-457200">
              <a:buAutoNum type="arabicPeriod" startAt="2"/>
            </a:pPr>
            <a:r>
              <a:rPr lang="en-IN" dirty="0"/>
              <a:t>NodeJS, </a:t>
            </a:r>
            <a:r>
              <a:rPr lang="en-IN" dirty="0" err="1"/>
              <a:t>ExpressJS</a:t>
            </a:r>
            <a:endParaRPr lang="en-IN" dirty="0"/>
          </a:p>
          <a:p>
            <a:pPr marL="457200" indent="-457200">
              <a:buAutoNum type="arabicPeriod" startAt="2"/>
            </a:pPr>
            <a:endParaRPr lang="en-IN" dirty="0"/>
          </a:p>
          <a:p>
            <a:pPr marL="457200" indent="-457200">
              <a:buAutoNum type="arabicPeriod" startAt="2"/>
            </a:pPr>
            <a:r>
              <a:rPr lang="en-IN" dirty="0"/>
              <a:t>SOLID Design Principles</a:t>
            </a:r>
          </a:p>
          <a:p>
            <a:pPr marL="457200" indent="-457200">
              <a:buAutoNum type="arabicPeriod" startAt="2"/>
            </a:pPr>
            <a:endParaRPr lang="en-IN" dirty="0"/>
          </a:p>
          <a:p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6811B-1FC8-451A-98C9-9EA5F7B70E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Restricted | © Siemens 2020 | 2020-11-22 | Siemens Digital Industries Software | Where today meets tomorrow.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18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9F7C-CBCC-44E1-8354-F967E237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75" y="487"/>
            <a:ext cx="11376788" cy="6401753"/>
          </a:xfrm>
        </p:spPr>
        <p:txBody>
          <a:bodyPr/>
          <a:lstStyle/>
          <a:p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I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Joined : 24</a:t>
            </a:r>
            <a:r>
              <a:rPr lang="en-IN" sz="32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Feb</a:t>
            </a:r>
            <a:br>
              <a:rPr lang="en-I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First Task : 6</a:t>
            </a:r>
            <a:r>
              <a:rPr lang="en-IN" sz="32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March – 19</a:t>
            </a:r>
            <a:r>
              <a:rPr lang="en-IN" sz="32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March </a:t>
            </a:r>
            <a:br>
              <a:rPr lang="en-I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- </a:t>
            </a:r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3 Coding Assignment following the SOLID Principles.</a:t>
            </a:r>
            <a:br>
              <a:rPr lang="en-I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Second Task: 25</a:t>
            </a:r>
            <a:r>
              <a:rPr lang="en-IN" sz="32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March – Present</a:t>
            </a:r>
            <a:br>
              <a:rPr lang="en-I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- </a:t>
            </a:r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Researched more about the problem statement and Learnt Remote Login    		    Concepts, designed a mock UI for the first 2 weeks, and started developing </a:t>
            </a:r>
            <a:r>
              <a:rPr lang="en-I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an 		    architecture this week.</a:t>
            </a:r>
            <a:br>
              <a:rPr lang="en-I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CFE9E-43B4-418B-AC5B-B5AA67A2A3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Restricted | © Siemens 2020 | 2020-11-22 | Siemens Digital Industries Software | Where today meets tomorrow.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EF7BA6B8-2D49-49EE-AA38-401584AC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A8C0B1B3-7902-4A0F-A274-1F5878B81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Published by Siemens DI SW Compensation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John Seiler – john.seiler@siemens.com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Brandi Morgan – brandi.morgan@siemens.com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Francisca Sabbe – fancisca.sabbe@siemens.com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Elizabeth Carter – elizabeth.carter@siemens.com</a:t>
            </a:r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7D86EBFB-CE6A-4758-896A-AAD8E1D08C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Restricted | © Siemens 2020 | 2020-11-22 | Siemens Digital Industries Software | Where today meets tomorrow.</a:t>
            </a:r>
            <a:endParaRPr lang="en-US" dirty="0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EC03887-CC62-463B-9CCE-729F072DFB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Page </a:t>
            </a:r>
            <a:fld id="{15EBE321-CBB1-4E91-BD14-37C8D44326F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83358"/>
      </p:ext>
    </p:extLst>
  </p:cSld>
  <p:clrMapOvr>
    <a:masterClrMapping/>
  </p:clrMapOvr>
</p:sld>
</file>

<file path=ppt/theme/theme1.xml><?xml version="1.0" encoding="utf-8"?>
<a:theme xmlns:a="http://schemas.openxmlformats.org/drawingml/2006/main" name="Siemens 2020">
  <a:themeElements>
    <a:clrScheme name="Siemens AG Theme Color">
      <a:dk1>
        <a:srgbClr val="000000"/>
      </a:dk1>
      <a:lt1>
        <a:sysClr val="window" lastClr="FFFFFF"/>
      </a:lt1>
      <a:dk2>
        <a:srgbClr val="000028"/>
      </a:dk2>
      <a:lt2>
        <a:srgbClr val="F3F3F0"/>
      </a:lt2>
      <a:accent1>
        <a:srgbClr val="009999"/>
      </a:accent1>
      <a:accent2>
        <a:srgbClr val="00D7A0"/>
      </a:accent2>
      <a:accent3>
        <a:srgbClr val="00BEDC"/>
      </a:accent3>
      <a:accent4>
        <a:srgbClr val="0087BE"/>
      </a:accent4>
      <a:accent5>
        <a:srgbClr val="00557C"/>
      </a:accent5>
      <a:accent6>
        <a:srgbClr val="000028"/>
      </a:accent6>
      <a:hlink>
        <a:srgbClr val="00BEDC"/>
      </a:hlink>
      <a:folHlink>
        <a:srgbClr val="0087BE"/>
      </a:folHlink>
    </a:clrScheme>
    <a:fontScheme name="Siemens AG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08000" tIns="72000" rIns="108000" bIns="72000" rtlCol="0" anchor="t" anchorCtr="0"/>
      <a:lstStyle>
        <a:defPPr algn="l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headEnd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custClrLst>
    <a:custClr name="Dark Gray | 102 102 126">
      <a:srgbClr val="66667E"/>
    </a:custClr>
    <a:custClr name="Gray | 153 153 169">
      <a:srgbClr val="9999A9"/>
    </a:custClr>
    <a:custClr name="Soft Gray | 204 204 212">
      <a:srgbClr val="CCCCD4"/>
    </a:custClr>
    <a:custClr name="Light Gray | 229 229 233">
      <a:srgbClr val="E5E5E9"/>
    </a:custClr>
    <a:custClr name="Purple | 170 50 190">
      <a:srgbClr val="AA32BE"/>
    </a:custClr>
    <a:custClr name="Dark Purple | 80 0 120">
      <a:srgbClr val="500078"/>
    </a:custClr>
    <a:custClr name="Yellow | 255 215 50">
      <a:srgbClr val="FFD732"/>
    </a:custClr>
    <a:custClr name="Orange | 255 144 0">
      <a:srgbClr val="FF9000"/>
    </a:custClr>
    <a:custClr name="Soft Red | 254 131 137">
      <a:srgbClr val="FE8389"/>
    </a:custClr>
    <a:custClr name="Red | 239 1 55">
      <a:srgbClr val="EF0137"/>
    </a:custClr>
    <a:custClr name="Bold Green | For creation of the Focus Line">
      <a:srgbClr val="00FFB9"/>
    </a:custClr>
    <a:custClr name="Bold Blue | For creation of the Focus Line">
      <a:srgbClr val="00E6DC"/>
    </a:custClr>
    <a:custClr name="Light Sand | 243 243 240">
      <a:srgbClr val="F3F3F0"/>
    </a:custClr>
    <a:custClr name="Siemens Petrol | 0 153 153">
      <a:srgbClr val="009999"/>
    </a:custClr>
    <a:custClr name="Soft Green | 0 215 160">
      <a:srgbClr val="00D7A0"/>
    </a:custClr>
    <a:custClr name="Green | 0 175 142">
      <a:srgbClr val="00AF8E"/>
    </a:custClr>
    <a:custClr name="Soft Blue | 0 190 220">
      <a:srgbClr val="00BEDC"/>
    </a:custClr>
    <a:custClr name="Blue | 0 135 190">
      <a:srgbClr val="0087BE"/>
    </a:custClr>
    <a:custClr name="Dark Blue | 0 85 124">
      <a:srgbClr val="00557C"/>
    </a:custClr>
    <a:custClr name="Deep Blue | 0 0 40">
      <a:srgbClr val="00002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iemens AG Theme Color">
      <a:dk1>
        <a:srgbClr val="000000"/>
      </a:dk1>
      <a:lt1>
        <a:sysClr val="window" lastClr="FFFFFF"/>
      </a:lt1>
      <a:dk2>
        <a:srgbClr val="000028"/>
      </a:dk2>
      <a:lt2>
        <a:srgbClr val="F3F3F0"/>
      </a:lt2>
      <a:accent1>
        <a:srgbClr val="009999"/>
      </a:accent1>
      <a:accent2>
        <a:srgbClr val="00D7A0"/>
      </a:accent2>
      <a:accent3>
        <a:srgbClr val="00BEDC"/>
      </a:accent3>
      <a:accent4>
        <a:srgbClr val="0087BE"/>
      </a:accent4>
      <a:accent5>
        <a:srgbClr val="00557C"/>
      </a:accent5>
      <a:accent6>
        <a:srgbClr val="000028"/>
      </a:accent6>
      <a:hlink>
        <a:srgbClr val="00BEDC"/>
      </a:hlink>
      <a:folHlink>
        <a:srgbClr val="0087BE"/>
      </a:folHlink>
    </a:clrScheme>
    <a:fontScheme name="Siemens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 Gray | 102 102 126">
      <a:srgbClr val="66667E"/>
    </a:custClr>
    <a:custClr name="Gray | 153 153 169">
      <a:srgbClr val="9999A9"/>
    </a:custClr>
    <a:custClr name="Soft Gray | 204 204 212">
      <a:srgbClr val="CCCCD4"/>
    </a:custClr>
    <a:custClr name="Light Gray | 229 229 233">
      <a:srgbClr val="E5E5E9"/>
    </a:custClr>
    <a:custClr name="Purple | 170 50 190">
      <a:srgbClr val="AA32BE"/>
    </a:custClr>
    <a:custClr name="Dark Purple | 80 0 120">
      <a:srgbClr val="500078"/>
    </a:custClr>
    <a:custClr name="Yellow | 255 215 50">
      <a:srgbClr val="FFD732"/>
    </a:custClr>
    <a:custClr name="Orange | 255 144 0">
      <a:srgbClr val="FF9000"/>
    </a:custClr>
    <a:custClr name="Soft Red | 254 131 137">
      <a:srgbClr val="FE8389"/>
    </a:custClr>
    <a:custClr name="Red | 239 1 55">
      <a:srgbClr val="EF0137"/>
    </a:custClr>
    <a:custClr name="Bold Green | For creation of the Focus Line">
      <a:srgbClr val="00FFB9"/>
    </a:custClr>
    <a:custClr name="Bold Blue | For creation of the Focus Line">
      <a:srgbClr val="00E6DC"/>
    </a:custClr>
    <a:custClr name="Light Sand | 243 243 240">
      <a:srgbClr val="F3F3F0"/>
    </a:custClr>
    <a:custClr name="Siemens Petrol | 0 153 153">
      <a:srgbClr val="009999"/>
    </a:custClr>
    <a:custClr name="Soft Green | 0 215 160">
      <a:srgbClr val="00D7A0"/>
    </a:custClr>
    <a:custClr name="Green | 0 175 142">
      <a:srgbClr val="00AF8E"/>
    </a:custClr>
    <a:custClr name="Soft Blue | 0 190 220">
      <a:srgbClr val="00BEDC"/>
    </a:custClr>
    <a:custClr name="Blue | 0 135 190">
      <a:srgbClr val="0087BE"/>
    </a:custClr>
    <a:custClr name="Dark Blue | 0 85 124">
      <a:srgbClr val="00557C"/>
    </a:custClr>
    <a:custClr name="Deep Blue | 0 0 40">
      <a:srgbClr val="00002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iemens AG Theme Color">
      <a:dk1>
        <a:srgbClr val="000000"/>
      </a:dk1>
      <a:lt1>
        <a:sysClr val="window" lastClr="FFFFFF"/>
      </a:lt1>
      <a:dk2>
        <a:srgbClr val="000028"/>
      </a:dk2>
      <a:lt2>
        <a:srgbClr val="F3F3F0"/>
      </a:lt2>
      <a:accent1>
        <a:srgbClr val="009999"/>
      </a:accent1>
      <a:accent2>
        <a:srgbClr val="00D7A0"/>
      </a:accent2>
      <a:accent3>
        <a:srgbClr val="00BEDC"/>
      </a:accent3>
      <a:accent4>
        <a:srgbClr val="0087BE"/>
      </a:accent4>
      <a:accent5>
        <a:srgbClr val="00557C"/>
      </a:accent5>
      <a:accent6>
        <a:srgbClr val="000028"/>
      </a:accent6>
      <a:hlink>
        <a:srgbClr val="00BEDC"/>
      </a:hlink>
      <a:folHlink>
        <a:srgbClr val="0087BE"/>
      </a:folHlink>
    </a:clrScheme>
    <a:fontScheme name="Siemens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 Gray | 102 102 126">
      <a:srgbClr val="66667E"/>
    </a:custClr>
    <a:custClr name="Gray | 153 153 169">
      <a:srgbClr val="9999A9"/>
    </a:custClr>
    <a:custClr name="Soft Gray | 204 204 212">
      <a:srgbClr val="CCCCD4"/>
    </a:custClr>
    <a:custClr name="Light Gray | 229 229 233">
      <a:srgbClr val="E5E5E9"/>
    </a:custClr>
    <a:custClr name="Purple | 170 50 190">
      <a:srgbClr val="AA32BE"/>
    </a:custClr>
    <a:custClr name="Dark Purple | 80 0 120">
      <a:srgbClr val="500078"/>
    </a:custClr>
    <a:custClr name="Yellow | 255 215 50">
      <a:srgbClr val="FFD732"/>
    </a:custClr>
    <a:custClr name="Orange | 255 144 0">
      <a:srgbClr val="FF9000"/>
    </a:custClr>
    <a:custClr name="Soft Red | 254 131 137">
      <a:srgbClr val="FE8389"/>
    </a:custClr>
    <a:custClr name="Red | 239 1 55">
      <a:srgbClr val="EF0137"/>
    </a:custClr>
    <a:custClr name="Bold Green | For creation of the Focus Line">
      <a:srgbClr val="00FFB9"/>
    </a:custClr>
    <a:custClr name="Bold Blue | For creation of the Focus Line">
      <a:srgbClr val="00E6DC"/>
    </a:custClr>
    <a:custClr name="Light Sand | 243 243 240">
      <a:srgbClr val="F3F3F0"/>
    </a:custClr>
    <a:custClr name="Siemens Petrol | 0 153 153">
      <a:srgbClr val="009999"/>
    </a:custClr>
    <a:custClr name="Soft Green | 0 215 160">
      <a:srgbClr val="00D7A0"/>
    </a:custClr>
    <a:custClr name="Green | 0 175 142">
      <a:srgbClr val="00AF8E"/>
    </a:custClr>
    <a:custClr name="Soft Blue | 0 190 220">
      <a:srgbClr val="00BEDC"/>
    </a:custClr>
    <a:custClr name="Blue | 0 135 190">
      <a:srgbClr val="0087BE"/>
    </a:custClr>
    <a:custClr name="Dark Blue | 0 85 124">
      <a:srgbClr val="00557C"/>
    </a:custClr>
    <a:custClr name="Deep Blue | 0 0 40">
      <a:srgbClr val="00002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6042</TotalTime>
  <Words>567</Words>
  <Application>Microsoft Office PowerPoint</Application>
  <PresentationFormat>Widescreen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Wingdings</vt:lpstr>
      <vt:lpstr>Siemens 2020</vt:lpstr>
      <vt:lpstr>Work Progress Report</vt:lpstr>
      <vt:lpstr>Team :  Mentor – Mahesh Dhage Manager – Kiran Hegde Onboarding Manager – Ajay Gandhe</vt:lpstr>
      <vt:lpstr>Problem Statement:</vt:lpstr>
      <vt:lpstr>Overview of Backend</vt:lpstr>
      <vt:lpstr> 3.  Demo  =&gt; Just a basic UI for Testing purposes.   =&gt; Design part will be brainstormed upon after completing the back-end part.          </vt:lpstr>
      <vt:lpstr>Role And Current Status</vt:lpstr>
      <vt:lpstr>Technical Learning</vt:lpstr>
      <vt:lpstr> TimeLine  =&gt; Joined : 24th Feb  =&gt; First Task : 6th March – 19th March    - Complete 3 Coding Assignment following the SOLID Principles.  =&gt; Second Task: 25th March – Present   - Researched more about the problem statement and Learnt Remote Login          Concepts, designed a mock UI for the first 2 weeks, and started developing an       architecture this week. 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AG PowerPoint Presentation</dc:title>
  <dc:creator>Seiler, John (DI SW HR COMP)</dc:creator>
  <cp:keywords>Template;C_Unrestricted</cp:keywords>
  <dc:description>Version 3.0.8
September 2020</dc:description>
  <cp:lastModifiedBy>Bhanushali, Harshit (DI SW LCS APPS E&amp;I)</cp:lastModifiedBy>
  <cp:revision>108</cp:revision>
  <dcterms:created xsi:type="dcterms:W3CDTF">2020-07-27T12:43:17Z</dcterms:created>
  <dcterms:modified xsi:type="dcterms:W3CDTF">2021-04-16T06:28:09Z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