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9" r:id="rId22"/>
    <p:sldId id="273" r:id="rId23"/>
    <p:sldId id="274" r:id="rId24"/>
    <p:sldId id="275" r:id="rId25"/>
    <p:sldId id="276" r:id="rId26"/>
    <p:sldId id="277"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hyperlink" Target="https://www.kaggle.com/datasets/thedevastator/uncovering-factors-that-affect-used-car-prices" TargetMode="Externa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8.png"/><Relationship Id="rId5" Type="http://schemas.openxmlformats.org/officeDocument/2006/relationships/hyperlink" Target="https://www.kaggle.com/datasets/thedevastator/uncovering-factors-that-affect-used-car-prices" TargetMode="External"/><Relationship Id="rId4" Type="http://schemas.openxmlformats.org/officeDocument/2006/relationships/image" Target="../media/image7.svg"/><Relationship Id="rId9"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F466B5-77A9-49BF-B473-75DE4D9E7AE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3D34200-892F-4C03-81A1-2D812EFF9567}">
      <dgm:prSet/>
      <dgm:spPr/>
      <dgm:t>
        <a:bodyPr/>
        <a:lstStyle/>
        <a:p>
          <a:r>
            <a:rPr lang="en-US" b="0" i="0" dirty="0">
              <a:latin typeface="Times New Roman" panose="02020603050405020304" pitchFamily="18" charset="0"/>
              <a:cs typeface="Times New Roman" panose="02020603050405020304" pitchFamily="18" charset="0"/>
            </a:rPr>
            <a:t>This dataset provides detailed information on used cars, covering various attributes that can influence their pricing and marketability.</a:t>
          </a:r>
          <a:endParaRPr lang="en-US" dirty="0">
            <a:latin typeface="Times New Roman" panose="02020603050405020304" pitchFamily="18" charset="0"/>
            <a:cs typeface="Times New Roman" panose="02020603050405020304" pitchFamily="18" charset="0"/>
          </a:endParaRPr>
        </a:p>
      </dgm:t>
    </dgm:pt>
    <dgm:pt modelId="{07C5ECD9-9567-4306-B3A1-73FC8D60903C}" type="parTrans" cxnId="{B04A313A-FC18-4CDD-AEB4-23A7C6EA313E}">
      <dgm:prSet/>
      <dgm:spPr/>
      <dgm:t>
        <a:bodyPr/>
        <a:lstStyle/>
        <a:p>
          <a:endParaRPr lang="en-US"/>
        </a:p>
      </dgm:t>
    </dgm:pt>
    <dgm:pt modelId="{04EDB52E-82B2-46BE-AC98-8C1BEF0774AA}" type="sibTrans" cxnId="{B04A313A-FC18-4CDD-AEB4-23A7C6EA313E}">
      <dgm:prSet/>
      <dgm:spPr/>
      <dgm:t>
        <a:bodyPr/>
        <a:lstStyle/>
        <a:p>
          <a:endParaRPr lang="en-US"/>
        </a:p>
      </dgm:t>
    </dgm:pt>
    <dgm:pt modelId="{FFE46A72-9714-4DBC-A51B-DDE80BC0301C}">
      <dgm:prSet/>
      <dgm:spPr/>
      <dgm:t>
        <a:bodyPr/>
        <a:lstStyle/>
        <a:p>
          <a:r>
            <a:rPr lang="en-US" b="1" dirty="0">
              <a:latin typeface="Times New Roman" panose="02020603050405020304" pitchFamily="18" charset="0"/>
              <a:cs typeface="Times New Roman" panose="02020603050405020304" pitchFamily="18" charset="0"/>
            </a:rPr>
            <a:t>Data Source: </a:t>
          </a:r>
          <a:r>
            <a:rPr lang="en-US" dirty="0">
              <a:latin typeface="Times New Roman" panose="02020603050405020304" pitchFamily="18" charset="0"/>
              <a:cs typeface="Times New Roman" panose="02020603050405020304" pitchFamily="18" charset="0"/>
              <a:hlinkClick xmlns:r="http://schemas.openxmlformats.org/officeDocument/2006/relationships" r:id="rId1"/>
            </a:rPr>
            <a:t>Used Cars Dataset</a:t>
          </a:r>
          <a:endParaRPr lang="en-US" dirty="0">
            <a:latin typeface="Times New Roman" panose="02020603050405020304" pitchFamily="18" charset="0"/>
            <a:cs typeface="Times New Roman" panose="02020603050405020304" pitchFamily="18" charset="0"/>
          </a:endParaRPr>
        </a:p>
      </dgm:t>
    </dgm:pt>
    <dgm:pt modelId="{41895D8C-F4ED-4957-B782-ACE493596498}" type="parTrans" cxnId="{4F7CD120-1559-4B30-8277-4D8ABE78B74C}">
      <dgm:prSet/>
      <dgm:spPr/>
      <dgm:t>
        <a:bodyPr/>
        <a:lstStyle/>
        <a:p>
          <a:endParaRPr lang="en-US"/>
        </a:p>
      </dgm:t>
    </dgm:pt>
    <dgm:pt modelId="{4D23F182-AAA3-4455-9BB9-D066E5A2A88C}" type="sibTrans" cxnId="{4F7CD120-1559-4B30-8277-4D8ABE78B74C}">
      <dgm:prSet/>
      <dgm:spPr/>
      <dgm:t>
        <a:bodyPr/>
        <a:lstStyle/>
        <a:p>
          <a:endParaRPr lang="en-US"/>
        </a:p>
      </dgm:t>
    </dgm:pt>
    <dgm:pt modelId="{4666EC4D-21D8-4F51-BEF4-378F533C70A6}">
      <dgm:prSet/>
      <dgm:spPr/>
      <dgm:t>
        <a:bodyPr/>
        <a:lstStyle/>
        <a:p>
          <a:r>
            <a:rPr lang="en-US" b="1" dirty="0">
              <a:latin typeface="Times New Roman" panose="02020603050405020304" pitchFamily="18" charset="0"/>
              <a:cs typeface="Times New Roman" panose="02020603050405020304" pitchFamily="18" charset="0"/>
            </a:rPr>
            <a:t>Data Size: </a:t>
          </a:r>
          <a:r>
            <a:rPr lang="en-US" dirty="0">
              <a:latin typeface="Times New Roman" panose="02020603050405020304" pitchFamily="18" charset="0"/>
              <a:cs typeface="Times New Roman" panose="02020603050405020304" pitchFamily="18" charset="0"/>
            </a:rPr>
            <a:t>70.96 MB</a:t>
          </a:r>
        </a:p>
      </dgm:t>
    </dgm:pt>
    <dgm:pt modelId="{567156ED-7497-4BE3-A61A-7FA4CD9B104A}" type="parTrans" cxnId="{566AE8C6-DDCC-4979-98BE-F56EC093C417}">
      <dgm:prSet/>
      <dgm:spPr/>
      <dgm:t>
        <a:bodyPr/>
        <a:lstStyle/>
        <a:p>
          <a:endParaRPr lang="en-US"/>
        </a:p>
      </dgm:t>
    </dgm:pt>
    <dgm:pt modelId="{BE6AAC99-52D5-4C58-88CE-B003D7044ACC}" type="sibTrans" cxnId="{566AE8C6-DDCC-4979-98BE-F56EC093C417}">
      <dgm:prSet/>
      <dgm:spPr/>
      <dgm:t>
        <a:bodyPr/>
        <a:lstStyle/>
        <a:p>
          <a:endParaRPr lang="en-US"/>
        </a:p>
      </dgm:t>
    </dgm:pt>
    <dgm:pt modelId="{5CD24B5D-4685-4FD1-A2CE-45E700DB3AFD}">
      <dgm:prSet/>
      <dgm:spPr/>
      <dgm:t>
        <a:bodyPr/>
        <a:lstStyle/>
        <a:p>
          <a:r>
            <a:rPr lang="en-US" b="1" dirty="0">
              <a:latin typeface="Times New Roman" panose="02020603050405020304" pitchFamily="18" charset="0"/>
              <a:cs typeface="Times New Roman" panose="02020603050405020304" pitchFamily="18" charset="0"/>
            </a:rPr>
            <a:t>Data Shape: </a:t>
          </a:r>
          <a:r>
            <a:rPr lang="en-US" dirty="0">
              <a:latin typeface="Times New Roman" panose="02020603050405020304" pitchFamily="18" charset="0"/>
              <a:cs typeface="Times New Roman" panose="02020603050405020304" pitchFamily="18" charset="0"/>
            </a:rPr>
            <a:t>233531 rows, 21 columns</a:t>
          </a:r>
        </a:p>
      </dgm:t>
    </dgm:pt>
    <dgm:pt modelId="{71268E66-0091-442D-86CE-E90489BADFED}" type="parTrans" cxnId="{7C926D53-F2C6-4AA3-81B9-F73D024C6A87}">
      <dgm:prSet/>
      <dgm:spPr/>
      <dgm:t>
        <a:bodyPr/>
        <a:lstStyle/>
        <a:p>
          <a:endParaRPr lang="en-US"/>
        </a:p>
      </dgm:t>
    </dgm:pt>
    <dgm:pt modelId="{23B00351-B42E-4753-BCC5-1E61CCDEA903}" type="sibTrans" cxnId="{7C926D53-F2C6-4AA3-81B9-F73D024C6A87}">
      <dgm:prSet/>
      <dgm:spPr/>
      <dgm:t>
        <a:bodyPr/>
        <a:lstStyle/>
        <a:p>
          <a:endParaRPr lang="en-US"/>
        </a:p>
      </dgm:t>
    </dgm:pt>
    <dgm:pt modelId="{77EC933D-EFE4-4D5A-B290-FFEE449719E1}" type="pres">
      <dgm:prSet presAssocID="{9EF466B5-77A9-49BF-B473-75DE4D9E7AEE}" presName="root" presStyleCnt="0">
        <dgm:presLayoutVars>
          <dgm:dir/>
          <dgm:resizeHandles val="exact"/>
        </dgm:presLayoutVars>
      </dgm:prSet>
      <dgm:spPr/>
    </dgm:pt>
    <dgm:pt modelId="{8A029987-7ACE-4309-9E73-5E67F7EEBEB8}" type="pres">
      <dgm:prSet presAssocID="{03D34200-892F-4C03-81A1-2D812EFF9567}" presName="compNode" presStyleCnt="0"/>
      <dgm:spPr/>
    </dgm:pt>
    <dgm:pt modelId="{09A296B6-6E52-4CAC-8BEF-E4C5A66F068B}" type="pres">
      <dgm:prSet presAssocID="{03D34200-892F-4C03-81A1-2D812EFF9567}" presName="bgRect" presStyleLbl="bgShp" presStyleIdx="0" presStyleCnt="4"/>
      <dgm:spPr/>
    </dgm:pt>
    <dgm:pt modelId="{01602762-4A53-4159-A1E9-8A101CDCAE68}" type="pres">
      <dgm:prSet presAssocID="{03D34200-892F-4C03-81A1-2D812EFF9567}"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Target Audience"/>
        </a:ext>
      </dgm:extLst>
    </dgm:pt>
    <dgm:pt modelId="{666548A6-F146-4509-9E0F-93AF46608A52}" type="pres">
      <dgm:prSet presAssocID="{03D34200-892F-4C03-81A1-2D812EFF9567}" presName="spaceRect" presStyleCnt="0"/>
      <dgm:spPr/>
    </dgm:pt>
    <dgm:pt modelId="{1AD3164C-3375-4597-9EA0-6A44415174D9}" type="pres">
      <dgm:prSet presAssocID="{03D34200-892F-4C03-81A1-2D812EFF9567}" presName="parTx" presStyleLbl="revTx" presStyleIdx="0" presStyleCnt="4">
        <dgm:presLayoutVars>
          <dgm:chMax val="0"/>
          <dgm:chPref val="0"/>
        </dgm:presLayoutVars>
      </dgm:prSet>
      <dgm:spPr/>
    </dgm:pt>
    <dgm:pt modelId="{EFCE0D5D-02A0-47E6-8506-ADE656AA1F05}" type="pres">
      <dgm:prSet presAssocID="{04EDB52E-82B2-46BE-AC98-8C1BEF0774AA}" presName="sibTrans" presStyleCnt="0"/>
      <dgm:spPr/>
    </dgm:pt>
    <dgm:pt modelId="{827A3253-5872-423A-8746-6E789502A291}" type="pres">
      <dgm:prSet presAssocID="{FFE46A72-9714-4DBC-A51B-DDE80BC0301C}" presName="compNode" presStyleCnt="0"/>
      <dgm:spPr/>
    </dgm:pt>
    <dgm:pt modelId="{05AA9760-E584-48F8-970F-D9306B8D5111}" type="pres">
      <dgm:prSet presAssocID="{FFE46A72-9714-4DBC-A51B-DDE80BC0301C}" presName="bgRect" presStyleLbl="bgShp" presStyleIdx="1" presStyleCnt="4"/>
      <dgm:spPr/>
    </dgm:pt>
    <dgm:pt modelId="{2110F618-1B26-471D-AC80-1AB33769A475}" type="pres">
      <dgm:prSet presAssocID="{FFE46A72-9714-4DBC-A51B-DDE80BC0301C}"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ar"/>
        </a:ext>
      </dgm:extLst>
    </dgm:pt>
    <dgm:pt modelId="{20670187-5DEA-42CD-A6DB-29638B6D4CC3}" type="pres">
      <dgm:prSet presAssocID="{FFE46A72-9714-4DBC-A51B-DDE80BC0301C}" presName="spaceRect" presStyleCnt="0"/>
      <dgm:spPr/>
    </dgm:pt>
    <dgm:pt modelId="{58F6CBBF-FE21-47F9-8BF2-DE120F153958}" type="pres">
      <dgm:prSet presAssocID="{FFE46A72-9714-4DBC-A51B-DDE80BC0301C}" presName="parTx" presStyleLbl="revTx" presStyleIdx="1" presStyleCnt="4">
        <dgm:presLayoutVars>
          <dgm:chMax val="0"/>
          <dgm:chPref val="0"/>
        </dgm:presLayoutVars>
      </dgm:prSet>
      <dgm:spPr/>
    </dgm:pt>
    <dgm:pt modelId="{79DC6E40-249F-4259-B214-B7DD493DEAE5}" type="pres">
      <dgm:prSet presAssocID="{4D23F182-AAA3-4455-9BB9-D066E5A2A88C}" presName="sibTrans" presStyleCnt="0"/>
      <dgm:spPr/>
    </dgm:pt>
    <dgm:pt modelId="{041E5A56-7B60-42F7-9965-B432D3A59DB4}" type="pres">
      <dgm:prSet presAssocID="{4666EC4D-21D8-4F51-BEF4-378F533C70A6}" presName="compNode" presStyleCnt="0"/>
      <dgm:spPr/>
    </dgm:pt>
    <dgm:pt modelId="{C73C7BDA-6A5F-44B9-BFF6-1388694E28FB}" type="pres">
      <dgm:prSet presAssocID="{4666EC4D-21D8-4F51-BEF4-378F533C70A6}" presName="bgRect" presStyleLbl="bgShp" presStyleIdx="2" presStyleCnt="4"/>
      <dgm:spPr/>
    </dgm:pt>
    <dgm:pt modelId="{834289E0-EF1F-46FC-ADF4-7C843B0F16A3}" type="pres">
      <dgm:prSet presAssocID="{4666EC4D-21D8-4F51-BEF4-378F533C70A6}"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Optical disc"/>
        </a:ext>
      </dgm:extLst>
    </dgm:pt>
    <dgm:pt modelId="{EF386E9B-AA84-4B6D-AE2D-7C5E84DEA111}" type="pres">
      <dgm:prSet presAssocID="{4666EC4D-21D8-4F51-BEF4-378F533C70A6}" presName="spaceRect" presStyleCnt="0"/>
      <dgm:spPr/>
    </dgm:pt>
    <dgm:pt modelId="{BE1738CA-827F-4E2C-BAB8-8DFCE24B1DFB}" type="pres">
      <dgm:prSet presAssocID="{4666EC4D-21D8-4F51-BEF4-378F533C70A6}" presName="parTx" presStyleLbl="revTx" presStyleIdx="2" presStyleCnt="4">
        <dgm:presLayoutVars>
          <dgm:chMax val="0"/>
          <dgm:chPref val="0"/>
        </dgm:presLayoutVars>
      </dgm:prSet>
      <dgm:spPr/>
    </dgm:pt>
    <dgm:pt modelId="{BE6051FD-1CF1-4B28-B7E9-0B2B632762DF}" type="pres">
      <dgm:prSet presAssocID="{BE6AAC99-52D5-4C58-88CE-B003D7044ACC}" presName="sibTrans" presStyleCnt="0"/>
      <dgm:spPr/>
    </dgm:pt>
    <dgm:pt modelId="{72E0ED4F-8FBB-4FE3-BDF6-A45260BC1F72}" type="pres">
      <dgm:prSet presAssocID="{5CD24B5D-4685-4FD1-A2CE-45E700DB3AFD}" presName="compNode" presStyleCnt="0"/>
      <dgm:spPr/>
    </dgm:pt>
    <dgm:pt modelId="{17BFD954-CE80-4ACB-903A-9C3F7ADE8B67}" type="pres">
      <dgm:prSet presAssocID="{5CD24B5D-4685-4FD1-A2CE-45E700DB3AFD}" presName="bgRect" presStyleLbl="bgShp" presStyleIdx="3" presStyleCnt="4"/>
      <dgm:spPr/>
    </dgm:pt>
    <dgm:pt modelId="{ABF8AE69-809A-4049-8EC2-B49019C4FF35}" type="pres">
      <dgm:prSet presAssocID="{5CD24B5D-4685-4FD1-A2CE-45E700DB3AFD}"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Table"/>
        </a:ext>
      </dgm:extLst>
    </dgm:pt>
    <dgm:pt modelId="{570BF82C-D824-4366-8EBA-1A3BE59EDDD7}" type="pres">
      <dgm:prSet presAssocID="{5CD24B5D-4685-4FD1-A2CE-45E700DB3AFD}" presName="spaceRect" presStyleCnt="0"/>
      <dgm:spPr/>
    </dgm:pt>
    <dgm:pt modelId="{B5AF31C2-E01F-455F-9EC4-C99479FA1E60}" type="pres">
      <dgm:prSet presAssocID="{5CD24B5D-4685-4FD1-A2CE-45E700DB3AFD}" presName="parTx" presStyleLbl="revTx" presStyleIdx="3" presStyleCnt="4">
        <dgm:presLayoutVars>
          <dgm:chMax val="0"/>
          <dgm:chPref val="0"/>
        </dgm:presLayoutVars>
      </dgm:prSet>
      <dgm:spPr/>
    </dgm:pt>
  </dgm:ptLst>
  <dgm:cxnLst>
    <dgm:cxn modelId="{BBD62617-66BD-46AA-B7B2-F810FFEC5238}" type="presOf" srcId="{4666EC4D-21D8-4F51-BEF4-378F533C70A6}" destId="{BE1738CA-827F-4E2C-BAB8-8DFCE24B1DFB}" srcOrd="0" destOrd="0" presId="urn:microsoft.com/office/officeart/2018/2/layout/IconVerticalSolidList"/>
    <dgm:cxn modelId="{4F7CD120-1559-4B30-8277-4D8ABE78B74C}" srcId="{9EF466B5-77A9-49BF-B473-75DE4D9E7AEE}" destId="{FFE46A72-9714-4DBC-A51B-DDE80BC0301C}" srcOrd="1" destOrd="0" parTransId="{41895D8C-F4ED-4957-B782-ACE493596498}" sibTransId="{4D23F182-AAA3-4455-9BB9-D066E5A2A88C}"/>
    <dgm:cxn modelId="{B04A313A-FC18-4CDD-AEB4-23A7C6EA313E}" srcId="{9EF466B5-77A9-49BF-B473-75DE4D9E7AEE}" destId="{03D34200-892F-4C03-81A1-2D812EFF9567}" srcOrd="0" destOrd="0" parTransId="{07C5ECD9-9567-4306-B3A1-73FC8D60903C}" sibTransId="{04EDB52E-82B2-46BE-AC98-8C1BEF0774AA}"/>
    <dgm:cxn modelId="{250C0872-3E7F-47AD-AD05-EF11B74EA839}" type="presOf" srcId="{FFE46A72-9714-4DBC-A51B-DDE80BC0301C}" destId="{58F6CBBF-FE21-47F9-8BF2-DE120F153958}" srcOrd="0" destOrd="0" presId="urn:microsoft.com/office/officeart/2018/2/layout/IconVerticalSolidList"/>
    <dgm:cxn modelId="{7C926D53-F2C6-4AA3-81B9-F73D024C6A87}" srcId="{9EF466B5-77A9-49BF-B473-75DE4D9E7AEE}" destId="{5CD24B5D-4685-4FD1-A2CE-45E700DB3AFD}" srcOrd="3" destOrd="0" parTransId="{71268E66-0091-442D-86CE-E90489BADFED}" sibTransId="{23B00351-B42E-4753-BCC5-1E61CCDEA903}"/>
    <dgm:cxn modelId="{8BB9E584-F63D-4451-8D55-8E691A431EC6}" type="presOf" srcId="{5CD24B5D-4685-4FD1-A2CE-45E700DB3AFD}" destId="{B5AF31C2-E01F-455F-9EC4-C99479FA1E60}" srcOrd="0" destOrd="0" presId="urn:microsoft.com/office/officeart/2018/2/layout/IconVerticalSolidList"/>
    <dgm:cxn modelId="{3D0433AD-ECC9-4D52-93AB-6A6791A0467D}" type="presOf" srcId="{9EF466B5-77A9-49BF-B473-75DE4D9E7AEE}" destId="{77EC933D-EFE4-4D5A-B290-FFEE449719E1}" srcOrd="0" destOrd="0" presId="urn:microsoft.com/office/officeart/2018/2/layout/IconVerticalSolidList"/>
    <dgm:cxn modelId="{566AE8C6-DDCC-4979-98BE-F56EC093C417}" srcId="{9EF466B5-77A9-49BF-B473-75DE4D9E7AEE}" destId="{4666EC4D-21D8-4F51-BEF4-378F533C70A6}" srcOrd="2" destOrd="0" parTransId="{567156ED-7497-4BE3-A61A-7FA4CD9B104A}" sibTransId="{BE6AAC99-52D5-4C58-88CE-B003D7044ACC}"/>
    <dgm:cxn modelId="{33E751D4-377D-41D5-A69F-01DCE2604B63}" type="presOf" srcId="{03D34200-892F-4C03-81A1-2D812EFF9567}" destId="{1AD3164C-3375-4597-9EA0-6A44415174D9}" srcOrd="0" destOrd="0" presId="urn:microsoft.com/office/officeart/2018/2/layout/IconVerticalSolidList"/>
    <dgm:cxn modelId="{F052F688-2E6E-4708-9B33-1759685177A1}" type="presParOf" srcId="{77EC933D-EFE4-4D5A-B290-FFEE449719E1}" destId="{8A029987-7ACE-4309-9E73-5E67F7EEBEB8}" srcOrd="0" destOrd="0" presId="urn:microsoft.com/office/officeart/2018/2/layout/IconVerticalSolidList"/>
    <dgm:cxn modelId="{A782198E-09DD-479E-87D0-613C7BB23DDC}" type="presParOf" srcId="{8A029987-7ACE-4309-9E73-5E67F7EEBEB8}" destId="{09A296B6-6E52-4CAC-8BEF-E4C5A66F068B}" srcOrd="0" destOrd="0" presId="urn:microsoft.com/office/officeart/2018/2/layout/IconVerticalSolidList"/>
    <dgm:cxn modelId="{5C8CB5D3-A3D5-4754-99D2-6422EC064DFF}" type="presParOf" srcId="{8A029987-7ACE-4309-9E73-5E67F7EEBEB8}" destId="{01602762-4A53-4159-A1E9-8A101CDCAE68}" srcOrd="1" destOrd="0" presId="urn:microsoft.com/office/officeart/2018/2/layout/IconVerticalSolidList"/>
    <dgm:cxn modelId="{2920AA2C-479A-4675-8079-6F4C63B5C7A6}" type="presParOf" srcId="{8A029987-7ACE-4309-9E73-5E67F7EEBEB8}" destId="{666548A6-F146-4509-9E0F-93AF46608A52}" srcOrd="2" destOrd="0" presId="urn:microsoft.com/office/officeart/2018/2/layout/IconVerticalSolidList"/>
    <dgm:cxn modelId="{7C59D087-2F22-4205-8AC3-C7FF8ADFF248}" type="presParOf" srcId="{8A029987-7ACE-4309-9E73-5E67F7EEBEB8}" destId="{1AD3164C-3375-4597-9EA0-6A44415174D9}" srcOrd="3" destOrd="0" presId="urn:microsoft.com/office/officeart/2018/2/layout/IconVerticalSolidList"/>
    <dgm:cxn modelId="{A31D7A8B-8822-40B7-9A2F-FEA2C6463205}" type="presParOf" srcId="{77EC933D-EFE4-4D5A-B290-FFEE449719E1}" destId="{EFCE0D5D-02A0-47E6-8506-ADE656AA1F05}" srcOrd="1" destOrd="0" presId="urn:microsoft.com/office/officeart/2018/2/layout/IconVerticalSolidList"/>
    <dgm:cxn modelId="{D0DA3BB0-5B25-4BB1-B553-FDB7B2BCFE83}" type="presParOf" srcId="{77EC933D-EFE4-4D5A-B290-FFEE449719E1}" destId="{827A3253-5872-423A-8746-6E789502A291}" srcOrd="2" destOrd="0" presId="urn:microsoft.com/office/officeart/2018/2/layout/IconVerticalSolidList"/>
    <dgm:cxn modelId="{8D2A848C-79E9-4A4A-939E-AED11EC3881F}" type="presParOf" srcId="{827A3253-5872-423A-8746-6E789502A291}" destId="{05AA9760-E584-48F8-970F-D9306B8D5111}" srcOrd="0" destOrd="0" presId="urn:microsoft.com/office/officeart/2018/2/layout/IconVerticalSolidList"/>
    <dgm:cxn modelId="{B58314C7-6D7E-4B33-B35F-C37627672E1C}" type="presParOf" srcId="{827A3253-5872-423A-8746-6E789502A291}" destId="{2110F618-1B26-471D-AC80-1AB33769A475}" srcOrd="1" destOrd="0" presId="urn:microsoft.com/office/officeart/2018/2/layout/IconVerticalSolidList"/>
    <dgm:cxn modelId="{613BE0D9-0611-45E9-B733-91833719A4DD}" type="presParOf" srcId="{827A3253-5872-423A-8746-6E789502A291}" destId="{20670187-5DEA-42CD-A6DB-29638B6D4CC3}" srcOrd="2" destOrd="0" presId="urn:microsoft.com/office/officeart/2018/2/layout/IconVerticalSolidList"/>
    <dgm:cxn modelId="{00F3F97D-DBF7-4744-BDB2-D2A32FF73F6E}" type="presParOf" srcId="{827A3253-5872-423A-8746-6E789502A291}" destId="{58F6CBBF-FE21-47F9-8BF2-DE120F153958}" srcOrd="3" destOrd="0" presId="urn:microsoft.com/office/officeart/2018/2/layout/IconVerticalSolidList"/>
    <dgm:cxn modelId="{A5F0C4EB-BC9D-4002-A36D-C31A4CF2E07C}" type="presParOf" srcId="{77EC933D-EFE4-4D5A-B290-FFEE449719E1}" destId="{79DC6E40-249F-4259-B214-B7DD493DEAE5}" srcOrd="3" destOrd="0" presId="urn:microsoft.com/office/officeart/2018/2/layout/IconVerticalSolidList"/>
    <dgm:cxn modelId="{360A346D-A541-4969-A7FE-561E96FA037D}" type="presParOf" srcId="{77EC933D-EFE4-4D5A-B290-FFEE449719E1}" destId="{041E5A56-7B60-42F7-9965-B432D3A59DB4}" srcOrd="4" destOrd="0" presId="urn:microsoft.com/office/officeart/2018/2/layout/IconVerticalSolidList"/>
    <dgm:cxn modelId="{BCBFEE15-7FD0-400E-AE44-D99C83E56678}" type="presParOf" srcId="{041E5A56-7B60-42F7-9965-B432D3A59DB4}" destId="{C73C7BDA-6A5F-44B9-BFF6-1388694E28FB}" srcOrd="0" destOrd="0" presId="urn:microsoft.com/office/officeart/2018/2/layout/IconVerticalSolidList"/>
    <dgm:cxn modelId="{D636BD59-FD93-4626-96E1-E1EA2C4CEAEC}" type="presParOf" srcId="{041E5A56-7B60-42F7-9965-B432D3A59DB4}" destId="{834289E0-EF1F-46FC-ADF4-7C843B0F16A3}" srcOrd="1" destOrd="0" presId="urn:microsoft.com/office/officeart/2018/2/layout/IconVerticalSolidList"/>
    <dgm:cxn modelId="{74BD2FAC-AB8B-44BB-A1FB-6925FA898EB0}" type="presParOf" srcId="{041E5A56-7B60-42F7-9965-B432D3A59DB4}" destId="{EF386E9B-AA84-4B6D-AE2D-7C5E84DEA111}" srcOrd="2" destOrd="0" presId="urn:microsoft.com/office/officeart/2018/2/layout/IconVerticalSolidList"/>
    <dgm:cxn modelId="{A49D921E-6E0A-4BD7-A2E3-957CD4454F6B}" type="presParOf" srcId="{041E5A56-7B60-42F7-9965-B432D3A59DB4}" destId="{BE1738CA-827F-4E2C-BAB8-8DFCE24B1DFB}" srcOrd="3" destOrd="0" presId="urn:microsoft.com/office/officeart/2018/2/layout/IconVerticalSolidList"/>
    <dgm:cxn modelId="{13A71A0F-14EF-4E73-AAEA-6D9EB38F723B}" type="presParOf" srcId="{77EC933D-EFE4-4D5A-B290-FFEE449719E1}" destId="{BE6051FD-1CF1-4B28-B7E9-0B2B632762DF}" srcOrd="5" destOrd="0" presId="urn:microsoft.com/office/officeart/2018/2/layout/IconVerticalSolidList"/>
    <dgm:cxn modelId="{9E8B9DB8-7EE7-44CE-8690-1C7E17737062}" type="presParOf" srcId="{77EC933D-EFE4-4D5A-B290-FFEE449719E1}" destId="{72E0ED4F-8FBB-4FE3-BDF6-A45260BC1F72}" srcOrd="6" destOrd="0" presId="urn:microsoft.com/office/officeart/2018/2/layout/IconVerticalSolidList"/>
    <dgm:cxn modelId="{70FC6F58-5DCB-48EF-930B-99C3B488BFB6}" type="presParOf" srcId="{72E0ED4F-8FBB-4FE3-BDF6-A45260BC1F72}" destId="{17BFD954-CE80-4ACB-903A-9C3F7ADE8B67}" srcOrd="0" destOrd="0" presId="urn:microsoft.com/office/officeart/2018/2/layout/IconVerticalSolidList"/>
    <dgm:cxn modelId="{7EA253D9-98E0-46CE-98CC-2C6EA0258C0F}" type="presParOf" srcId="{72E0ED4F-8FBB-4FE3-BDF6-A45260BC1F72}" destId="{ABF8AE69-809A-4049-8EC2-B49019C4FF35}" srcOrd="1" destOrd="0" presId="urn:microsoft.com/office/officeart/2018/2/layout/IconVerticalSolidList"/>
    <dgm:cxn modelId="{7E2A86DD-D941-4BAA-9111-547EB9C36099}" type="presParOf" srcId="{72E0ED4F-8FBB-4FE3-BDF6-A45260BC1F72}" destId="{570BF82C-D824-4366-8EBA-1A3BE59EDDD7}" srcOrd="2" destOrd="0" presId="urn:microsoft.com/office/officeart/2018/2/layout/IconVerticalSolidList"/>
    <dgm:cxn modelId="{16006727-29E3-4905-A70C-013B3A1D2420}" type="presParOf" srcId="{72E0ED4F-8FBB-4FE3-BDF6-A45260BC1F72}" destId="{B5AF31C2-E01F-455F-9EC4-C99479FA1E6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E0145E-49B4-4A82-A537-B5FA931CACAF}" type="doc">
      <dgm:prSet loTypeId="urn:microsoft.com/office/officeart/2005/8/layout/hList1" loCatId="list" qsTypeId="urn:microsoft.com/office/officeart/2005/8/quickstyle/simple4" qsCatId="simple" csTypeId="urn:microsoft.com/office/officeart/2005/8/colors/colorful2" csCatId="colorful" phldr="1"/>
      <dgm:spPr/>
      <dgm:t>
        <a:bodyPr/>
        <a:lstStyle/>
        <a:p>
          <a:endParaRPr lang="en-US"/>
        </a:p>
      </dgm:t>
    </dgm:pt>
    <dgm:pt modelId="{B49932C6-B3EA-458D-A88F-C22AB1B49050}">
      <dgm:prSet/>
      <dgm:spPr/>
      <dgm:t>
        <a:bodyPr/>
        <a:lstStyle/>
        <a:p>
          <a:r>
            <a:rPr lang="en-US" dirty="0">
              <a:latin typeface="Times New Roman" panose="02020603050405020304" pitchFamily="18" charset="0"/>
              <a:cs typeface="Times New Roman" panose="02020603050405020304" pitchFamily="18" charset="0"/>
            </a:rPr>
            <a:t>Linear Regression</a:t>
          </a:r>
        </a:p>
      </dgm:t>
    </dgm:pt>
    <dgm:pt modelId="{96637038-B4F5-4199-ACB6-A5498E52ABD4}" type="parTrans" cxnId="{5092F4FB-2495-43D2-A9AC-7048BD87F110}">
      <dgm:prSet/>
      <dgm:spPr/>
      <dgm:t>
        <a:bodyPr/>
        <a:lstStyle/>
        <a:p>
          <a:endParaRPr lang="en-US"/>
        </a:p>
      </dgm:t>
    </dgm:pt>
    <dgm:pt modelId="{51212742-C437-4B4C-A614-FF99EFB6A0AA}" type="sibTrans" cxnId="{5092F4FB-2495-43D2-A9AC-7048BD87F110}">
      <dgm:prSet/>
      <dgm:spPr/>
      <dgm:t>
        <a:bodyPr/>
        <a:lstStyle/>
        <a:p>
          <a:endParaRPr lang="en-US"/>
        </a:p>
      </dgm:t>
    </dgm:pt>
    <dgm:pt modelId="{27302FF1-DC58-46C8-AD99-61235430FDE0}">
      <dgm:prSet custT="1"/>
      <dgm:spPr/>
      <dgm:t>
        <a:bodyPr/>
        <a:lstStyle/>
        <a:p>
          <a:r>
            <a:rPr lang="en-US" sz="2800" dirty="0">
              <a:latin typeface="Times New Roman" panose="02020603050405020304" pitchFamily="18" charset="0"/>
              <a:cs typeface="Times New Roman" panose="02020603050405020304" pitchFamily="18" charset="0"/>
            </a:rPr>
            <a:t>Mean Absolute Error: 2235.57</a:t>
          </a:r>
        </a:p>
      </dgm:t>
    </dgm:pt>
    <dgm:pt modelId="{F508D9C7-4376-4DC8-B35E-F44EF7B6A292}" type="parTrans" cxnId="{FF8AD5C4-FC92-4996-9EBE-A62AB82DE8D0}">
      <dgm:prSet/>
      <dgm:spPr/>
      <dgm:t>
        <a:bodyPr/>
        <a:lstStyle/>
        <a:p>
          <a:endParaRPr lang="en-US"/>
        </a:p>
      </dgm:t>
    </dgm:pt>
    <dgm:pt modelId="{B698BFA5-F49F-4844-A87A-92FA26FC1FC5}" type="sibTrans" cxnId="{FF8AD5C4-FC92-4996-9EBE-A62AB82DE8D0}">
      <dgm:prSet/>
      <dgm:spPr/>
      <dgm:t>
        <a:bodyPr/>
        <a:lstStyle/>
        <a:p>
          <a:endParaRPr lang="en-US"/>
        </a:p>
      </dgm:t>
    </dgm:pt>
    <dgm:pt modelId="{55EAEF2C-D143-46AB-A936-9DCCDCC6529F}">
      <dgm:prSet/>
      <dgm:spPr/>
      <dgm:t>
        <a:bodyPr/>
        <a:lstStyle/>
        <a:p>
          <a:r>
            <a:rPr lang="en-US" dirty="0">
              <a:latin typeface="Times New Roman" panose="02020603050405020304" pitchFamily="18" charset="0"/>
              <a:cs typeface="Times New Roman" panose="02020603050405020304" pitchFamily="18" charset="0"/>
            </a:rPr>
            <a:t>Random Forest</a:t>
          </a:r>
        </a:p>
      </dgm:t>
    </dgm:pt>
    <dgm:pt modelId="{32CDD067-8FE8-4680-916C-F52CA92CF816}" type="parTrans" cxnId="{6CBAFFDA-D1AA-48A4-9F7F-008AB7540586}">
      <dgm:prSet/>
      <dgm:spPr/>
      <dgm:t>
        <a:bodyPr/>
        <a:lstStyle/>
        <a:p>
          <a:endParaRPr lang="en-US"/>
        </a:p>
      </dgm:t>
    </dgm:pt>
    <dgm:pt modelId="{CEDCE315-58C1-44AB-9F2A-D355EDF86DA8}" type="sibTrans" cxnId="{6CBAFFDA-D1AA-48A4-9F7F-008AB7540586}">
      <dgm:prSet/>
      <dgm:spPr/>
      <dgm:t>
        <a:bodyPr/>
        <a:lstStyle/>
        <a:p>
          <a:endParaRPr lang="en-US"/>
        </a:p>
      </dgm:t>
    </dgm:pt>
    <dgm:pt modelId="{A20EF3AC-AF29-44B7-82AC-8D794F660B0C}">
      <dgm:prSet custT="1"/>
      <dgm:spPr/>
      <dgm:t>
        <a:bodyPr/>
        <a:lstStyle/>
        <a:p>
          <a:r>
            <a:rPr lang="en-US" sz="2800">
              <a:latin typeface="Times New Roman" panose="02020603050405020304" pitchFamily="18" charset="0"/>
              <a:cs typeface="Times New Roman" panose="02020603050405020304" pitchFamily="18" charset="0"/>
            </a:rPr>
            <a:t>Mean Absolute Error: 1092.74</a:t>
          </a:r>
        </a:p>
      </dgm:t>
    </dgm:pt>
    <dgm:pt modelId="{38A7DFE0-6154-4D4A-9F14-E946DDA3159D}" type="parTrans" cxnId="{7B8A4610-7346-43AD-BD96-575A8E273F7F}">
      <dgm:prSet/>
      <dgm:spPr/>
      <dgm:t>
        <a:bodyPr/>
        <a:lstStyle/>
        <a:p>
          <a:endParaRPr lang="en-US"/>
        </a:p>
      </dgm:t>
    </dgm:pt>
    <dgm:pt modelId="{D9ECFCB0-7812-4F45-A7AE-54734BD97E0F}" type="sibTrans" cxnId="{7B8A4610-7346-43AD-BD96-575A8E273F7F}">
      <dgm:prSet/>
      <dgm:spPr/>
      <dgm:t>
        <a:bodyPr/>
        <a:lstStyle/>
        <a:p>
          <a:endParaRPr lang="en-US"/>
        </a:p>
      </dgm:t>
    </dgm:pt>
    <dgm:pt modelId="{F4A50C99-EE71-4A1A-A2F0-1E2554965DCE}">
      <dgm:prSet custT="1"/>
      <dgm:spPr/>
      <dgm:t>
        <a:bodyPr/>
        <a:lstStyle/>
        <a:p>
          <a:r>
            <a:rPr lang="en-US" sz="2800" dirty="0">
              <a:latin typeface="Times New Roman" panose="02020603050405020304" pitchFamily="18" charset="0"/>
              <a:cs typeface="Times New Roman" panose="02020603050405020304" pitchFamily="18" charset="0"/>
            </a:rPr>
            <a:t>Mean Squared Error: 4079283.74</a:t>
          </a:r>
        </a:p>
      </dgm:t>
    </dgm:pt>
    <dgm:pt modelId="{F6CD39A1-29DD-4CF9-8EB4-971D1FA3F7E7}" type="parTrans" cxnId="{3B3197C5-E04F-4B66-84A7-608F7F6C37FE}">
      <dgm:prSet/>
      <dgm:spPr/>
      <dgm:t>
        <a:bodyPr/>
        <a:lstStyle/>
        <a:p>
          <a:endParaRPr lang="en-US"/>
        </a:p>
      </dgm:t>
    </dgm:pt>
    <dgm:pt modelId="{EB8A9C6A-CB89-4B22-B19A-D40DB4FB0CC4}" type="sibTrans" cxnId="{3B3197C5-E04F-4B66-84A7-608F7F6C37FE}">
      <dgm:prSet/>
      <dgm:spPr/>
      <dgm:t>
        <a:bodyPr/>
        <a:lstStyle/>
        <a:p>
          <a:endParaRPr lang="en-US"/>
        </a:p>
      </dgm:t>
    </dgm:pt>
    <dgm:pt modelId="{4DDE62D2-1C87-4328-8CFD-773433710453}">
      <dgm:prSet custT="1"/>
      <dgm:spPr/>
      <dgm:t>
        <a:bodyPr/>
        <a:lstStyle/>
        <a:p>
          <a:r>
            <a:rPr lang="en-US" sz="2800" dirty="0">
              <a:latin typeface="Times New Roman" panose="02020603050405020304" pitchFamily="18" charset="0"/>
              <a:cs typeface="Times New Roman" panose="02020603050405020304" pitchFamily="18" charset="0"/>
            </a:rPr>
            <a:t>R-squared: 0.87</a:t>
          </a:r>
        </a:p>
      </dgm:t>
    </dgm:pt>
    <dgm:pt modelId="{B2A24333-745F-4AEC-8CD8-5B010E3110F7}" type="parTrans" cxnId="{998B93FF-8BAB-4ED4-B834-515909F39E15}">
      <dgm:prSet/>
      <dgm:spPr/>
      <dgm:t>
        <a:bodyPr/>
        <a:lstStyle/>
        <a:p>
          <a:endParaRPr lang="en-US"/>
        </a:p>
      </dgm:t>
    </dgm:pt>
    <dgm:pt modelId="{A28FF2CF-E7D5-4928-B838-9A669CDF6184}" type="sibTrans" cxnId="{998B93FF-8BAB-4ED4-B834-515909F39E15}">
      <dgm:prSet/>
      <dgm:spPr/>
      <dgm:t>
        <a:bodyPr/>
        <a:lstStyle/>
        <a:p>
          <a:endParaRPr lang="en-US"/>
        </a:p>
      </dgm:t>
    </dgm:pt>
    <dgm:pt modelId="{17EF7880-FA5E-4D76-927C-69CE734D5FFA}">
      <dgm:prSet/>
      <dgm:spPr/>
      <dgm:t>
        <a:bodyPr/>
        <a:lstStyle/>
        <a:p>
          <a:r>
            <a:rPr lang="en-US" dirty="0">
              <a:latin typeface="Times New Roman" panose="02020603050405020304" pitchFamily="18" charset="0"/>
              <a:cs typeface="Times New Roman" panose="02020603050405020304" pitchFamily="18" charset="0"/>
            </a:rPr>
            <a:t>Gradient Booster</a:t>
          </a:r>
        </a:p>
      </dgm:t>
    </dgm:pt>
    <dgm:pt modelId="{72769B68-5E98-4E41-B95D-153858163AD6}" type="parTrans" cxnId="{126FF0CB-B13A-478B-B633-E393B8331D1E}">
      <dgm:prSet/>
      <dgm:spPr/>
      <dgm:t>
        <a:bodyPr/>
        <a:lstStyle/>
        <a:p>
          <a:endParaRPr lang="en-US"/>
        </a:p>
      </dgm:t>
    </dgm:pt>
    <dgm:pt modelId="{3C74ACCC-16EF-4DF8-A453-ABA2BCAF926A}" type="sibTrans" cxnId="{126FF0CB-B13A-478B-B633-E393B8331D1E}">
      <dgm:prSet/>
      <dgm:spPr/>
      <dgm:t>
        <a:bodyPr/>
        <a:lstStyle/>
        <a:p>
          <a:endParaRPr lang="en-US"/>
        </a:p>
      </dgm:t>
    </dgm:pt>
    <dgm:pt modelId="{E45A130F-C9F9-4D16-8E73-4E5A406BEABE}">
      <dgm:prSet custT="1"/>
      <dgm:spPr/>
      <dgm:t>
        <a:bodyPr/>
        <a:lstStyle/>
        <a:p>
          <a:r>
            <a:rPr lang="en-US" sz="2800">
              <a:latin typeface="Times New Roman" panose="02020603050405020304" pitchFamily="18" charset="0"/>
              <a:cs typeface="Times New Roman" panose="02020603050405020304" pitchFamily="18" charset="0"/>
            </a:rPr>
            <a:t>Mean Absolute Error: 1266.07</a:t>
          </a:r>
        </a:p>
      </dgm:t>
    </dgm:pt>
    <dgm:pt modelId="{60EC9BA0-5B46-47AC-8D15-769602CBD3AD}" type="parTrans" cxnId="{8BDA0A02-F700-4D51-8C0A-FD0CCDD719EA}">
      <dgm:prSet/>
      <dgm:spPr/>
      <dgm:t>
        <a:bodyPr/>
        <a:lstStyle/>
        <a:p>
          <a:endParaRPr lang="en-US"/>
        </a:p>
      </dgm:t>
    </dgm:pt>
    <dgm:pt modelId="{454C5D81-78B9-4DC0-A01A-AEC416296FF3}" type="sibTrans" cxnId="{8BDA0A02-F700-4D51-8C0A-FD0CCDD719EA}">
      <dgm:prSet/>
      <dgm:spPr/>
      <dgm:t>
        <a:bodyPr/>
        <a:lstStyle/>
        <a:p>
          <a:endParaRPr lang="en-US"/>
        </a:p>
      </dgm:t>
    </dgm:pt>
    <dgm:pt modelId="{419BA198-6F28-4A23-AC66-ADAC05F67D2E}">
      <dgm:prSet custT="1"/>
      <dgm:spPr/>
      <dgm:t>
        <a:bodyPr/>
        <a:lstStyle/>
        <a:p>
          <a:r>
            <a:rPr lang="en-US" sz="2800" dirty="0">
              <a:latin typeface="Times New Roman" panose="02020603050405020304" pitchFamily="18" charset="0"/>
              <a:cs typeface="Times New Roman" panose="02020603050405020304" pitchFamily="18" charset="0"/>
            </a:rPr>
            <a:t>Mean Squared Error: 4842543.72</a:t>
          </a:r>
        </a:p>
      </dgm:t>
    </dgm:pt>
    <dgm:pt modelId="{822DB0E0-7610-4785-9404-8F12B96B5D54}" type="parTrans" cxnId="{DD97530F-B281-4968-9263-320A5756CF38}">
      <dgm:prSet/>
      <dgm:spPr/>
      <dgm:t>
        <a:bodyPr/>
        <a:lstStyle/>
        <a:p>
          <a:endParaRPr lang="en-US"/>
        </a:p>
      </dgm:t>
    </dgm:pt>
    <dgm:pt modelId="{AABDEA83-3721-4609-8DC4-74D53CED0699}" type="sibTrans" cxnId="{DD97530F-B281-4968-9263-320A5756CF38}">
      <dgm:prSet/>
      <dgm:spPr/>
      <dgm:t>
        <a:bodyPr/>
        <a:lstStyle/>
        <a:p>
          <a:endParaRPr lang="en-US"/>
        </a:p>
      </dgm:t>
    </dgm:pt>
    <dgm:pt modelId="{9A91B69C-1F8A-41B4-8F23-D79167F511C1}">
      <dgm:prSet custT="1"/>
      <dgm:spPr/>
      <dgm:t>
        <a:bodyPr/>
        <a:lstStyle/>
        <a:p>
          <a:r>
            <a:rPr lang="en-US" sz="2800" dirty="0">
              <a:latin typeface="Times New Roman" panose="02020603050405020304" pitchFamily="18" charset="0"/>
              <a:cs typeface="Times New Roman" panose="02020603050405020304" pitchFamily="18" charset="0"/>
            </a:rPr>
            <a:t>R-squared: 0.84</a:t>
          </a:r>
        </a:p>
      </dgm:t>
    </dgm:pt>
    <dgm:pt modelId="{927409D7-5135-4E22-B17E-ADE5EFDBE78A}" type="parTrans" cxnId="{17A4CCD3-2414-4E38-BFD0-33F15D102E2E}">
      <dgm:prSet/>
      <dgm:spPr/>
      <dgm:t>
        <a:bodyPr/>
        <a:lstStyle/>
        <a:p>
          <a:endParaRPr lang="en-US"/>
        </a:p>
      </dgm:t>
    </dgm:pt>
    <dgm:pt modelId="{4AD58524-0886-4969-9C82-11D406F998DF}" type="sibTrans" cxnId="{17A4CCD3-2414-4E38-BFD0-33F15D102E2E}">
      <dgm:prSet/>
      <dgm:spPr/>
      <dgm:t>
        <a:bodyPr/>
        <a:lstStyle/>
        <a:p>
          <a:endParaRPr lang="en-US"/>
        </a:p>
      </dgm:t>
    </dgm:pt>
    <dgm:pt modelId="{4A4B60E6-BAE2-49A5-AC8F-1FC62C2ECD03}">
      <dgm:prSet custT="1"/>
      <dgm:spPr/>
      <dgm:t>
        <a:bodyPr/>
        <a:lstStyle/>
        <a:p>
          <a:r>
            <a:rPr lang="en-US" sz="2800" dirty="0">
              <a:latin typeface="Times New Roman" panose="02020603050405020304" pitchFamily="18" charset="0"/>
              <a:cs typeface="Times New Roman" panose="02020603050405020304" pitchFamily="18" charset="0"/>
            </a:rPr>
            <a:t>Mean Squared Error: 11301011.58</a:t>
          </a:r>
        </a:p>
      </dgm:t>
    </dgm:pt>
    <dgm:pt modelId="{D3EB1DBA-BC2C-49E8-80A8-A86F9C53CFB2}" type="sibTrans" cxnId="{821928DB-2D57-4ACF-AB47-35D128141FB5}">
      <dgm:prSet/>
      <dgm:spPr/>
      <dgm:t>
        <a:bodyPr/>
        <a:lstStyle/>
        <a:p>
          <a:endParaRPr lang="en-US"/>
        </a:p>
      </dgm:t>
    </dgm:pt>
    <dgm:pt modelId="{5B3E4751-C38E-44EB-8F63-536A2A3843D2}" type="parTrans" cxnId="{821928DB-2D57-4ACF-AB47-35D128141FB5}">
      <dgm:prSet/>
      <dgm:spPr/>
      <dgm:t>
        <a:bodyPr/>
        <a:lstStyle/>
        <a:p>
          <a:endParaRPr lang="en-US"/>
        </a:p>
      </dgm:t>
    </dgm:pt>
    <dgm:pt modelId="{557EAA91-0A0D-4ACB-9204-4D57DFEC9B68}">
      <dgm:prSet custT="1"/>
      <dgm:spPr/>
      <dgm:t>
        <a:bodyPr/>
        <a:lstStyle/>
        <a:p>
          <a:r>
            <a:rPr lang="en-US" sz="2800" dirty="0">
              <a:latin typeface="Times New Roman" panose="02020603050405020304" pitchFamily="18" charset="0"/>
              <a:cs typeface="Times New Roman" panose="02020603050405020304" pitchFamily="18" charset="0"/>
            </a:rPr>
            <a:t>R-squared: 0.63</a:t>
          </a:r>
        </a:p>
      </dgm:t>
    </dgm:pt>
    <dgm:pt modelId="{258EC8A1-4625-43AE-9DAC-3DF29CB299BB}" type="sibTrans" cxnId="{EA357FBE-69D7-46D3-BA8F-F9821F5A3318}">
      <dgm:prSet/>
      <dgm:spPr/>
      <dgm:t>
        <a:bodyPr/>
        <a:lstStyle/>
        <a:p>
          <a:endParaRPr lang="en-US"/>
        </a:p>
      </dgm:t>
    </dgm:pt>
    <dgm:pt modelId="{40CC6A9F-B8B5-4383-87AE-4F82F6E705AE}" type="parTrans" cxnId="{EA357FBE-69D7-46D3-BA8F-F9821F5A3318}">
      <dgm:prSet/>
      <dgm:spPr/>
      <dgm:t>
        <a:bodyPr/>
        <a:lstStyle/>
        <a:p>
          <a:endParaRPr lang="en-US"/>
        </a:p>
      </dgm:t>
    </dgm:pt>
    <dgm:pt modelId="{148E9001-23AA-4C12-B797-9618098A0106}" type="pres">
      <dgm:prSet presAssocID="{7EE0145E-49B4-4A82-A537-B5FA931CACAF}" presName="Name0" presStyleCnt="0">
        <dgm:presLayoutVars>
          <dgm:dir/>
          <dgm:animLvl val="lvl"/>
          <dgm:resizeHandles val="exact"/>
        </dgm:presLayoutVars>
      </dgm:prSet>
      <dgm:spPr/>
    </dgm:pt>
    <dgm:pt modelId="{6A8B6D92-863A-4563-B956-970AA250F229}" type="pres">
      <dgm:prSet presAssocID="{B49932C6-B3EA-458D-A88F-C22AB1B49050}" presName="composite" presStyleCnt="0"/>
      <dgm:spPr/>
    </dgm:pt>
    <dgm:pt modelId="{146B3A59-D592-418E-9C34-F618173E6C00}" type="pres">
      <dgm:prSet presAssocID="{B49932C6-B3EA-458D-A88F-C22AB1B49050}" presName="parTx" presStyleLbl="alignNode1" presStyleIdx="0" presStyleCnt="3">
        <dgm:presLayoutVars>
          <dgm:chMax val="0"/>
          <dgm:chPref val="0"/>
          <dgm:bulletEnabled val="1"/>
        </dgm:presLayoutVars>
      </dgm:prSet>
      <dgm:spPr/>
    </dgm:pt>
    <dgm:pt modelId="{CCC6C20E-B84B-4DB8-B90C-952EE8C54006}" type="pres">
      <dgm:prSet presAssocID="{B49932C6-B3EA-458D-A88F-C22AB1B49050}" presName="desTx" presStyleLbl="alignAccFollowNode1" presStyleIdx="0" presStyleCnt="3">
        <dgm:presLayoutVars>
          <dgm:bulletEnabled val="1"/>
        </dgm:presLayoutVars>
      </dgm:prSet>
      <dgm:spPr/>
    </dgm:pt>
    <dgm:pt modelId="{3B31CE6A-937E-485C-A219-B84EC84292CC}" type="pres">
      <dgm:prSet presAssocID="{51212742-C437-4B4C-A614-FF99EFB6A0AA}" presName="space" presStyleCnt="0"/>
      <dgm:spPr/>
    </dgm:pt>
    <dgm:pt modelId="{66F242ED-A9B3-4C04-ACBF-F7B5C39F7132}" type="pres">
      <dgm:prSet presAssocID="{55EAEF2C-D143-46AB-A936-9DCCDCC6529F}" presName="composite" presStyleCnt="0"/>
      <dgm:spPr/>
    </dgm:pt>
    <dgm:pt modelId="{87A11F89-1AB8-4F0E-9F21-B908879CAEF5}" type="pres">
      <dgm:prSet presAssocID="{55EAEF2C-D143-46AB-A936-9DCCDCC6529F}" presName="parTx" presStyleLbl="alignNode1" presStyleIdx="1" presStyleCnt="3">
        <dgm:presLayoutVars>
          <dgm:chMax val="0"/>
          <dgm:chPref val="0"/>
          <dgm:bulletEnabled val="1"/>
        </dgm:presLayoutVars>
      </dgm:prSet>
      <dgm:spPr/>
    </dgm:pt>
    <dgm:pt modelId="{0438804A-5041-411F-A799-634B4F62534C}" type="pres">
      <dgm:prSet presAssocID="{55EAEF2C-D143-46AB-A936-9DCCDCC6529F}" presName="desTx" presStyleLbl="alignAccFollowNode1" presStyleIdx="1" presStyleCnt="3">
        <dgm:presLayoutVars>
          <dgm:bulletEnabled val="1"/>
        </dgm:presLayoutVars>
      </dgm:prSet>
      <dgm:spPr/>
    </dgm:pt>
    <dgm:pt modelId="{01E7F118-E9D4-4292-9756-A9AF890817BE}" type="pres">
      <dgm:prSet presAssocID="{CEDCE315-58C1-44AB-9F2A-D355EDF86DA8}" presName="space" presStyleCnt="0"/>
      <dgm:spPr/>
    </dgm:pt>
    <dgm:pt modelId="{18AC5395-57FB-4191-98DE-3A915EC5E97D}" type="pres">
      <dgm:prSet presAssocID="{17EF7880-FA5E-4D76-927C-69CE734D5FFA}" presName="composite" presStyleCnt="0"/>
      <dgm:spPr/>
    </dgm:pt>
    <dgm:pt modelId="{AD3E92CD-E4F6-4A20-82B3-396E07E37E59}" type="pres">
      <dgm:prSet presAssocID="{17EF7880-FA5E-4D76-927C-69CE734D5FFA}" presName="parTx" presStyleLbl="alignNode1" presStyleIdx="2" presStyleCnt="3">
        <dgm:presLayoutVars>
          <dgm:chMax val="0"/>
          <dgm:chPref val="0"/>
          <dgm:bulletEnabled val="1"/>
        </dgm:presLayoutVars>
      </dgm:prSet>
      <dgm:spPr/>
    </dgm:pt>
    <dgm:pt modelId="{D80F9EA9-552A-4591-93B6-375DEEF472C5}" type="pres">
      <dgm:prSet presAssocID="{17EF7880-FA5E-4D76-927C-69CE734D5FFA}" presName="desTx" presStyleLbl="alignAccFollowNode1" presStyleIdx="2" presStyleCnt="3">
        <dgm:presLayoutVars>
          <dgm:bulletEnabled val="1"/>
        </dgm:presLayoutVars>
      </dgm:prSet>
      <dgm:spPr/>
    </dgm:pt>
  </dgm:ptLst>
  <dgm:cxnLst>
    <dgm:cxn modelId="{8BDA0A02-F700-4D51-8C0A-FD0CCDD719EA}" srcId="{17EF7880-FA5E-4D76-927C-69CE734D5FFA}" destId="{E45A130F-C9F9-4D16-8E73-4E5A406BEABE}" srcOrd="0" destOrd="0" parTransId="{60EC9BA0-5B46-47AC-8D15-769602CBD3AD}" sibTransId="{454C5D81-78B9-4DC0-A01A-AEC416296FF3}"/>
    <dgm:cxn modelId="{6D652807-F624-40EC-BC01-72186BC0AD1F}" type="presOf" srcId="{4A4B60E6-BAE2-49A5-AC8F-1FC62C2ECD03}" destId="{CCC6C20E-B84B-4DB8-B90C-952EE8C54006}" srcOrd="0" destOrd="1" presId="urn:microsoft.com/office/officeart/2005/8/layout/hList1"/>
    <dgm:cxn modelId="{3F66FE0A-E4BC-404B-ABFA-7BFE8E924755}" type="presOf" srcId="{A20EF3AC-AF29-44B7-82AC-8D794F660B0C}" destId="{0438804A-5041-411F-A799-634B4F62534C}" srcOrd="0" destOrd="0" presId="urn:microsoft.com/office/officeart/2005/8/layout/hList1"/>
    <dgm:cxn modelId="{3FEB460C-C63C-4084-9781-5D1512CBD369}" type="presOf" srcId="{557EAA91-0A0D-4ACB-9204-4D57DFEC9B68}" destId="{CCC6C20E-B84B-4DB8-B90C-952EE8C54006}" srcOrd="0" destOrd="2" presId="urn:microsoft.com/office/officeart/2005/8/layout/hList1"/>
    <dgm:cxn modelId="{DD97530F-B281-4968-9263-320A5756CF38}" srcId="{17EF7880-FA5E-4D76-927C-69CE734D5FFA}" destId="{419BA198-6F28-4A23-AC66-ADAC05F67D2E}" srcOrd="1" destOrd="0" parTransId="{822DB0E0-7610-4785-9404-8F12B96B5D54}" sibTransId="{AABDEA83-3721-4609-8DC4-74D53CED0699}"/>
    <dgm:cxn modelId="{7B8A4610-7346-43AD-BD96-575A8E273F7F}" srcId="{55EAEF2C-D143-46AB-A936-9DCCDCC6529F}" destId="{A20EF3AC-AF29-44B7-82AC-8D794F660B0C}" srcOrd="0" destOrd="0" parTransId="{38A7DFE0-6154-4D4A-9F14-E946DDA3159D}" sibTransId="{D9ECFCB0-7812-4F45-A7AE-54734BD97E0F}"/>
    <dgm:cxn modelId="{67C4C31F-0724-4E1C-AE6E-F7026A076572}" type="presOf" srcId="{27302FF1-DC58-46C8-AD99-61235430FDE0}" destId="{CCC6C20E-B84B-4DB8-B90C-952EE8C54006}" srcOrd="0" destOrd="0" presId="urn:microsoft.com/office/officeart/2005/8/layout/hList1"/>
    <dgm:cxn modelId="{E2116D5B-CFFC-468F-A325-EA2AEDFFA784}" type="presOf" srcId="{17EF7880-FA5E-4D76-927C-69CE734D5FFA}" destId="{AD3E92CD-E4F6-4A20-82B3-396E07E37E59}" srcOrd="0" destOrd="0" presId="urn:microsoft.com/office/officeart/2005/8/layout/hList1"/>
    <dgm:cxn modelId="{4F99F25E-8182-4691-829E-885F8C64F09F}" type="presOf" srcId="{E45A130F-C9F9-4D16-8E73-4E5A406BEABE}" destId="{D80F9EA9-552A-4591-93B6-375DEEF472C5}" srcOrd="0" destOrd="0" presId="urn:microsoft.com/office/officeart/2005/8/layout/hList1"/>
    <dgm:cxn modelId="{B22B3271-2143-4506-BB1F-F3957B79C427}" type="presOf" srcId="{7EE0145E-49B4-4A82-A537-B5FA931CACAF}" destId="{148E9001-23AA-4C12-B797-9618098A0106}" srcOrd="0" destOrd="0" presId="urn:microsoft.com/office/officeart/2005/8/layout/hList1"/>
    <dgm:cxn modelId="{F3125C56-3419-4F3F-BC25-1C92C435F664}" type="presOf" srcId="{F4A50C99-EE71-4A1A-A2F0-1E2554965DCE}" destId="{0438804A-5041-411F-A799-634B4F62534C}" srcOrd="0" destOrd="1" presId="urn:microsoft.com/office/officeart/2005/8/layout/hList1"/>
    <dgm:cxn modelId="{76DED585-D4AA-4D42-B04D-9409FFD2A107}" type="presOf" srcId="{55EAEF2C-D143-46AB-A936-9DCCDCC6529F}" destId="{87A11F89-1AB8-4F0E-9F21-B908879CAEF5}" srcOrd="0" destOrd="0" presId="urn:microsoft.com/office/officeart/2005/8/layout/hList1"/>
    <dgm:cxn modelId="{4AE94095-2363-4EA6-A468-E0E2075D54E0}" type="presOf" srcId="{419BA198-6F28-4A23-AC66-ADAC05F67D2E}" destId="{D80F9EA9-552A-4591-93B6-375DEEF472C5}" srcOrd="0" destOrd="1" presId="urn:microsoft.com/office/officeart/2005/8/layout/hList1"/>
    <dgm:cxn modelId="{EA357FBE-69D7-46D3-BA8F-F9821F5A3318}" srcId="{B49932C6-B3EA-458D-A88F-C22AB1B49050}" destId="{557EAA91-0A0D-4ACB-9204-4D57DFEC9B68}" srcOrd="2" destOrd="0" parTransId="{40CC6A9F-B8B5-4383-87AE-4F82F6E705AE}" sibTransId="{258EC8A1-4625-43AE-9DAC-3DF29CB299BB}"/>
    <dgm:cxn modelId="{FF8AD5C4-FC92-4996-9EBE-A62AB82DE8D0}" srcId="{B49932C6-B3EA-458D-A88F-C22AB1B49050}" destId="{27302FF1-DC58-46C8-AD99-61235430FDE0}" srcOrd="0" destOrd="0" parTransId="{F508D9C7-4376-4DC8-B35E-F44EF7B6A292}" sibTransId="{B698BFA5-F49F-4844-A87A-92FA26FC1FC5}"/>
    <dgm:cxn modelId="{3B3197C5-E04F-4B66-84A7-608F7F6C37FE}" srcId="{55EAEF2C-D143-46AB-A936-9DCCDCC6529F}" destId="{F4A50C99-EE71-4A1A-A2F0-1E2554965DCE}" srcOrd="1" destOrd="0" parTransId="{F6CD39A1-29DD-4CF9-8EB4-971D1FA3F7E7}" sibTransId="{EB8A9C6A-CB89-4B22-B19A-D40DB4FB0CC4}"/>
    <dgm:cxn modelId="{126FF0CB-B13A-478B-B633-E393B8331D1E}" srcId="{7EE0145E-49B4-4A82-A537-B5FA931CACAF}" destId="{17EF7880-FA5E-4D76-927C-69CE734D5FFA}" srcOrd="2" destOrd="0" parTransId="{72769B68-5E98-4E41-B95D-153858163AD6}" sibTransId="{3C74ACCC-16EF-4DF8-A453-ABA2BCAF926A}"/>
    <dgm:cxn modelId="{17A4CCD3-2414-4E38-BFD0-33F15D102E2E}" srcId="{17EF7880-FA5E-4D76-927C-69CE734D5FFA}" destId="{9A91B69C-1F8A-41B4-8F23-D79167F511C1}" srcOrd="2" destOrd="0" parTransId="{927409D7-5135-4E22-B17E-ADE5EFDBE78A}" sibTransId="{4AD58524-0886-4969-9C82-11D406F998DF}"/>
    <dgm:cxn modelId="{6CBAFFDA-D1AA-48A4-9F7F-008AB7540586}" srcId="{7EE0145E-49B4-4A82-A537-B5FA931CACAF}" destId="{55EAEF2C-D143-46AB-A936-9DCCDCC6529F}" srcOrd="1" destOrd="0" parTransId="{32CDD067-8FE8-4680-916C-F52CA92CF816}" sibTransId="{CEDCE315-58C1-44AB-9F2A-D355EDF86DA8}"/>
    <dgm:cxn modelId="{821928DB-2D57-4ACF-AB47-35D128141FB5}" srcId="{B49932C6-B3EA-458D-A88F-C22AB1B49050}" destId="{4A4B60E6-BAE2-49A5-AC8F-1FC62C2ECD03}" srcOrd="1" destOrd="0" parTransId="{5B3E4751-C38E-44EB-8F63-536A2A3843D2}" sibTransId="{D3EB1DBA-BC2C-49E8-80A8-A86F9C53CFB2}"/>
    <dgm:cxn modelId="{A11A1AF5-3753-4059-9643-18B7FD7DC229}" type="presOf" srcId="{9A91B69C-1F8A-41B4-8F23-D79167F511C1}" destId="{D80F9EA9-552A-4591-93B6-375DEEF472C5}" srcOrd="0" destOrd="2" presId="urn:microsoft.com/office/officeart/2005/8/layout/hList1"/>
    <dgm:cxn modelId="{0647E3FB-B35B-4D86-A302-B2C719B603CE}" type="presOf" srcId="{B49932C6-B3EA-458D-A88F-C22AB1B49050}" destId="{146B3A59-D592-418E-9C34-F618173E6C00}" srcOrd="0" destOrd="0" presId="urn:microsoft.com/office/officeart/2005/8/layout/hList1"/>
    <dgm:cxn modelId="{5092F4FB-2495-43D2-A9AC-7048BD87F110}" srcId="{7EE0145E-49B4-4A82-A537-B5FA931CACAF}" destId="{B49932C6-B3EA-458D-A88F-C22AB1B49050}" srcOrd="0" destOrd="0" parTransId="{96637038-B4F5-4199-ACB6-A5498E52ABD4}" sibTransId="{51212742-C437-4B4C-A614-FF99EFB6A0AA}"/>
    <dgm:cxn modelId="{63CA92FD-8146-4ADD-A9E7-9AA9F63794FB}" type="presOf" srcId="{4DDE62D2-1C87-4328-8CFD-773433710453}" destId="{0438804A-5041-411F-A799-634B4F62534C}" srcOrd="0" destOrd="2" presId="urn:microsoft.com/office/officeart/2005/8/layout/hList1"/>
    <dgm:cxn modelId="{998B93FF-8BAB-4ED4-B834-515909F39E15}" srcId="{55EAEF2C-D143-46AB-A936-9DCCDCC6529F}" destId="{4DDE62D2-1C87-4328-8CFD-773433710453}" srcOrd="2" destOrd="0" parTransId="{B2A24333-745F-4AEC-8CD8-5B010E3110F7}" sibTransId="{A28FF2CF-E7D5-4928-B838-9A669CDF6184}"/>
    <dgm:cxn modelId="{2CA6A643-3344-40A3-A6B5-7524A4A99D0C}" type="presParOf" srcId="{148E9001-23AA-4C12-B797-9618098A0106}" destId="{6A8B6D92-863A-4563-B956-970AA250F229}" srcOrd="0" destOrd="0" presId="urn:microsoft.com/office/officeart/2005/8/layout/hList1"/>
    <dgm:cxn modelId="{A4DDFE61-F441-45D9-947B-91AAD76112B1}" type="presParOf" srcId="{6A8B6D92-863A-4563-B956-970AA250F229}" destId="{146B3A59-D592-418E-9C34-F618173E6C00}" srcOrd="0" destOrd="0" presId="urn:microsoft.com/office/officeart/2005/8/layout/hList1"/>
    <dgm:cxn modelId="{05967131-5A50-49A1-A5C2-B93FB2F13032}" type="presParOf" srcId="{6A8B6D92-863A-4563-B956-970AA250F229}" destId="{CCC6C20E-B84B-4DB8-B90C-952EE8C54006}" srcOrd="1" destOrd="0" presId="urn:microsoft.com/office/officeart/2005/8/layout/hList1"/>
    <dgm:cxn modelId="{A445D107-E445-4872-A9B1-90E25E493ADC}" type="presParOf" srcId="{148E9001-23AA-4C12-B797-9618098A0106}" destId="{3B31CE6A-937E-485C-A219-B84EC84292CC}" srcOrd="1" destOrd="0" presId="urn:microsoft.com/office/officeart/2005/8/layout/hList1"/>
    <dgm:cxn modelId="{B93E9001-1EA1-4204-8838-E47D778B32B4}" type="presParOf" srcId="{148E9001-23AA-4C12-B797-9618098A0106}" destId="{66F242ED-A9B3-4C04-ACBF-F7B5C39F7132}" srcOrd="2" destOrd="0" presId="urn:microsoft.com/office/officeart/2005/8/layout/hList1"/>
    <dgm:cxn modelId="{8F73C890-9174-438D-854D-7C65D4A60E06}" type="presParOf" srcId="{66F242ED-A9B3-4C04-ACBF-F7B5C39F7132}" destId="{87A11F89-1AB8-4F0E-9F21-B908879CAEF5}" srcOrd="0" destOrd="0" presId="urn:microsoft.com/office/officeart/2005/8/layout/hList1"/>
    <dgm:cxn modelId="{0F625F3B-D3A5-4C7F-A6D0-377F3743C737}" type="presParOf" srcId="{66F242ED-A9B3-4C04-ACBF-F7B5C39F7132}" destId="{0438804A-5041-411F-A799-634B4F62534C}" srcOrd="1" destOrd="0" presId="urn:microsoft.com/office/officeart/2005/8/layout/hList1"/>
    <dgm:cxn modelId="{9A49F01D-82FF-43DD-A0A0-31C0905C25D9}" type="presParOf" srcId="{148E9001-23AA-4C12-B797-9618098A0106}" destId="{01E7F118-E9D4-4292-9756-A9AF890817BE}" srcOrd="3" destOrd="0" presId="urn:microsoft.com/office/officeart/2005/8/layout/hList1"/>
    <dgm:cxn modelId="{6ACB2BB7-9DA9-48B4-9DBD-7F6E6B44A2C5}" type="presParOf" srcId="{148E9001-23AA-4C12-B797-9618098A0106}" destId="{18AC5395-57FB-4191-98DE-3A915EC5E97D}" srcOrd="4" destOrd="0" presId="urn:microsoft.com/office/officeart/2005/8/layout/hList1"/>
    <dgm:cxn modelId="{42049C05-D8F1-4707-A8EC-9DAAF85BDE9C}" type="presParOf" srcId="{18AC5395-57FB-4191-98DE-3A915EC5E97D}" destId="{AD3E92CD-E4F6-4A20-82B3-396E07E37E59}" srcOrd="0" destOrd="0" presId="urn:microsoft.com/office/officeart/2005/8/layout/hList1"/>
    <dgm:cxn modelId="{1884C904-E4BE-4DA7-A407-9D215BA39987}" type="presParOf" srcId="{18AC5395-57FB-4191-98DE-3A915EC5E97D}" destId="{D80F9EA9-552A-4591-93B6-375DEEF472C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E21C73-420D-484A-9C67-F05AA8F9FA7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BFAA9FE-DEFB-4C7B-B663-B49DA553379B}">
      <dgm:prSet custT="1"/>
      <dgm:spPr/>
      <dgm:t>
        <a:bodyPr/>
        <a:lstStyle/>
        <a:p>
          <a:r>
            <a:rPr lang="en-US" sz="3000" dirty="0">
              <a:latin typeface="Times New Roman" panose="02020603050405020304" pitchFamily="18" charset="0"/>
              <a:cs typeface="Times New Roman" panose="02020603050405020304" pitchFamily="18" charset="0"/>
            </a:rPr>
            <a:t>Market Dynamics</a:t>
          </a:r>
        </a:p>
      </dgm:t>
    </dgm:pt>
    <dgm:pt modelId="{9F884730-A86B-4D22-A593-6A59247AC7F0}" type="parTrans" cxnId="{D45CB81E-5F59-4650-AC05-B4884881E55C}">
      <dgm:prSet/>
      <dgm:spPr/>
      <dgm:t>
        <a:bodyPr/>
        <a:lstStyle/>
        <a:p>
          <a:endParaRPr lang="en-US"/>
        </a:p>
      </dgm:t>
    </dgm:pt>
    <dgm:pt modelId="{CEFFFC69-B40B-4847-99E3-A26A0EF3E3B1}" type="sibTrans" cxnId="{D45CB81E-5F59-4650-AC05-B4884881E55C}">
      <dgm:prSet/>
      <dgm:spPr/>
      <dgm:t>
        <a:bodyPr/>
        <a:lstStyle/>
        <a:p>
          <a:endParaRPr lang="en-US"/>
        </a:p>
      </dgm:t>
    </dgm:pt>
    <dgm:pt modelId="{70184960-DAAA-4A9D-A07E-34D0F2F364B2}">
      <dgm:prSet custT="1"/>
      <dgm:spPr/>
      <dgm:t>
        <a:bodyPr/>
        <a:lstStyle/>
        <a:p>
          <a:r>
            <a:rPr lang="en-US" sz="3000" dirty="0">
              <a:latin typeface="Times New Roman" panose="02020603050405020304" pitchFamily="18" charset="0"/>
              <a:cs typeface="Times New Roman" panose="02020603050405020304" pitchFamily="18" charset="0"/>
            </a:rPr>
            <a:t>Model Complexity</a:t>
          </a:r>
        </a:p>
      </dgm:t>
    </dgm:pt>
    <dgm:pt modelId="{C7295ABA-EF41-43F9-A67D-96DA4EA819AE}" type="parTrans" cxnId="{FB740B31-9178-447F-A7D7-0471058C8029}">
      <dgm:prSet/>
      <dgm:spPr/>
      <dgm:t>
        <a:bodyPr/>
        <a:lstStyle/>
        <a:p>
          <a:endParaRPr lang="en-US"/>
        </a:p>
      </dgm:t>
    </dgm:pt>
    <dgm:pt modelId="{C6B284B8-41EC-428E-9522-B70CF576B998}" type="sibTrans" cxnId="{FB740B31-9178-447F-A7D7-0471058C8029}">
      <dgm:prSet/>
      <dgm:spPr/>
      <dgm:t>
        <a:bodyPr/>
        <a:lstStyle/>
        <a:p>
          <a:endParaRPr lang="en-US"/>
        </a:p>
      </dgm:t>
    </dgm:pt>
    <dgm:pt modelId="{326F376D-31CD-45FA-9405-5C59021161D6}">
      <dgm:prSet custT="1"/>
      <dgm:spPr/>
      <dgm:t>
        <a:bodyPr/>
        <a:lstStyle/>
        <a:p>
          <a:r>
            <a:rPr lang="en-US" sz="3000" dirty="0">
              <a:latin typeface="Times New Roman" panose="02020603050405020304" pitchFamily="18" charset="0"/>
              <a:cs typeface="Times New Roman" panose="02020603050405020304" pitchFamily="18" charset="0"/>
            </a:rPr>
            <a:t>Scalability</a:t>
          </a:r>
        </a:p>
      </dgm:t>
    </dgm:pt>
    <dgm:pt modelId="{19DB82EF-FDC8-4DF1-8A4F-7A88C814BE68}" type="parTrans" cxnId="{2EFEB007-780F-4B90-A729-5DF9A9782FBB}">
      <dgm:prSet/>
      <dgm:spPr/>
      <dgm:t>
        <a:bodyPr/>
        <a:lstStyle/>
        <a:p>
          <a:endParaRPr lang="en-US"/>
        </a:p>
      </dgm:t>
    </dgm:pt>
    <dgm:pt modelId="{DA480F9A-1F8D-4D45-A5E0-395E3292D24E}" type="sibTrans" cxnId="{2EFEB007-780F-4B90-A729-5DF9A9782FBB}">
      <dgm:prSet/>
      <dgm:spPr/>
      <dgm:t>
        <a:bodyPr/>
        <a:lstStyle/>
        <a:p>
          <a:endParaRPr lang="en-US"/>
        </a:p>
      </dgm:t>
    </dgm:pt>
    <dgm:pt modelId="{5A89E614-8DCF-4759-94DC-1E6F8AB8008D}">
      <dgm:prSet custT="1"/>
      <dgm:spPr/>
      <dgm:t>
        <a:bodyPr/>
        <a:lstStyle/>
        <a:p>
          <a:r>
            <a:rPr lang="en-US" sz="3000" dirty="0">
              <a:latin typeface="Times New Roman" panose="02020603050405020304" pitchFamily="18" charset="0"/>
              <a:cs typeface="Times New Roman" panose="02020603050405020304" pitchFamily="18" charset="0"/>
            </a:rPr>
            <a:t>Limited Scope</a:t>
          </a:r>
        </a:p>
      </dgm:t>
    </dgm:pt>
    <dgm:pt modelId="{52D80DB8-1CA8-47A1-B817-C1820C1FDC36}" type="parTrans" cxnId="{39D2C692-7AC3-4EF8-805F-F530CD70FB38}">
      <dgm:prSet/>
      <dgm:spPr/>
      <dgm:t>
        <a:bodyPr/>
        <a:lstStyle/>
        <a:p>
          <a:endParaRPr lang="en-US"/>
        </a:p>
      </dgm:t>
    </dgm:pt>
    <dgm:pt modelId="{54382366-C2AD-489E-A318-3C0C2D03FF38}" type="sibTrans" cxnId="{39D2C692-7AC3-4EF8-805F-F530CD70FB38}">
      <dgm:prSet/>
      <dgm:spPr/>
      <dgm:t>
        <a:bodyPr/>
        <a:lstStyle/>
        <a:p>
          <a:endParaRPr lang="en-US"/>
        </a:p>
      </dgm:t>
    </dgm:pt>
    <dgm:pt modelId="{138E96AE-615A-464C-B609-CA80003D8CC2}">
      <dgm:prSet custT="1"/>
      <dgm:spPr/>
      <dgm:t>
        <a:bodyPr/>
        <a:lstStyle/>
        <a:p>
          <a:r>
            <a:rPr lang="en-US" sz="3000" dirty="0">
              <a:latin typeface="Times New Roman" panose="02020603050405020304" pitchFamily="18" charset="0"/>
              <a:cs typeface="Times New Roman" panose="02020603050405020304" pitchFamily="18" charset="0"/>
            </a:rPr>
            <a:t>Feature Selection</a:t>
          </a:r>
        </a:p>
      </dgm:t>
    </dgm:pt>
    <dgm:pt modelId="{55117329-1F75-4569-B6DB-0240BC524C81}" type="parTrans" cxnId="{23A57268-E57B-41CA-909C-7D460629CBD4}">
      <dgm:prSet/>
      <dgm:spPr/>
      <dgm:t>
        <a:bodyPr/>
        <a:lstStyle/>
        <a:p>
          <a:endParaRPr lang="en-US"/>
        </a:p>
      </dgm:t>
    </dgm:pt>
    <dgm:pt modelId="{11B07D0A-FC1E-4BC8-991F-4940EB5F27B5}" type="sibTrans" cxnId="{23A57268-E57B-41CA-909C-7D460629CBD4}">
      <dgm:prSet/>
      <dgm:spPr/>
      <dgm:t>
        <a:bodyPr/>
        <a:lstStyle/>
        <a:p>
          <a:endParaRPr lang="en-US"/>
        </a:p>
      </dgm:t>
    </dgm:pt>
    <dgm:pt modelId="{26152106-40E1-46BC-B243-7FFE3E744A06}" type="pres">
      <dgm:prSet presAssocID="{A7E21C73-420D-484A-9C67-F05AA8F9FA73}" presName="linear" presStyleCnt="0">
        <dgm:presLayoutVars>
          <dgm:animLvl val="lvl"/>
          <dgm:resizeHandles val="exact"/>
        </dgm:presLayoutVars>
      </dgm:prSet>
      <dgm:spPr/>
    </dgm:pt>
    <dgm:pt modelId="{CCD22774-2040-43ED-98D5-47B3BE3FBA67}" type="pres">
      <dgm:prSet presAssocID="{FBFAA9FE-DEFB-4C7B-B663-B49DA553379B}" presName="parentText" presStyleLbl="node1" presStyleIdx="0" presStyleCnt="5">
        <dgm:presLayoutVars>
          <dgm:chMax val="0"/>
          <dgm:bulletEnabled val="1"/>
        </dgm:presLayoutVars>
      </dgm:prSet>
      <dgm:spPr/>
    </dgm:pt>
    <dgm:pt modelId="{9F17E85A-2F37-463B-B677-874352B7F000}" type="pres">
      <dgm:prSet presAssocID="{CEFFFC69-B40B-4847-99E3-A26A0EF3E3B1}" presName="spacer" presStyleCnt="0"/>
      <dgm:spPr/>
    </dgm:pt>
    <dgm:pt modelId="{01557EE6-38F7-4421-8D39-139DCBEC2A43}" type="pres">
      <dgm:prSet presAssocID="{70184960-DAAA-4A9D-A07E-34D0F2F364B2}" presName="parentText" presStyleLbl="node1" presStyleIdx="1" presStyleCnt="5">
        <dgm:presLayoutVars>
          <dgm:chMax val="0"/>
          <dgm:bulletEnabled val="1"/>
        </dgm:presLayoutVars>
      </dgm:prSet>
      <dgm:spPr/>
    </dgm:pt>
    <dgm:pt modelId="{4CA5920A-ACEE-4659-A5B0-44F91105DD51}" type="pres">
      <dgm:prSet presAssocID="{C6B284B8-41EC-428E-9522-B70CF576B998}" presName="spacer" presStyleCnt="0"/>
      <dgm:spPr/>
    </dgm:pt>
    <dgm:pt modelId="{E42104A7-87D2-47DF-8E41-0C30F17CED46}" type="pres">
      <dgm:prSet presAssocID="{326F376D-31CD-45FA-9405-5C59021161D6}" presName="parentText" presStyleLbl="node1" presStyleIdx="2" presStyleCnt="5">
        <dgm:presLayoutVars>
          <dgm:chMax val="0"/>
          <dgm:bulletEnabled val="1"/>
        </dgm:presLayoutVars>
      </dgm:prSet>
      <dgm:spPr/>
    </dgm:pt>
    <dgm:pt modelId="{566AB1EC-0A0F-469E-8104-25D2956C3E89}" type="pres">
      <dgm:prSet presAssocID="{DA480F9A-1F8D-4D45-A5E0-395E3292D24E}" presName="spacer" presStyleCnt="0"/>
      <dgm:spPr/>
    </dgm:pt>
    <dgm:pt modelId="{9052C131-6C89-4B6C-95C2-74CB6CD45407}" type="pres">
      <dgm:prSet presAssocID="{5A89E614-8DCF-4759-94DC-1E6F8AB8008D}" presName="parentText" presStyleLbl="node1" presStyleIdx="3" presStyleCnt="5">
        <dgm:presLayoutVars>
          <dgm:chMax val="0"/>
          <dgm:bulletEnabled val="1"/>
        </dgm:presLayoutVars>
      </dgm:prSet>
      <dgm:spPr/>
    </dgm:pt>
    <dgm:pt modelId="{D4C15443-2A20-4973-98BF-EA366C0726E7}" type="pres">
      <dgm:prSet presAssocID="{54382366-C2AD-489E-A318-3C0C2D03FF38}" presName="spacer" presStyleCnt="0"/>
      <dgm:spPr/>
    </dgm:pt>
    <dgm:pt modelId="{0B3A8BC5-044F-49F5-B11A-32D3BB646B98}" type="pres">
      <dgm:prSet presAssocID="{138E96AE-615A-464C-B609-CA80003D8CC2}" presName="parentText" presStyleLbl="node1" presStyleIdx="4" presStyleCnt="5">
        <dgm:presLayoutVars>
          <dgm:chMax val="0"/>
          <dgm:bulletEnabled val="1"/>
        </dgm:presLayoutVars>
      </dgm:prSet>
      <dgm:spPr/>
    </dgm:pt>
  </dgm:ptLst>
  <dgm:cxnLst>
    <dgm:cxn modelId="{2EFEB007-780F-4B90-A729-5DF9A9782FBB}" srcId="{A7E21C73-420D-484A-9C67-F05AA8F9FA73}" destId="{326F376D-31CD-45FA-9405-5C59021161D6}" srcOrd="2" destOrd="0" parTransId="{19DB82EF-FDC8-4DF1-8A4F-7A88C814BE68}" sibTransId="{DA480F9A-1F8D-4D45-A5E0-395E3292D24E}"/>
    <dgm:cxn modelId="{B13A000E-DA5D-4965-9825-3AD800B95D07}" type="presOf" srcId="{326F376D-31CD-45FA-9405-5C59021161D6}" destId="{E42104A7-87D2-47DF-8E41-0C30F17CED46}" srcOrd="0" destOrd="0" presId="urn:microsoft.com/office/officeart/2005/8/layout/vList2"/>
    <dgm:cxn modelId="{8B11E510-7534-437C-9281-96921ED56469}" type="presOf" srcId="{5A89E614-8DCF-4759-94DC-1E6F8AB8008D}" destId="{9052C131-6C89-4B6C-95C2-74CB6CD45407}" srcOrd="0" destOrd="0" presId="urn:microsoft.com/office/officeart/2005/8/layout/vList2"/>
    <dgm:cxn modelId="{D45CB81E-5F59-4650-AC05-B4884881E55C}" srcId="{A7E21C73-420D-484A-9C67-F05AA8F9FA73}" destId="{FBFAA9FE-DEFB-4C7B-B663-B49DA553379B}" srcOrd="0" destOrd="0" parTransId="{9F884730-A86B-4D22-A593-6A59247AC7F0}" sibTransId="{CEFFFC69-B40B-4847-99E3-A26A0EF3E3B1}"/>
    <dgm:cxn modelId="{FB740B31-9178-447F-A7D7-0471058C8029}" srcId="{A7E21C73-420D-484A-9C67-F05AA8F9FA73}" destId="{70184960-DAAA-4A9D-A07E-34D0F2F364B2}" srcOrd="1" destOrd="0" parTransId="{C7295ABA-EF41-43F9-A67D-96DA4EA819AE}" sibTransId="{C6B284B8-41EC-428E-9522-B70CF576B998}"/>
    <dgm:cxn modelId="{23A57268-E57B-41CA-909C-7D460629CBD4}" srcId="{A7E21C73-420D-484A-9C67-F05AA8F9FA73}" destId="{138E96AE-615A-464C-B609-CA80003D8CC2}" srcOrd="4" destOrd="0" parTransId="{55117329-1F75-4569-B6DB-0240BC524C81}" sibTransId="{11B07D0A-FC1E-4BC8-991F-4940EB5F27B5}"/>
    <dgm:cxn modelId="{0A7E634C-A6FD-4229-AD6C-0ACDAA96FDA4}" type="presOf" srcId="{70184960-DAAA-4A9D-A07E-34D0F2F364B2}" destId="{01557EE6-38F7-4421-8D39-139DCBEC2A43}" srcOrd="0" destOrd="0" presId="urn:microsoft.com/office/officeart/2005/8/layout/vList2"/>
    <dgm:cxn modelId="{39D2C692-7AC3-4EF8-805F-F530CD70FB38}" srcId="{A7E21C73-420D-484A-9C67-F05AA8F9FA73}" destId="{5A89E614-8DCF-4759-94DC-1E6F8AB8008D}" srcOrd="3" destOrd="0" parTransId="{52D80DB8-1CA8-47A1-B817-C1820C1FDC36}" sibTransId="{54382366-C2AD-489E-A318-3C0C2D03FF38}"/>
    <dgm:cxn modelId="{17E843A3-E684-4CCA-AAFB-A547A4F727FA}" type="presOf" srcId="{FBFAA9FE-DEFB-4C7B-B663-B49DA553379B}" destId="{CCD22774-2040-43ED-98D5-47B3BE3FBA67}" srcOrd="0" destOrd="0" presId="urn:microsoft.com/office/officeart/2005/8/layout/vList2"/>
    <dgm:cxn modelId="{3076DFB6-CF48-42D8-B48F-FB2B3A5C156B}" type="presOf" srcId="{A7E21C73-420D-484A-9C67-F05AA8F9FA73}" destId="{26152106-40E1-46BC-B243-7FFE3E744A06}" srcOrd="0" destOrd="0" presId="urn:microsoft.com/office/officeart/2005/8/layout/vList2"/>
    <dgm:cxn modelId="{E2E63CE7-34C5-466F-BA3E-937B60843CDF}" type="presOf" srcId="{138E96AE-615A-464C-B609-CA80003D8CC2}" destId="{0B3A8BC5-044F-49F5-B11A-32D3BB646B98}" srcOrd="0" destOrd="0" presId="urn:microsoft.com/office/officeart/2005/8/layout/vList2"/>
    <dgm:cxn modelId="{8F87AE24-659F-49EB-A83F-FDFA168A3ED2}" type="presParOf" srcId="{26152106-40E1-46BC-B243-7FFE3E744A06}" destId="{CCD22774-2040-43ED-98D5-47B3BE3FBA67}" srcOrd="0" destOrd="0" presId="urn:microsoft.com/office/officeart/2005/8/layout/vList2"/>
    <dgm:cxn modelId="{02FDF120-9A8C-4138-9CB1-CAFEC377D345}" type="presParOf" srcId="{26152106-40E1-46BC-B243-7FFE3E744A06}" destId="{9F17E85A-2F37-463B-B677-874352B7F000}" srcOrd="1" destOrd="0" presId="urn:microsoft.com/office/officeart/2005/8/layout/vList2"/>
    <dgm:cxn modelId="{5819B397-B282-4874-BA4D-05DA0FE9D038}" type="presParOf" srcId="{26152106-40E1-46BC-B243-7FFE3E744A06}" destId="{01557EE6-38F7-4421-8D39-139DCBEC2A43}" srcOrd="2" destOrd="0" presId="urn:microsoft.com/office/officeart/2005/8/layout/vList2"/>
    <dgm:cxn modelId="{AE7766CE-D1E6-4050-933F-DE8D3725635A}" type="presParOf" srcId="{26152106-40E1-46BC-B243-7FFE3E744A06}" destId="{4CA5920A-ACEE-4659-A5B0-44F91105DD51}" srcOrd="3" destOrd="0" presId="urn:microsoft.com/office/officeart/2005/8/layout/vList2"/>
    <dgm:cxn modelId="{4D3A8612-8512-411F-B1F7-BA148379A018}" type="presParOf" srcId="{26152106-40E1-46BC-B243-7FFE3E744A06}" destId="{E42104A7-87D2-47DF-8E41-0C30F17CED46}" srcOrd="4" destOrd="0" presId="urn:microsoft.com/office/officeart/2005/8/layout/vList2"/>
    <dgm:cxn modelId="{D6FFAEE3-CAB9-4274-B416-891E6136D611}" type="presParOf" srcId="{26152106-40E1-46BC-B243-7FFE3E744A06}" destId="{566AB1EC-0A0F-469E-8104-25D2956C3E89}" srcOrd="5" destOrd="0" presId="urn:microsoft.com/office/officeart/2005/8/layout/vList2"/>
    <dgm:cxn modelId="{E0146166-6F6D-4185-9F72-40B60B393C9A}" type="presParOf" srcId="{26152106-40E1-46BC-B243-7FFE3E744A06}" destId="{9052C131-6C89-4B6C-95C2-74CB6CD45407}" srcOrd="6" destOrd="0" presId="urn:microsoft.com/office/officeart/2005/8/layout/vList2"/>
    <dgm:cxn modelId="{599D1DEB-0D6B-40F9-B0EC-3E89EA9B7579}" type="presParOf" srcId="{26152106-40E1-46BC-B243-7FFE3E744A06}" destId="{D4C15443-2A20-4973-98BF-EA366C0726E7}" srcOrd="7" destOrd="0" presId="urn:microsoft.com/office/officeart/2005/8/layout/vList2"/>
    <dgm:cxn modelId="{0B482B81-931B-4B16-B4FE-FC18E958FE85}" type="presParOf" srcId="{26152106-40E1-46BC-B243-7FFE3E744A06}" destId="{0B3A8BC5-044F-49F5-B11A-32D3BB646B9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EC0960-83AF-4552-90B8-6CE96D5FB12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E16EBBD-867B-45C2-A72F-D322A902074E}">
      <dgm:prSet custT="1"/>
      <dgm:spPr/>
      <dgm:t>
        <a:bodyPr/>
        <a:lstStyle/>
        <a:p>
          <a:pPr>
            <a:lnSpc>
              <a:spcPct val="100000"/>
            </a:lnSpc>
          </a:pPr>
          <a:r>
            <a:rPr lang="en-US" sz="2600" dirty="0">
              <a:latin typeface="Times New Roman" panose="02020603050405020304" pitchFamily="18" charset="0"/>
              <a:cs typeface="Times New Roman" panose="02020603050405020304" pitchFamily="18" charset="0"/>
            </a:rPr>
            <a:t>Data Quality is Primary</a:t>
          </a:r>
        </a:p>
      </dgm:t>
    </dgm:pt>
    <dgm:pt modelId="{ADB522CD-302A-4F8A-8D53-BBCE6DEA0FA0}" type="parTrans" cxnId="{64D35061-FE06-4966-B6F4-B61D01975F1E}">
      <dgm:prSet/>
      <dgm:spPr/>
      <dgm:t>
        <a:bodyPr/>
        <a:lstStyle/>
        <a:p>
          <a:endParaRPr lang="en-US"/>
        </a:p>
      </dgm:t>
    </dgm:pt>
    <dgm:pt modelId="{6CFB6E49-0B6B-4AD0-B8DC-1FD554C31C97}" type="sibTrans" cxnId="{64D35061-FE06-4966-B6F4-B61D01975F1E}">
      <dgm:prSet/>
      <dgm:spPr/>
      <dgm:t>
        <a:bodyPr/>
        <a:lstStyle/>
        <a:p>
          <a:pPr>
            <a:lnSpc>
              <a:spcPct val="100000"/>
            </a:lnSpc>
          </a:pPr>
          <a:endParaRPr lang="en-US"/>
        </a:p>
      </dgm:t>
    </dgm:pt>
    <dgm:pt modelId="{462EC5F2-764D-4A85-B77C-9C5A138E13DD}">
      <dgm:prSet custT="1"/>
      <dgm:spPr/>
      <dgm:t>
        <a:bodyPr/>
        <a:lstStyle/>
        <a:p>
          <a:pPr>
            <a:lnSpc>
              <a:spcPct val="100000"/>
            </a:lnSpc>
          </a:pPr>
          <a:r>
            <a:rPr lang="en-US" sz="2600" dirty="0">
              <a:latin typeface="Times New Roman" panose="02020603050405020304" pitchFamily="18" charset="0"/>
              <a:cs typeface="Times New Roman" panose="02020603050405020304" pitchFamily="18" charset="0"/>
            </a:rPr>
            <a:t>Model Evaluation is Essential</a:t>
          </a:r>
        </a:p>
      </dgm:t>
    </dgm:pt>
    <dgm:pt modelId="{2A860F0C-82C6-4F74-A58C-4980B34AD502}" type="parTrans" cxnId="{36ED4B0D-F39D-4397-8780-9FB032B66E91}">
      <dgm:prSet/>
      <dgm:spPr/>
      <dgm:t>
        <a:bodyPr/>
        <a:lstStyle/>
        <a:p>
          <a:endParaRPr lang="en-US"/>
        </a:p>
      </dgm:t>
    </dgm:pt>
    <dgm:pt modelId="{F7A147EA-FD76-43E9-96A3-E5299D307D5C}" type="sibTrans" cxnId="{36ED4B0D-F39D-4397-8780-9FB032B66E91}">
      <dgm:prSet/>
      <dgm:spPr/>
      <dgm:t>
        <a:bodyPr/>
        <a:lstStyle/>
        <a:p>
          <a:pPr>
            <a:lnSpc>
              <a:spcPct val="100000"/>
            </a:lnSpc>
          </a:pPr>
          <a:endParaRPr lang="en-US"/>
        </a:p>
      </dgm:t>
    </dgm:pt>
    <dgm:pt modelId="{48E2F0F7-45DD-4245-AC52-59F2F56048FE}">
      <dgm:prSet custT="1"/>
      <dgm:spPr/>
      <dgm:t>
        <a:bodyPr/>
        <a:lstStyle/>
        <a:p>
          <a:pPr>
            <a:lnSpc>
              <a:spcPct val="100000"/>
            </a:lnSpc>
          </a:pPr>
          <a:r>
            <a:rPr lang="en-US" sz="2600" dirty="0">
              <a:latin typeface="Times New Roman" panose="02020603050405020304" pitchFamily="18" charset="0"/>
              <a:cs typeface="Times New Roman" panose="02020603050405020304" pitchFamily="18" charset="0"/>
            </a:rPr>
            <a:t>Continuous Model Refinement</a:t>
          </a:r>
        </a:p>
      </dgm:t>
    </dgm:pt>
    <dgm:pt modelId="{6EC600D7-9C49-4926-84DE-FE33D0DBE24D}" type="parTrans" cxnId="{FAC5EADC-9008-487E-A127-0A7791EE26FF}">
      <dgm:prSet/>
      <dgm:spPr/>
      <dgm:t>
        <a:bodyPr/>
        <a:lstStyle/>
        <a:p>
          <a:endParaRPr lang="en-US"/>
        </a:p>
      </dgm:t>
    </dgm:pt>
    <dgm:pt modelId="{8B36C6ED-5831-4FD4-BECB-591D85B548B7}" type="sibTrans" cxnId="{FAC5EADC-9008-487E-A127-0A7791EE26FF}">
      <dgm:prSet/>
      <dgm:spPr/>
      <dgm:t>
        <a:bodyPr/>
        <a:lstStyle/>
        <a:p>
          <a:pPr>
            <a:lnSpc>
              <a:spcPct val="100000"/>
            </a:lnSpc>
          </a:pPr>
          <a:endParaRPr lang="en-US"/>
        </a:p>
      </dgm:t>
    </dgm:pt>
    <dgm:pt modelId="{D8CB6D4F-2504-4671-AA0E-77911E958764}">
      <dgm:prSet custT="1"/>
      <dgm:spPr/>
      <dgm:t>
        <a:bodyPr/>
        <a:lstStyle/>
        <a:p>
          <a:pPr>
            <a:lnSpc>
              <a:spcPct val="100000"/>
            </a:lnSpc>
          </a:pPr>
          <a:r>
            <a:rPr lang="en-US" sz="2600" dirty="0">
              <a:latin typeface="Times New Roman" panose="02020603050405020304" pitchFamily="18" charset="0"/>
              <a:cs typeface="Times New Roman" panose="02020603050405020304" pitchFamily="18" charset="0"/>
            </a:rPr>
            <a:t>Learning from Failures</a:t>
          </a:r>
        </a:p>
      </dgm:t>
    </dgm:pt>
    <dgm:pt modelId="{018BA9F7-6959-445F-A312-2AC8B76C8990}" type="parTrans" cxnId="{FA7DC563-AA2C-468D-9657-3AD081C67B1E}">
      <dgm:prSet/>
      <dgm:spPr/>
      <dgm:t>
        <a:bodyPr/>
        <a:lstStyle/>
        <a:p>
          <a:endParaRPr lang="en-US"/>
        </a:p>
      </dgm:t>
    </dgm:pt>
    <dgm:pt modelId="{67088033-B1CC-4299-AB3A-E26CD2CE6FDE}" type="sibTrans" cxnId="{FA7DC563-AA2C-468D-9657-3AD081C67B1E}">
      <dgm:prSet/>
      <dgm:spPr/>
      <dgm:t>
        <a:bodyPr/>
        <a:lstStyle/>
        <a:p>
          <a:endParaRPr lang="en-US"/>
        </a:p>
      </dgm:t>
    </dgm:pt>
    <dgm:pt modelId="{BA72A4A5-ABDE-4EE3-9EF2-400B41D1A984}" type="pres">
      <dgm:prSet presAssocID="{BBEC0960-83AF-4552-90B8-6CE96D5FB12A}" presName="root" presStyleCnt="0">
        <dgm:presLayoutVars>
          <dgm:dir/>
          <dgm:resizeHandles val="exact"/>
        </dgm:presLayoutVars>
      </dgm:prSet>
      <dgm:spPr/>
    </dgm:pt>
    <dgm:pt modelId="{1A033C18-1802-491B-8B80-BA7E5C8BB7C3}" type="pres">
      <dgm:prSet presAssocID="{BBEC0960-83AF-4552-90B8-6CE96D5FB12A}" presName="container" presStyleCnt="0">
        <dgm:presLayoutVars>
          <dgm:dir/>
          <dgm:resizeHandles val="exact"/>
        </dgm:presLayoutVars>
      </dgm:prSet>
      <dgm:spPr/>
    </dgm:pt>
    <dgm:pt modelId="{1CCE65A9-5B7C-4753-AFE6-656EDCE6FD7A}" type="pres">
      <dgm:prSet presAssocID="{2E16EBBD-867B-45C2-A72F-D322A902074E}" presName="compNode" presStyleCnt="0"/>
      <dgm:spPr/>
    </dgm:pt>
    <dgm:pt modelId="{9C494CE7-2F35-4EC5-8078-160FC388F00F}" type="pres">
      <dgm:prSet presAssocID="{2E16EBBD-867B-45C2-A72F-D322A902074E}" presName="iconBgRect" presStyleLbl="bgShp" presStyleIdx="0" presStyleCnt="4"/>
      <dgm:spPr/>
    </dgm:pt>
    <dgm:pt modelId="{95619E5D-F763-4073-922A-5540BD7E5DD8}" type="pres">
      <dgm:prSet presAssocID="{2E16EBBD-867B-45C2-A72F-D322A902074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9F9A2B90-01C0-4935-BA71-35D8A2C276B8}" type="pres">
      <dgm:prSet presAssocID="{2E16EBBD-867B-45C2-A72F-D322A902074E}" presName="spaceRect" presStyleCnt="0"/>
      <dgm:spPr/>
    </dgm:pt>
    <dgm:pt modelId="{4ECF810F-5969-430E-A733-FB76CEEBD6ED}" type="pres">
      <dgm:prSet presAssocID="{2E16EBBD-867B-45C2-A72F-D322A902074E}" presName="textRect" presStyleLbl="revTx" presStyleIdx="0" presStyleCnt="4">
        <dgm:presLayoutVars>
          <dgm:chMax val="1"/>
          <dgm:chPref val="1"/>
        </dgm:presLayoutVars>
      </dgm:prSet>
      <dgm:spPr/>
    </dgm:pt>
    <dgm:pt modelId="{FDB7C4CA-6197-4535-8F03-24BD6B623DE3}" type="pres">
      <dgm:prSet presAssocID="{6CFB6E49-0B6B-4AD0-B8DC-1FD554C31C97}" presName="sibTrans" presStyleLbl="sibTrans2D1" presStyleIdx="0" presStyleCnt="0"/>
      <dgm:spPr/>
    </dgm:pt>
    <dgm:pt modelId="{45A56651-A84A-4F97-91D7-1B7AAA7E5CBC}" type="pres">
      <dgm:prSet presAssocID="{462EC5F2-764D-4A85-B77C-9C5A138E13DD}" presName="compNode" presStyleCnt="0"/>
      <dgm:spPr/>
    </dgm:pt>
    <dgm:pt modelId="{F3909EA1-B7E3-49A0-8093-3353946584E5}" type="pres">
      <dgm:prSet presAssocID="{462EC5F2-764D-4A85-B77C-9C5A138E13DD}" presName="iconBgRect" presStyleLbl="bgShp" presStyleIdx="1" presStyleCnt="4"/>
      <dgm:spPr/>
    </dgm:pt>
    <dgm:pt modelId="{92873E60-2C18-48D1-B014-F3E4C4A89ADE}" type="pres">
      <dgm:prSet presAssocID="{462EC5F2-764D-4A85-B77C-9C5A138E13D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 List"/>
        </a:ext>
      </dgm:extLst>
    </dgm:pt>
    <dgm:pt modelId="{0B27EF7D-1541-4C8C-BCAF-846A9A808317}" type="pres">
      <dgm:prSet presAssocID="{462EC5F2-764D-4A85-B77C-9C5A138E13DD}" presName="spaceRect" presStyleCnt="0"/>
      <dgm:spPr/>
    </dgm:pt>
    <dgm:pt modelId="{F0967D82-24FC-4560-B9A4-EFF40D563533}" type="pres">
      <dgm:prSet presAssocID="{462EC5F2-764D-4A85-B77C-9C5A138E13DD}" presName="textRect" presStyleLbl="revTx" presStyleIdx="1" presStyleCnt="4">
        <dgm:presLayoutVars>
          <dgm:chMax val="1"/>
          <dgm:chPref val="1"/>
        </dgm:presLayoutVars>
      </dgm:prSet>
      <dgm:spPr/>
    </dgm:pt>
    <dgm:pt modelId="{4D961D07-7E98-40CB-B513-709AC4F5FD57}" type="pres">
      <dgm:prSet presAssocID="{F7A147EA-FD76-43E9-96A3-E5299D307D5C}" presName="sibTrans" presStyleLbl="sibTrans2D1" presStyleIdx="0" presStyleCnt="0"/>
      <dgm:spPr/>
    </dgm:pt>
    <dgm:pt modelId="{CCB7E1B8-8ADE-4A9B-BBD4-250CF1B1F687}" type="pres">
      <dgm:prSet presAssocID="{48E2F0F7-45DD-4245-AC52-59F2F56048FE}" presName="compNode" presStyleCnt="0"/>
      <dgm:spPr/>
    </dgm:pt>
    <dgm:pt modelId="{AFB8C21C-3E52-4422-9686-F056B893E6C4}" type="pres">
      <dgm:prSet presAssocID="{48E2F0F7-45DD-4245-AC52-59F2F56048FE}" presName="iconBgRect" presStyleLbl="bgShp" presStyleIdx="2" presStyleCnt="4"/>
      <dgm:spPr/>
    </dgm:pt>
    <dgm:pt modelId="{431A14BE-6AA1-4B22-828F-ABAE18CD3442}" type="pres">
      <dgm:prSet presAssocID="{48E2F0F7-45DD-4245-AC52-59F2F56048F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peat"/>
        </a:ext>
      </dgm:extLst>
    </dgm:pt>
    <dgm:pt modelId="{4C2F8CC6-8051-4839-93E1-547DA83B5558}" type="pres">
      <dgm:prSet presAssocID="{48E2F0F7-45DD-4245-AC52-59F2F56048FE}" presName="spaceRect" presStyleCnt="0"/>
      <dgm:spPr/>
    </dgm:pt>
    <dgm:pt modelId="{F036A690-3390-4135-B1E8-F2B4B69E5A28}" type="pres">
      <dgm:prSet presAssocID="{48E2F0F7-45DD-4245-AC52-59F2F56048FE}" presName="textRect" presStyleLbl="revTx" presStyleIdx="2" presStyleCnt="4">
        <dgm:presLayoutVars>
          <dgm:chMax val="1"/>
          <dgm:chPref val="1"/>
        </dgm:presLayoutVars>
      </dgm:prSet>
      <dgm:spPr/>
    </dgm:pt>
    <dgm:pt modelId="{F59D9153-CC7F-40F1-B5F0-EB18D94D8D50}" type="pres">
      <dgm:prSet presAssocID="{8B36C6ED-5831-4FD4-BECB-591D85B548B7}" presName="sibTrans" presStyleLbl="sibTrans2D1" presStyleIdx="0" presStyleCnt="0"/>
      <dgm:spPr/>
    </dgm:pt>
    <dgm:pt modelId="{7CD2234F-192B-4ABD-880A-6BCEBC12F11E}" type="pres">
      <dgm:prSet presAssocID="{D8CB6D4F-2504-4671-AA0E-77911E958764}" presName="compNode" presStyleCnt="0"/>
      <dgm:spPr/>
    </dgm:pt>
    <dgm:pt modelId="{DC773CE5-B741-40BC-B16A-B47FEAB57D99}" type="pres">
      <dgm:prSet presAssocID="{D8CB6D4F-2504-4671-AA0E-77911E958764}" presName="iconBgRect" presStyleLbl="bgShp" presStyleIdx="3" presStyleCnt="4"/>
      <dgm:spPr/>
    </dgm:pt>
    <dgm:pt modelId="{7ECC262D-FE8A-4226-86BB-958447A533F1}" type="pres">
      <dgm:prSet presAssocID="{D8CB6D4F-2504-4671-AA0E-77911E95876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9C8E2D6E-521B-4A96-A1DD-DC3ABEB2A681}" type="pres">
      <dgm:prSet presAssocID="{D8CB6D4F-2504-4671-AA0E-77911E958764}" presName="spaceRect" presStyleCnt="0"/>
      <dgm:spPr/>
    </dgm:pt>
    <dgm:pt modelId="{12B0B1AA-FA70-4FFE-A0CF-3DD2E3438D4B}" type="pres">
      <dgm:prSet presAssocID="{D8CB6D4F-2504-4671-AA0E-77911E958764}" presName="textRect" presStyleLbl="revTx" presStyleIdx="3" presStyleCnt="4">
        <dgm:presLayoutVars>
          <dgm:chMax val="1"/>
          <dgm:chPref val="1"/>
        </dgm:presLayoutVars>
      </dgm:prSet>
      <dgm:spPr/>
    </dgm:pt>
  </dgm:ptLst>
  <dgm:cxnLst>
    <dgm:cxn modelId="{36ED4B0D-F39D-4397-8780-9FB032B66E91}" srcId="{BBEC0960-83AF-4552-90B8-6CE96D5FB12A}" destId="{462EC5F2-764D-4A85-B77C-9C5A138E13DD}" srcOrd="1" destOrd="0" parTransId="{2A860F0C-82C6-4F74-A58C-4980B34AD502}" sibTransId="{F7A147EA-FD76-43E9-96A3-E5299D307D5C}"/>
    <dgm:cxn modelId="{64D35061-FE06-4966-B6F4-B61D01975F1E}" srcId="{BBEC0960-83AF-4552-90B8-6CE96D5FB12A}" destId="{2E16EBBD-867B-45C2-A72F-D322A902074E}" srcOrd="0" destOrd="0" parTransId="{ADB522CD-302A-4F8A-8D53-BBCE6DEA0FA0}" sibTransId="{6CFB6E49-0B6B-4AD0-B8DC-1FD554C31C97}"/>
    <dgm:cxn modelId="{FA7DC563-AA2C-468D-9657-3AD081C67B1E}" srcId="{BBEC0960-83AF-4552-90B8-6CE96D5FB12A}" destId="{D8CB6D4F-2504-4671-AA0E-77911E958764}" srcOrd="3" destOrd="0" parTransId="{018BA9F7-6959-445F-A312-2AC8B76C8990}" sibTransId="{67088033-B1CC-4299-AB3A-E26CD2CE6FDE}"/>
    <dgm:cxn modelId="{B93F5744-5748-4721-B00A-E85D29E237E5}" type="presOf" srcId="{8B36C6ED-5831-4FD4-BECB-591D85B548B7}" destId="{F59D9153-CC7F-40F1-B5F0-EB18D94D8D50}" srcOrd="0" destOrd="0" presId="urn:microsoft.com/office/officeart/2018/2/layout/IconCircleList"/>
    <dgm:cxn modelId="{F1485D4C-B355-44F0-9DB2-FFF7B944711C}" type="presOf" srcId="{2E16EBBD-867B-45C2-A72F-D322A902074E}" destId="{4ECF810F-5969-430E-A733-FB76CEEBD6ED}" srcOrd="0" destOrd="0" presId="urn:microsoft.com/office/officeart/2018/2/layout/IconCircleList"/>
    <dgm:cxn modelId="{FC78416C-49B4-46DA-90E8-F1BDF0156B1C}" type="presOf" srcId="{F7A147EA-FD76-43E9-96A3-E5299D307D5C}" destId="{4D961D07-7E98-40CB-B513-709AC4F5FD57}" srcOrd="0" destOrd="0" presId="urn:microsoft.com/office/officeart/2018/2/layout/IconCircleList"/>
    <dgm:cxn modelId="{5ECFAEA4-0231-4520-8066-3341F492FAA1}" type="presOf" srcId="{BBEC0960-83AF-4552-90B8-6CE96D5FB12A}" destId="{BA72A4A5-ABDE-4EE3-9EF2-400B41D1A984}" srcOrd="0" destOrd="0" presId="urn:microsoft.com/office/officeart/2018/2/layout/IconCircleList"/>
    <dgm:cxn modelId="{3296ECA4-A50F-4048-AA13-E188B75E6088}" type="presOf" srcId="{6CFB6E49-0B6B-4AD0-B8DC-1FD554C31C97}" destId="{FDB7C4CA-6197-4535-8F03-24BD6B623DE3}" srcOrd="0" destOrd="0" presId="urn:microsoft.com/office/officeart/2018/2/layout/IconCircleList"/>
    <dgm:cxn modelId="{FFBCBACC-5BF4-47CB-8B8B-7C483C2A8A64}" type="presOf" srcId="{D8CB6D4F-2504-4671-AA0E-77911E958764}" destId="{12B0B1AA-FA70-4FFE-A0CF-3DD2E3438D4B}" srcOrd="0" destOrd="0" presId="urn:microsoft.com/office/officeart/2018/2/layout/IconCircleList"/>
    <dgm:cxn modelId="{916F27DC-84DA-4881-9C66-3574D3D6297C}" type="presOf" srcId="{48E2F0F7-45DD-4245-AC52-59F2F56048FE}" destId="{F036A690-3390-4135-B1E8-F2B4B69E5A28}" srcOrd="0" destOrd="0" presId="urn:microsoft.com/office/officeart/2018/2/layout/IconCircleList"/>
    <dgm:cxn modelId="{FAC5EADC-9008-487E-A127-0A7791EE26FF}" srcId="{BBEC0960-83AF-4552-90B8-6CE96D5FB12A}" destId="{48E2F0F7-45DD-4245-AC52-59F2F56048FE}" srcOrd="2" destOrd="0" parTransId="{6EC600D7-9C49-4926-84DE-FE33D0DBE24D}" sibTransId="{8B36C6ED-5831-4FD4-BECB-591D85B548B7}"/>
    <dgm:cxn modelId="{23A336FE-5B6C-4408-937B-314EAFD7892D}" type="presOf" srcId="{462EC5F2-764D-4A85-B77C-9C5A138E13DD}" destId="{F0967D82-24FC-4560-B9A4-EFF40D563533}" srcOrd="0" destOrd="0" presId="urn:microsoft.com/office/officeart/2018/2/layout/IconCircleList"/>
    <dgm:cxn modelId="{591151BC-18F9-4F58-A8A0-A1AA4F080920}" type="presParOf" srcId="{BA72A4A5-ABDE-4EE3-9EF2-400B41D1A984}" destId="{1A033C18-1802-491B-8B80-BA7E5C8BB7C3}" srcOrd="0" destOrd="0" presId="urn:microsoft.com/office/officeart/2018/2/layout/IconCircleList"/>
    <dgm:cxn modelId="{919B22FB-8AD8-4FA6-93FD-B7F86E712C44}" type="presParOf" srcId="{1A033C18-1802-491B-8B80-BA7E5C8BB7C3}" destId="{1CCE65A9-5B7C-4753-AFE6-656EDCE6FD7A}" srcOrd="0" destOrd="0" presId="urn:microsoft.com/office/officeart/2018/2/layout/IconCircleList"/>
    <dgm:cxn modelId="{F877C0DA-08D8-4EBF-9B0D-385D20DCA0F1}" type="presParOf" srcId="{1CCE65A9-5B7C-4753-AFE6-656EDCE6FD7A}" destId="{9C494CE7-2F35-4EC5-8078-160FC388F00F}" srcOrd="0" destOrd="0" presId="urn:microsoft.com/office/officeart/2018/2/layout/IconCircleList"/>
    <dgm:cxn modelId="{77B30720-16ED-4B71-800E-115451E1D992}" type="presParOf" srcId="{1CCE65A9-5B7C-4753-AFE6-656EDCE6FD7A}" destId="{95619E5D-F763-4073-922A-5540BD7E5DD8}" srcOrd="1" destOrd="0" presId="urn:microsoft.com/office/officeart/2018/2/layout/IconCircleList"/>
    <dgm:cxn modelId="{EBA9596D-0720-4848-B64D-BD3F4874060A}" type="presParOf" srcId="{1CCE65A9-5B7C-4753-AFE6-656EDCE6FD7A}" destId="{9F9A2B90-01C0-4935-BA71-35D8A2C276B8}" srcOrd="2" destOrd="0" presId="urn:microsoft.com/office/officeart/2018/2/layout/IconCircleList"/>
    <dgm:cxn modelId="{FA18F16D-AA9D-4C23-9775-262EC572FD8D}" type="presParOf" srcId="{1CCE65A9-5B7C-4753-AFE6-656EDCE6FD7A}" destId="{4ECF810F-5969-430E-A733-FB76CEEBD6ED}" srcOrd="3" destOrd="0" presId="urn:microsoft.com/office/officeart/2018/2/layout/IconCircleList"/>
    <dgm:cxn modelId="{A7346372-68A1-43B1-B4DE-A8433F969EF7}" type="presParOf" srcId="{1A033C18-1802-491B-8B80-BA7E5C8BB7C3}" destId="{FDB7C4CA-6197-4535-8F03-24BD6B623DE3}" srcOrd="1" destOrd="0" presId="urn:microsoft.com/office/officeart/2018/2/layout/IconCircleList"/>
    <dgm:cxn modelId="{63131C8D-D980-41EF-9E55-8A07D0B26E15}" type="presParOf" srcId="{1A033C18-1802-491B-8B80-BA7E5C8BB7C3}" destId="{45A56651-A84A-4F97-91D7-1B7AAA7E5CBC}" srcOrd="2" destOrd="0" presId="urn:microsoft.com/office/officeart/2018/2/layout/IconCircleList"/>
    <dgm:cxn modelId="{3D7A7EF8-3BC3-4DE8-B0FE-FBC441DC1B5C}" type="presParOf" srcId="{45A56651-A84A-4F97-91D7-1B7AAA7E5CBC}" destId="{F3909EA1-B7E3-49A0-8093-3353946584E5}" srcOrd="0" destOrd="0" presId="urn:microsoft.com/office/officeart/2018/2/layout/IconCircleList"/>
    <dgm:cxn modelId="{A8668AC2-318C-45AE-8029-328A4BF2948D}" type="presParOf" srcId="{45A56651-A84A-4F97-91D7-1B7AAA7E5CBC}" destId="{92873E60-2C18-48D1-B014-F3E4C4A89ADE}" srcOrd="1" destOrd="0" presId="urn:microsoft.com/office/officeart/2018/2/layout/IconCircleList"/>
    <dgm:cxn modelId="{420DB579-A8B0-4B71-B934-37C460ECA92B}" type="presParOf" srcId="{45A56651-A84A-4F97-91D7-1B7AAA7E5CBC}" destId="{0B27EF7D-1541-4C8C-BCAF-846A9A808317}" srcOrd="2" destOrd="0" presId="urn:microsoft.com/office/officeart/2018/2/layout/IconCircleList"/>
    <dgm:cxn modelId="{A4A7D9C1-F443-4154-A79F-A1514F7DA5A7}" type="presParOf" srcId="{45A56651-A84A-4F97-91D7-1B7AAA7E5CBC}" destId="{F0967D82-24FC-4560-B9A4-EFF40D563533}" srcOrd="3" destOrd="0" presId="urn:microsoft.com/office/officeart/2018/2/layout/IconCircleList"/>
    <dgm:cxn modelId="{7EEE9580-6F7E-4623-B9C4-4216B0B49C7B}" type="presParOf" srcId="{1A033C18-1802-491B-8B80-BA7E5C8BB7C3}" destId="{4D961D07-7E98-40CB-B513-709AC4F5FD57}" srcOrd="3" destOrd="0" presId="urn:microsoft.com/office/officeart/2018/2/layout/IconCircleList"/>
    <dgm:cxn modelId="{8E4AA00D-FB39-4D57-8E59-6F21AE54A80E}" type="presParOf" srcId="{1A033C18-1802-491B-8B80-BA7E5C8BB7C3}" destId="{CCB7E1B8-8ADE-4A9B-BBD4-250CF1B1F687}" srcOrd="4" destOrd="0" presId="urn:microsoft.com/office/officeart/2018/2/layout/IconCircleList"/>
    <dgm:cxn modelId="{A170B28F-7965-4332-B449-170CA90E87C0}" type="presParOf" srcId="{CCB7E1B8-8ADE-4A9B-BBD4-250CF1B1F687}" destId="{AFB8C21C-3E52-4422-9686-F056B893E6C4}" srcOrd="0" destOrd="0" presId="urn:microsoft.com/office/officeart/2018/2/layout/IconCircleList"/>
    <dgm:cxn modelId="{FB792D35-44DF-4DA9-94A5-DA246A15F83E}" type="presParOf" srcId="{CCB7E1B8-8ADE-4A9B-BBD4-250CF1B1F687}" destId="{431A14BE-6AA1-4B22-828F-ABAE18CD3442}" srcOrd="1" destOrd="0" presId="urn:microsoft.com/office/officeart/2018/2/layout/IconCircleList"/>
    <dgm:cxn modelId="{645E2DFA-9A96-4AF0-9D8E-B64A2C272B30}" type="presParOf" srcId="{CCB7E1B8-8ADE-4A9B-BBD4-250CF1B1F687}" destId="{4C2F8CC6-8051-4839-93E1-547DA83B5558}" srcOrd="2" destOrd="0" presId="urn:microsoft.com/office/officeart/2018/2/layout/IconCircleList"/>
    <dgm:cxn modelId="{7D1E5C7C-D4A2-46A7-86DA-8642FB2A5795}" type="presParOf" srcId="{CCB7E1B8-8ADE-4A9B-BBD4-250CF1B1F687}" destId="{F036A690-3390-4135-B1E8-F2B4B69E5A28}" srcOrd="3" destOrd="0" presId="urn:microsoft.com/office/officeart/2018/2/layout/IconCircleList"/>
    <dgm:cxn modelId="{47EE2BCC-FB24-47BB-A290-A0581F37BC7C}" type="presParOf" srcId="{1A033C18-1802-491B-8B80-BA7E5C8BB7C3}" destId="{F59D9153-CC7F-40F1-B5F0-EB18D94D8D50}" srcOrd="5" destOrd="0" presId="urn:microsoft.com/office/officeart/2018/2/layout/IconCircleList"/>
    <dgm:cxn modelId="{592E19BE-9F44-483E-9708-BA4CFA6BD323}" type="presParOf" srcId="{1A033C18-1802-491B-8B80-BA7E5C8BB7C3}" destId="{7CD2234F-192B-4ABD-880A-6BCEBC12F11E}" srcOrd="6" destOrd="0" presId="urn:microsoft.com/office/officeart/2018/2/layout/IconCircleList"/>
    <dgm:cxn modelId="{E0343D96-632C-46C9-871F-91080474EFBB}" type="presParOf" srcId="{7CD2234F-192B-4ABD-880A-6BCEBC12F11E}" destId="{DC773CE5-B741-40BC-B16A-B47FEAB57D99}" srcOrd="0" destOrd="0" presId="urn:microsoft.com/office/officeart/2018/2/layout/IconCircleList"/>
    <dgm:cxn modelId="{F1E52BEC-3FBF-48DE-BD31-3D70AD4250BF}" type="presParOf" srcId="{7CD2234F-192B-4ABD-880A-6BCEBC12F11E}" destId="{7ECC262D-FE8A-4226-86BB-958447A533F1}" srcOrd="1" destOrd="0" presId="urn:microsoft.com/office/officeart/2018/2/layout/IconCircleList"/>
    <dgm:cxn modelId="{826CFC87-B024-4443-8549-E4EF4F995EA0}" type="presParOf" srcId="{7CD2234F-192B-4ABD-880A-6BCEBC12F11E}" destId="{9C8E2D6E-521B-4A96-A1DD-DC3ABEB2A681}" srcOrd="2" destOrd="0" presId="urn:microsoft.com/office/officeart/2018/2/layout/IconCircleList"/>
    <dgm:cxn modelId="{19088A0F-F679-4564-950C-C9355E41F018}" type="presParOf" srcId="{7CD2234F-192B-4ABD-880A-6BCEBC12F11E}" destId="{12B0B1AA-FA70-4FFE-A0CF-3DD2E3438D4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296B6-6E52-4CAC-8BEF-E4C5A66F068B}">
      <dsp:nvSpPr>
        <dsp:cNvPr id="0" name=""/>
        <dsp:cNvSpPr/>
      </dsp:nvSpPr>
      <dsp:spPr>
        <a:xfrm>
          <a:off x="0" y="2185"/>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602762-4A53-4159-A1E9-8A101CDCAE68}">
      <dsp:nvSpPr>
        <dsp:cNvPr id="0" name=""/>
        <dsp:cNvSpPr/>
      </dsp:nvSpPr>
      <dsp:spPr>
        <a:xfrm>
          <a:off x="335004" y="251362"/>
          <a:ext cx="609099" cy="609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D3164C-3375-4597-9EA0-6A44415174D9}">
      <dsp:nvSpPr>
        <dsp:cNvPr id="0" name=""/>
        <dsp:cNvSpPr/>
      </dsp:nvSpPr>
      <dsp:spPr>
        <a:xfrm>
          <a:off x="1279109" y="2185"/>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90000"/>
            </a:lnSpc>
            <a:spcBef>
              <a:spcPct val="0"/>
            </a:spcBef>
            <a:spcAft>
              <a:spcPct val="35000"/>
            </a:spcAft>
            <a:buNone/>
          </a:pPr>
          <a:r>
            <a:rPr lang="en-US" sz="2200" b="0" i="0" kern="1200" dirty="0">
              <a:latin typeface="Times New Roman" panose="02020603050405020304" pitchFamily="18" charset="0"/>
              <a:cs typeface="Times New Roman" panose="02020603050405020304" pitchFamily="18" charset="0"/>
            </a:rPr>
            <a:t>This dataset provides detailed information on used cars, covering various attributes that can influence their pricing and marketability.</a:t>
          </a:r>
          <a:endParaRPr lang="en-US" sz="2200" kern="1200" dirty="0">
            <a:latin typeface="Times New Roman" panose="02020603050405020304" pitchFamily="18" charset="0"/>
            <a:cs typeface="Times New Roman" panose="02020603050405020304" pitchFamily="18" charset="0"/>
          </a:endParaRPr>
        </a:p>
      </dsp:txBody>
      <dsp:txXfrm>
        <a:off x="1279109" y="2185"/>
        <a:ext cx="5553102" cy="1107454"/>
      </dsp:txXfrm>
    </dsp:sp>
    <dsp:sp modelId="{05AA9760-E584-48F8-970F-D9306B8D5111}">
      <dsp:nvSpPr>
        <dsp:cNvPr id="0" name=""/>
        <dsp:cNvSpPr/>
      </dsp:nvSpPr>
      <dsp:spPr>
        <a:xfrm>
          <a:off x="0" y="1386503"/>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10F618-1B26-471D-AC80-1AB33769A475}">
      <dsp:nvSpPr>
        <dsp:cNvPr id="0" name=""/>
        <dsp:cNvSpPr/>
      </dsp:nvSpPr>
      <dsp:spPr>
        <a:xfrm>
          <a:off x="335004" y="1635680"/>
          <a:ext cx="609099" cy="609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F6CBBF-FE21-47F9-8BF2-DE120F153958}">
      <dsp:nvSpPr>
        <dsp:cNvPr id="0" name=""/>
        <dsp:cNvSpPr/>
      </dsp:nvSpPr>
      <dsp:spPr>
        <a:xfrm>
          <a:off x="1279109" y="1386503"/>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Data Source: </a:t>
          </a:r>
          <a:r>
            <a:rPr lang="en-US" sz="2200" kern="1200" dirty="0">
              <a:latin typeface="Times New Roman" panose="02020603050405020304" pitchFamily="18" charset="0"/>
              <a:cs typeface="Times New Roman" panose="02020603050405020304" pitchFamily="18" charset="0"/>
              <a:hlinkClick xmlns:r="http://schemas.openxmlformats.org/officeDocument/2006/relationships" r:id="rId5"/>
            </a:rPr>
            <a:t>Used Cars Dataset</a:t>
          </a:r>
          <a:endParaRPr lang="en-US" sz="2200" kern="1200" dirty="0">
            <a:latin typeface="Times New Roman" panose="02020603050405020304" pitchFamily="18" charset="0"/>
            <a:cs typeface="Times New Roman" panose="02020603050405020304" pitchFamily="18" charset="0"/>
          </a:endParaRPr>
        </a:p>
      </dsp:txBody>
      <dsp:txXfrm>
        <a:off x="1279109" y="1386503"/>
        <a:ext cx="5553102" cy="1107454"/>
      </dsp:txXfrm>
    </dsp:sp>
    <dsp:sp modelId="{C73C7BDA-6A5F-44B9-BFF6-1388694E28FB}">
      <dsp:nvSpPr>
        <dsp:cNvPr id="0" name=""/>
        <dsp:cNvSpPr/>
      </dsp:nvSpPr>
      <dsp:spPr>
        <a:xfrm>
          <a:off x="0" y="2770821"/>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4289E0-EF1F-46FC-ADF4-7C843B0F16A3}">
      <dsp:nvSpPr>
        <dsp:cNvPr id="0" name=""/>
        <dsp:cNvSpPr/>
      </dsp:nvSpPr>
      <dsp:spPr>
        <a:xfrm>
          <a:off x="335004" y="3019998"/>
          <a:ext cx="609099" cy="609099"/>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1738CA-827F-4E2C-BAB8-8DFCE24B1DFB}">
      <dsp:nvSpPr>
        <dsp:cNvPr id="0" name=""/>
        <dsp:cNvSpPr/>
      </dsp:nvSpPr>
      <dsp:spPr>
        <a:xfrm>
          <a:off x="1279109" y="2770821"/>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Data Size: </a:t>
          </a:r>
          <a:r>
            <a:rPr lang="en-US" sz="2200" kern="1200" dirty="0">
              <a:latin typeface="Times New Roman" panose="02020603050405020304" pitchFamily="18" charset="0"/>
              <a:cs typeface="Times New Roman" panose="02020603050405020304" pitchFamily="18" charset="0"/>
            </a:rPr>
            <a:t>70.96 MB</a:t>
          </a:r>
        </a:p>
      </dsp:txBody>
      <dsp:txXfrm>
        <a:off x="1279109" y="2770821"/>
        <a:ext cx="5553102" cy="1107454"/>
      </dsp:txXfrm>
    </dsp:sp>
    <dsp:sp modelId="{17BFD954-CE80-4ACB-903A-9C3F7ADE8B67}">
      <dsp:nvSpPr>
        <dsp:cNvPr id="0" name=""/>
        <dsp:cNvSpPr/>
      </dsp:nvSpPr>
      <dsp:spPr>
        <a:xfrm>
          <a:off x="0" y="4155139"/>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F8AE69-809A-4049-8EC2-B49019C4FF35}">
      <dsp:nvSpPr>
        <dsp:cNvPr id="0" name=""/>
        <dsp:cNvSpPr/>
      </dsp:nvSpPr>
      <dsp:spPr>
        <a:xfrm>
          <a:off x="335004" y="4404316"/>
          <a:ext cx="609099" cy="609099"/>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AF31C2-E01F-455F-9EC4-C99479FA1E60}">
      <dsp:nvSpPr>
        <dsp:cNvPr id="0" name=""/>
        <dsp:cNvSpPr/>
      </dsp:nvSpPr>
      <dsp:spPr>
        <a:xfrm>
          <a:off x="1279109" y="4155139"/>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Data Shape: </a:t>
          </a:r>
          <a:r>
            <a:rPr lang="en-US" sz="2200" kern="1200" dirty="0">
              <a:latin typeface="Times New Roman" panose="02020603050405020304" pitchFamily="18" charset="0"/>
              <a:cs typeface="Times New Roman" panose="02020603050405020304" pitchFamily="18" charset="0"/>
            </a:rPr>
            <a:t>233531 rows, 21 columns</a:t>
          </a:r>
        </a:p>
      </dsp:txBody>
      <dsp:txXfrm>
        <a:off x="1279109" y="4155139"/>
        <a:ext cx="5553102" cy="11074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B3A59-D592-418E-9C34-F618173E6C00}">
      <dsp:nvSpPr>
        <dsp:cNvPr id="0" name=""/>
        <dsp:cNvSpPr/>
      </dsp:nvSpPr>
      <dsp:spPr>
        <a:xfrm>
          <a:off x="3408" y="5897"/>
          <a:ext cx="3323374" cy="120884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latin typeface="Times New Roman" panose="02020603050405020304" pitchFamily="18" charset="0"/>
              <a:cs typeface="Times New Roman" panose="02020603050405020304" pitchFamily="18" charset="0"/>
            </a:rPr>
            <a:t>Linear Regression</a:t>
          </a:r>
        </a:p>
      </dsp:txBody>
      <dsp:txXfrm>
        <a:off x="3408" y="5897"/>
        <a:ext cx="3323374" cy="1208843"/>
      </dsp:txXfrm>
    </dsp:sp>
    <dsp:sp modelId="{CCC6C20E-B84B-4DB8-B90C-952EE8C54006}">
      <dsp:nvSpPr>
        <dsp:cNvPr id="0" name=""/>
        <dsp:cNvSpPr/>
      </dsp:nvSpPr>
      <dsp:spPr>
        <a:xfrm>
          <a:off x="3408" y="1214741"/>
          <a:ext cx="3323374" cy="2738137"/>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Mean Absolute Error: 2235.57</a:t>
          </a:r>
        </a:p>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Mean Squared Error: 11301011.58</a:t>
          </a:r>
        </a:p>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R-squared: 0.63</a:t>
          </a:r>
        </a:p>
      </dsp:txBody>
      <dsp:txXfrm>
        <a:off x="3408" y="1214741"/>
        <a:ext cx="3323374" cy="2738137"/>
      </dsp:txXfrm>
    </dsp:sp>
    <dsp:sp modelId="{87A11F89-1AB8-4F0E-9F21-B908879CAEF5}">
      <dsp:nvSpPr>
        <dsp:cNvPr id="0" name=""/>
        <dsp:cNvSpPr/>
      </dsp:nvSpPr>
      <dsp:spPr>
        <a:xfrm>
          <a:off x="3792055" y="5897"/>
          <a:ext cx="3323374" cy="1208843"/>
        </a:xfrm>
        <a:prstGeom prst="rect">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w="9525" cap="rnd" cmpd="sng" algn="ctr">
          <a:solidFill>
            <a:schemeClr val="accent2">
              <a:hueOff val="226582"/>
              <a:satOff val="-23996"/>
              <a:lumOff val="-588"/>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latin typeface="Times New Roman" panose="02020603050405020304" pitchFamily="18" charset="0"/>
              <a:cs typeface="Times New Roman" panose="02020603050405020304" pitchFamily="18" charset="0"/>
            </a:rPr>
            <a:t>Random Forest</a:t>
          </a:r>
        </a:p>
      </dsp:txBody>
      <dsp:txXfrm>
        <a:off x="3792055" y="5897"/>
        <a:ext cx="3323374" cy="1208843"/>
      </dsp:txXfrm>
    </dsp:sp>
    <dsp:sp modelId="{0438804A-5041-411F-A799-634B4F62534C}">
      <dsp:nvSpPr>
        <dsp:cNvPr id="0" name=""/>
        <dsp:cNvSpPr/>
      </dsp:nvSpPr>
      <dsp:spPr>
        <a:xfrm>
          <a:off x="3792055" y="1214741"/>
          <a:ext cx="3323374" cy="2738137"/>
        </a:xfrm>
        <a:prstGeom prst="rect">
          <a:avLst/>
        </a:prstGeom>
        <a:solidFill>
          <a:schemeClr val="accent2">
            <a:tint val="40000"/>
            <a:alpha val="90000"/>
            <a:hueOff val="464328"/>
            <a:satOff val="-20928"/>
            <a:lumOff val="-1477"/>
            <a:alphaOff val="0"/>
          </a:schemeClr>
        </a:solidFill>
        <a:ln w="9525" cap="rnd" cmpd="sng" algn="ctr">
          <a:solidFill>
            <a:schemeClr val="accent2">
              <a:tint val="40000"/>
              <a:alpha val="90000"/>
              <a:hueOff val="464328"/>
              <a:satOff val="-20928"/>
              <a:lumOff val="-14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latin typeface="Times New Roman" panose="02020603050405020304" pitchFamily="18" charset="0"/>
              <a:cs typeface="Times New Roman" panose="02020603050405020304" pitchFamily="18" charset="0"/>
            </a:rPr>
            <a:t>Mean Absolute Error: 1092.74</a:t>
          </a:r>
        </a:p>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Mean Squared Error: 4079283.74</a:t>
          </a:r>
        </a:p>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R-squared: 0.87</a:t>
          </a:r>
        </a:p>
      </dsp:txBody>
      <dsp:txXfrm>
        <a:off x="3792055" y="1214741"/>
        <a:ext cx="3323374" cy="2738137"/>
      </dsp:txXfrm>
    </dsp:sp>
    <dsp:sp modelId="{AD3E92CD-E4F6-4A20-82B3-396E07E37E59}">
      <dsp:nvSpPr>
        <dsp:cNvPr id="0" name=""/>
        <dsp:cNvSpPr/>
      </dsp:nvSpPr>
      <dsp:spPr>
        <a:xfrm>
          <a:off x="7580702" y="5897"/>
          <a:ext cx="3323374" cy="1208843"/>
        </a:xfrm>
        <a:prstGeom prst="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w="9525" cap="rnd" cmpd="sng" algn="ctr">
          <a:solidFill>
            <a:schemeClr val="accent2">
              <a:hueOff val="453165"/>
              <a:satOff val="-47993"/>
              <a:lumOff val="-1176"/>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latin typeface="Times New Roman" panose="02020603050405020304" pitchFamily="18" charset="0"/>
              <a:cs typeface="Times New Roman" panose="02020603050405020304" pitchFamily="18" charset="0"/>
            </a:rPr>
            <a:t>Gradient Booster</a:t>
          </a:r>
        </a:p>
      </dsp:txBody>
      <dsp:txXfrm>
        <a:off x="7580702" y="5897"/>
        <a:ext cx="3323374" cy="1208843"/>
      </dsp:txXfrm>
    </dsp:sp>
    <dsp:sp modelId="{D80F9EA9-552A-4591-93B6-375DEEF472C5}">
      <dsp:nvSpPr>
        <dsp:cNvPr id="0" name=""/>
        <dsp:cNvSpPr/>
      </dsp:nvSpPr>
      <dsp:spPr>
        <a:xfrm>
          <a:off x="7580702" y="1214741"/>
          <a:ext cx="3323374" cy="2738137"/>
        </a:xfrm>
        <a:prstGeom prst="rect">
          <a:avLst/>
        </a:prstGeom>
        <a:solidFill>
          <a:schemeClr val="accent2">
            <a:tint val="40000"/>
            <a:alpha val="90000"/>
            <a:hueOff val="928656"/>
            <a:satOff val="-41856"/>
            <a:lumOff val="-2954"/>
            <a:alphaOff val="0"/>
          </a:schemeClr>
        </a:solidFill>
        <a:ln w="9525" cap="rnd" cmpd="sng" algn="ctr">
          <a:solidFill>
            <a:schemeClr val="accent2">
              <a:tint val="40000"/>
              <a:alpha val="90000"/>
              <a:hueOff val="928656"/>
              <a:satOff val="-41856"/>
              <a:lumOff val="-29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latin typeface="Times New Roman" panose="02020603050405020304" pitchFamily="18" charset="0"/>
              <a:cs typeface="Times New Roman" panose="02020603050405020304" pitchFamily="18" charset="0"/>
            </a:rPr>
            <a:t>Mean Absolute Error: 1266.07</a:t>
          </a:r>
        </a:p>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Mean Squared Error: 4842543.72</a:t>
          </a:r>
        </a:p>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R-squared: 0.84</a:t>
          </a:r>
        </a:p>
      </dsp:txBody>
      <dsp:txXfrm>
        <a:off x="7580702" y="1214741"/>
        <a:ext cx="3323374" cy="27381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D22774-2040-43ED-98D5-47B3BE3FBA67}">
      <dsp:nvSpPr>
        <dsp:cNvPr id="0" name=""/>
        <dsp:cNvSpPr/>
      </dsp:nvSpPr>
      <dsp:spPr>
        <a:xfrm>
          <a:off x="0" y="7180"/>
          <a:ext cx="8915400" cy="6996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Market Dynamics</a:t>
          </a:r>
        </a:p>
      </dsp:txBody>
      <dsp:txXfrm>
        <a:off x="34155" y="41335"/>
        <a:ext cx="8847090" cy="631350"/>
      </dsp:txXfrm>
    </dsp:sp>
    <dsp:sp modelId="{01557EE6-38F7-4421-8D39-139DCBEC2A43}">
      <dsp:nvSpPr>
        <dsp:cNvPr id="0" name=""/>
        <dsp:cNvSpPr/>
      </dsp:nvSpPr>
      <dsp:spPr>
        <a:xfrm>
          <a:off x="0" y="773080"/>
          <a:ext cx="8915400" cy="6996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Model Complexity</a:t>
          </a:r>
        </a:p>
      </dsp:txBody>
      <dsp:txXfrm>
        <a:off x="34155" y="807235"/>
        <a:ext cx="8847090" cy="631350"/>
      </dsp:txXfrm>
    </dsp:sp>
    <dsp:sp modelId="{E42104A7-87D2-47DF-8E41-0C30F17CED46}">
      <dsp:nvSpPr>
        <dsp:cNvPr id="0" name=""/>
        <dsp:cNvSpPr/>
      </dsp:nvSpPr>
      <dsp:spPr>
        <a:xfrm>
          <a:off x="0" y="1538980"/>
          <a:ext cx="8915400" cy="6996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Scalability</a:t>
          </a:r>
        </a:p>
      </dsp:txBody>
      <dsp:txXfrm>
        <a:off x="34155" y="1573135"/>
        <a:ext cx="8847090" cy="631350"/>
      </dsp:txXfrm>
    </dsp:sp>
    <dsp:sp modelId="{9052C131-6C89-4B6C-95C2-74CB6CD45407}">
      <dsp:nvSpPr>
        <dsp:cNvPr id="0" name=""/>
        <dsp:cNvSpPr/>
      </dsp:nvSpPr>
      <dsp:spPr>
        <a:xfrm>
          <a:off x="0" y="2304880"/>
          <a:ext cx="8915400" cy="6996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Limited Scope</a:t>
          </a:r>
        </a:p>
      </dsp:txBody>
      <dsp:txXfrm>
        <a:off x="34155" y="2339035"/>
        <a:ext cx="8847090" cy="631350"/>
      </dsp:txXfrm>
    </dsp:sp>
    <dsp:sp modelId="{0B3A8BC5-044F-49F5-B11A-32D3BB646B98}">
      <dsp:nvSpPr>
        <dsp:cNvPr id="0" name=""/>
        <dsp:cNvSpPr/>
      </dsp:nvSpPr>
      <dsp:spPr>
        <a:xfrm>
          <a:off x="0" y="3070781"/>
          <a:ext cx="8915400" cy="6996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Feature Selection</a:t>
          </a:r>
        </a:p>
      </dsp:txBody>
      <dsp:txXfrm>
        <a:off x="34155" y="3104936"/>
        <a:ext cx="8847090" cy="6313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94CE7-2F35-4EC5-8078-160FC388F00F}">
      <dsp:nvSpPr>
        <dsp:cNvPr id="0" name=""/>
        <dsp:cNvSpPr/>
      </dsp:nvSpPr>
      <dsp:spPr>
        <a:xfrm>
          <a:off x="164296" y="430925"/>
          <a:ext cx="1136787" cy="11367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619E5D-F763-4073-922A-5540BD7E5DD8}">
      <dsp:nvSpPr>
        <dsp:cNvPr id="0" name=""/>
        <dsp:cNvSpPr/>
      </dsp:nvSpPr>
      <dsp:spPr>
        <a:xfrm>
          <a:off x="403021" y="669650"/>
          <a:ext cx="659336" cy="6593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CF810F-5969-430E-A733-FB76CEEBD6ED}">
      <dsp:nvSpPr>
        <dsp:cNvPr id="0" name=""/>
        <dsp:cNvSpPr/>
      </dsp:nvSpPr>
      <dsp:spPr>
        <a:xfrm>
          <a:off x="1544681" y="430925"/>
          <a:ext cx="2679571" cy="113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155700">
            <a:lnSpc>
              <a:spcPct val="10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Data Quality is Primary</a:t>
          </a:r>
        </a:p>
      </dsp:txBody>
      <dsp:txXfrm>
        <a:off x="1544681" y="430925"/>
        <a:ext cx="2679571" cy="1136787"/>
      </dsp:txXfrm>
    </dsp:sp>
    <dsp:sp modelId="{F3909EA1-B7E3-49A0-8093-3353946584E5}">
      <dsp:nvSpPr>
        <dsp:cNvPr id="0" name=""/>
        <dsp:cNvSpPr/>
      </dsp:nvSpPr>
      <dsp:spPr>
        <a:xfrm>
          <a:off x="4691147" y="430925"/>
          <a:ext cx="1136787" cy="11367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873E60-2C18-48D1-B014-F3E4C4A89ADE}">
      <dsp:nvSpPr>
        <dsp:cNvPr id="0" name=""/>
        <dsp:cNvSpPr/>
      </dsp:nvSpPr>
      <dsp:spPr>
        <a:xfrm>
          <a:off x="4929872" y="669650"/>
          <a:ext cx="659336" cy="6593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967D82-24FC-4560-B9A4-EFF40D563533}">
      <dsp:nvSpPr>
        <dsp:cNvPr id="0" name=""/>
        <dsp:cNvSpPr/>
      </dsp:nvSpPr>
      <dsp:spPr>
        <a:xfrm>
          <a:off x="6071532" y="430925"/>
          <a:ext cx="2679571" cy="113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155700">
            <a:lnSpc>
              <a:spcPct val="10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Model Evaluation is Essential</a:t>
          </a:r>
        </a:p>
      </dsp:txBody>
      <dsp:txXfrm>
        <a:off x="6071532" y="430925"/>
        <a:ext cx="2679571" cy="1136787"/>
      </dsp:txXfrm>
    </dsp:sp>
    <dsp:sp modelId="{AFB8C21C-3E52-4422-9686-F056B893E6C4}">
      <dsp:nvSpPr>
        <dsp:cNvPr id="0" name=""/>
        <dsp:cNvSpPr/>
      </dsp:nvSpPr>
      <dsp:spPr>
        <a:xfrm>
          <a:off x="164296" y="2209908"/>
          <a:ext cx="1136787" cy="11367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1A14BE-6AA1-4B22-828F-ABAE18CD3442}">
      <dsp:nvSpPr>
        <dsp:cNvPr id="0" name=""/>
        <dsp:cNvSpPr/>
      </dsp:nvSpPr>
      <dsp:spPr>
        <a:xfrm>
          <a:off x="403021" y="2448634"/>
          <a:ext cx="659336" cy="6593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36A690-3390-4135-B1E8-F2B4B69E5A28}">
      <dsp:nvSpPr>
        <dsp:cNvPr id="0" name=""/>
        <dsp:cNvSpPr/>
      </dsp:nvSpPr>
      <dsp:spPr>
        <a:xfrm>
          <a:off x="1544681" y="2209908"/>
          <a:ext cx="2679571" cy="113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155700">
            <a:lnSpc>
              <a:spcPct val="10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Continuous Model Refinement</a:t>
          </a:r>
        </a:p>
      </dsp:txBody>
      <dsp:txXfrm>
        <a:off x="1544681" y="2209908"/>
        <a:ext cx="2679571" cy="1136787"/>
      </dsp:txXfrm>
    </dsp:sp>
    <dsp:sp modelId="{DC773CE5-B741-40BC-B16A-B47FEAB57D99}">
      <dsp:nvSpPr>
        <dsp:cNvPr id="0" name=""/>
        <dsp:cNvSpPr/>
      </dsp:nvSpPr>
      <dsp:spPr>
        <a:xfrm>
          <a:off x="4691147" y="2209908"/>
          <a:ext cx="1136787" cy="11367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CC262D-FE8A-4226-86BB-958447A533F1}">
      <dsp:nvSpPr>
        <dsp:cNvPr id="0" name=""/>
        <dsp:cNvSpPr/>
      </dsp:nvSpPr>
      <dsp:spPr>
        <a:xfrm>
          <a:off x="4929872" y="2448634"/>
          <a:ext cx="659336" cy="659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B0B1AA-FA70-4FFE-A0CF-3DD2E3438D4B}">
      <dsp:nvSpPr>
        <dsp:cNvPr id="0" name=""/>
        <dsp:cNvSpPr/>
      </dsp:nvSpPr>
      <dsp:spPr>
        <a:xfrm>
          <a:off x="6071532" y="2209908"/>
          <a:ext cx="2679571" cy="113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155700">
            <a:lnSpc>
              <a:spcPct val="10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Learning from Failures</a:t>
          </a:r>
        </a:p>
      </dsp:txBody>
      <dsp:txXfrm>
        <a:off x="6071532" y="2209908"/>
        <a:ext cx="2679571" cy="11367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5/7/2024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54254/2755-2721/6/20230917" TargetMode="External"/><Relationship Id="rId2" Type="http://schemas.openxmlformats.org/officeDocument/2006/relationships/hyperlink" Target="https://doi.org/10.3102/1076998619832248" TargetMode="External"/><Relationship Id="rId1" Type="http://schemas.openxmlformats.org/officeDocument/2006/relationships/slideLayout" Target="../slideLayouts/slideLayout2.xml"/><Relationship Id="rId4" Type="http://schemas.openxmlformats.org/officeDocument/2006/relationships/hyperlink" Target="https://opensource.com/article/18/4/flask"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77CA-9F8E-BCB1-5ED4-495D91EED025}"/>
              </a:ext>
            </a:extLst>
          </p:cNvPr>
          <p:cNvSpPr>
            <a:spLocks noGrp="1"/>
          </p:cNvSpPr>
          <p:nvPr>
            <p:ph type="ctrTitle"/>
          </p:nvPr>
        </p:nvSpPr>
        <p:spPr>
          <a:xfrm>
            <a:off x="2349728" y="990600"/>
            <a:ext cx="8915399" cy="2262781"/>
          </a:xfrm>
        </p:spPr>
        <p:txBody>
          <a:bodyPr/>
          <a:lstStyle/>
          <a:p>
            <a:pPr algn="ctr"/>
            <a:r>
              <a:rPr lang="en-US" b="0" i="0" dirty="0">
                <a:solidFill>
                  <a:schemeClr val="tx1"/>
                </a:solidFill>
                <a:effectLst/>
                <a:latin typeface="Times New Roman" panose="02020603050405020304" pitchFamily="18" charset="0"/>
                <a:cs typeface="Times New Roman" panose="02020603050405020304" pitchFamily="18" charset="0"/>
              </a:rPr>
              <a:t>Unveiling the Dynamics of the Used Car Market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A362BFE-47D4-21DF-1173-58E048D6142F}"/>
              </a:ext>
            </a:extLst>
          </p:cNvPr>
          <p:cNvSpPr>
            <a:spLocks noGrp="1"/>
          </p:cNvSpPr>
          <p:nvPr>
            <p:ph type="subTitle" idx="1"/>
          </p:nvPr>
        </p:nvSpPr>
        <p:spPr>
          <a:xfrm>
            <a:off x="2021569" y="3833220"/>
            <a:ext cx="9243558" cy="1729380"/>
          </a:xfrm>
        </p:spPr>
        <p:txBody>
          <a:bodyPr>
            <a:noAutofit/>
          </a:bodyPr>
          <a:lstStyle/>
          <a:p>
            <a:pPr algn="ctr"/>
            <a:r>
              <a:rPr lang="en-US" sz="2400" i="0" dirty="0">
                <a:solidFill>
                  <a:srgbClr val="1F2328"/>
                </a:solidFill>
                <a:effectLst/>
                <a:latin typeface="Times New Roman" panose="02020603050405020304" pitchFamily="18" charset="0"/>
                <a:cs typeface="Times New Roman" panose="02020603050405020304" pitchFamily="18" charset="0"/>
              </a:rPr>
              <a:t>UMBC Data Science Master Degree Capstone</a:t>
            </a:r>
          </a:p>
          <a:p>
            <a:pPr algn="ctr"/>
            <a:r>
              <a:rPr lang="en-US" sz="2400" i="0" dirty="0">
                <a:solidFill>
                  <a:srgbClr val="1F2328"/>
                </a:solidFill>
                <a:effectLst/>
                <a:latin typeface="Times New Roman" panose="02020603050405020304" pitchFamily="18" charset="0"/>
                <a:cs typeface="Times New Roman" panose="02020603050405020304" pitchFamily="18" charset="0"/>
              </a:rPr>
              <a:t>Dr. CHAOJIE (JAY) WANG</a:t>
            </a:r>
          </a:p>
          <a:p>
            <a:pPr algn="ctr"/>
            <a:r>
              <a:rPr lang="en-US" sz="2000" dirty="0">
                <a:solidFill>
                  <a:srgbClr val="1F2328"/>
                </a:solidFill>
                <a:latin typeface="Times New Roman" panose="02020603050405020304" pitchFamily="18" charset="0"/>
                <a:cs typeface="Times New Roman" panose="02020603050405020304" pitchFamily="18" charset="0"/>
              </a:rPr>
              <a:t>Author: BHANUSRI OLETI (PY13171)</a:t>
            </a:r>
            <a:endParaRPr lang="en-US" sz="2000" i="0" dirty="0">
              <a:solidFill>
                <a:srgbClr val="1F2328"/>
              </a:solidFill>
              <a:effectLst/>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316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red and blue graph&#10;&#10;Description automatically generated">
            <a:extLst>
              <a:ext uri="{FF2B5EF4-FFF2-40B4-BE49-F238E27FC236}">
                <a16:creationId xmlns:a16="http://schemas.microsoft.com/office/drawing/2014/main" id="{2F14F8F3-C388-2444-B0ED-F5EBBFE6B8D5}"/>
              </a:ext>
            </a:extLst>
          </p:cNvPr>
          <p:cNvPicPr>
            <a:picLocks noGrp="1" noChangeAspect="1"/>
          </p:cNvPicPr>
          <p:nvPr>
            <p:ph idx="1"/>
          </p:nvPr>
        </p:nvPicPr>
        <p:blipFill>
          <a:blip r:embed="rId2"/>
          <a:stretch>
            <a:fillRect/>
          </a:stretch>
        </p:blipFill>
        <p:spPr>
          <a:xfrm>
            <a:off x="1709738" y="825009"/>
            <a:ext cx="10253662" cy="5501670"/>
          </a:xfrm>
        </p:spPr>
      </p:pic>
    </p:spTree>
    <p:extLst>
      <p:ext uri="{BB962C8B-B14F-4D97-AF65-F5344CB8AC3E}">
        <p14:creationId xmlns:p14="http://schemas.microsoft.com/office/powerpoint/2010/main" val="1216319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F0D60463-0A16-E63E-272C-7686CBB10323}"/>
              </a:ext>
            </a:extLst>
          </p:cNvPr>
          <p:cNvPicPr>
            <a:picLocks noChangeAspect="1"/>
          </p:cNvPicPr>
          <p:nvPr/>
        </p:nvPicPr>
        <p:blipFill rotWithShape="1">
          <a:blip r:embed="rId2"/>
          <a:srcRect l="9732" r="15259" b="-1"/>
          <a:stretch/>
        </p:blipFill>
        <p:spPr>
          <a:xfrm>
            <a:off x="6901543" y="0"/>
            <a:ext cx="5290457" cy="6858000"/>
          </a:xfrm>
          <a:prstGeom prst="rect">
            <a:avLst/>
          </a:prstGeom>
        </p:spPr>
      </p:pic>
      <p:sp useBgFill="1">
        <p:nvSpPr>
          <p:cNvPr id="51" name="Freeform: Shape 50">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471E84C4-D647-987A-FFFD-D7C92D22EFF0}"/>
              </a:ext>
            </a:extLst>
          </p:cNvPr>
          <p:cNvSpPr>
            <a:spLocks noGrp="1"/>
          </p:cNvSpPr>
          <p:nvPr>
            <p:ph type="title"/>
          </p:nvPr>
        </p:nvSpPr>
        <p:spPr>
          <a:xfrm>
            <a:off x="402771" y="687612"/>
            <a:ext cx="4623955" cy="1280890"/>
          </a:xfrm>
        </p:spPr>
        <p:txBody>
          <a:bodyPr>
            <a:normAutofit/>
          </a:bodyPr>
          <a:lstStyle/>
          <a:p>
            <a:r>
              <a:rPr lang="en-US" dirty="0">
                <a:latin typeface="Times New Roman" panose="02020603050405020304" pitchFamily="18" charset="0"/>
                <a:cs typeface="Times New Roman" panose="02020603050405020304" pitchFamily="18" charset="0"/>
              </a:rPr>
              <a:t>MODEL TRAINING</a:t>
            </a:r>
          </a:p>
        </p:txBody>
      </p:sp>
      <p:sp>
        <p:nvSpPr>
          <p:cNvPr id="52" name="Rectangle 51">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795521E-706B-F7A8-69FC-E4391116F29D}"/>
              </a:ext>
            </a:extLst>
          </p:cNvPr>
          <p:cNvSpPr>
            <a:spLocks noGrp="1"/>
          </p:cNvSpPr>
          <p:nvPr>
            <p:ph idx="1"/>
          </p:nvPr>
        </p:nvSpPr>
        <p:spPr>
          <a:xfrm>
            <a:off x="402771" y="1480457"/>
            <a:ext cx="6814458" cy="5225143"/>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The primary objective of model training is to develop a predictive algorithm that accurately estimates the price of used cars based on their attributes. Through the utilization of machine learning methods, my aim is to discover patterns within the dataset, enabling the development of a model that can make dependable predictions. </a:t>
            </a:r>
          </a:p>
          <a:p>
            <a:pPr marL="0" indent="0" algn="just">
              <a:buNone/>
            </a:pPr>
            <a:r>
              <a:rPr lang="en-US" sz="2200" dirty="0">
                <a:latin typeface="Times New Roman" panose="02020603050405020304" pitchFamily="18" charset="0"/>
                <a:cs typeface="Times New Roman" panose="02020603050405020304" pitchFamily="18" charset="0"/>
              </a:rPr>
              <a:t>The machine learning algorithms used for this predictions are:</a:t>
            </a:r>
          </a:p>
          <a:p>
            <a:pPr algn="just">
              <a:buFont typeface="+mj-lt"/>
              <a:buAutoNum type="arabicPeriod"/>
            </a:pPr>
            <a:r>
              <a:rPr lang="en-US" sz="2200" dirty="0">
                <a:latin typeface="Times New Roman" panose="02020603050405020304" pitchFamily="18" charset="0"/>
                <a:cs typeface="Times New Roman" panose="02020603050405020304" pitchFamily="18" charset="0"/>
              </a:rPr>
              <a:t>Linear Regression</a:t>
            </a:r>
          </a:p>
          <a:p>
            <a:pPr algn="just">
              <a:buFont typeface="+mj-lt"/>
              <a:buAutoNum type="arabicPeriod"/>
            </a:pPr>
            <a:r>
              <a:rPr lang="en-US" sz="2200" dirty="0">
                <a:latin typeface="Times New Roman" panose="02020603050405020304" pitchFamily="18" charset="0"/>
                <a:cs typeface="Times New Roman" panose="02020603050405020304" pitchFamily="18" charset="0"/>
              </a:rPr>
              <a:t>Random Forest </a:t>
            </a:r>
          </a:p>
          <a:p>
            <a:pPr algn="just">
              <a:buFont typeface="+mj-lt"/>
              <a:buAutoNum type="arabicPeriod"/>
            </a:pPr>
            <a:r>
              <a:rPr lang="en-US" sz="2200" dirty="0">
                <a:latin typeface="Times New Roman" panose="02020603050405020304" pitchFamily="18" charset="0"/>
                <a:cs typeface="Times New Roman" panose="02020603050405020304" pitchFamily="18" charset="0"/>
              </a:rPr>
              <a:t>Gradient Booster</a:t>
            </a:r>
          </a:p>
          <a:p>
            <a:pPr marL="0" indent="0" algn="just">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993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CF9F-1506-AA4F-4FE9-DA0F06A43BD3}"/>
              </a:ext>
            </a:extLst>
          </p:cNvPr>
          <p:cNvSpPr>
            <a:spLocks noGrp="1"/>
          </p:cNvSpPr>
          <p:nvPr>
            <p:ph type="title"/>
          </p:nvPr>
        </p:nvSpPr>
        <p:spPr>
          <a:xfrm>
            <a:off x="2284412" y="482596"/>
            <a:ext cx="8911687" cy="1280890"/>
          </a:xfrm>
        </p:spPr>
        <p:txBody>
          <a:bodyPr/>
          <a:lstStyle/>
          <a:p>
            <a:r>
              <a:rPr lang="en-US" dirty="0">
                <a:latin typeface="Times New Roman" panose="02020603050405020304" pitchFamily="18" charset="0"/>
                <a:cs typeface="Times New Roman" panose="02020603050405020304" pitchFamily="18" charset="0"/>
              </a:rPr>
              <a:t>DATA PREPROCESSING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27D913-432B-B476-7AFB-F9C3BE1311CC}"/>
              </a:ext>
            </a:extLst>
          </p:cNvPr>
          <p:cNvSpPr>
            <a:spLocks noGrp="1"/>
          </p:cNvSpPr>
          <p:nvPr>
            <p:ph idx="1"/>
          </p:nvPr>
        </p:nvSpPr>
        <p:spPr>
          <a:xfrm>
            <a:off x="2208212" y="1447800"/>
            <a:ext cx="9461274" cy="5410200"/>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Encoding Categorical Variables: </a:t>
            </a:r>
            <a:r>
              <a:rPr lang="en-US" sz="2200" dirty="0">
                <a:latin typeface="Times New Roman" panose="02020603050405020304" pitchFamily="18" charset="0"/>
                <a:cs typeface="Times New Roman" panose="02020603050405020304" pitchFamily="18" charset="0"/>
              </a:rPr>
              <a:t>The categorical variables 'brand' and '</a:t>
            </a:r>
            <a:r>
              <a:rPr lang="en-US" sz="2200" dirty="0" err="1">
                <a:latin typeface="Times New Roman" panose="02020603050405020304" pitchFamily="18" charset="0"/>
                <a:cs typeface="Times New Roman" panose="02020603050405020304" pitchFamily="18" charset="0"/>
              </a:rPr>
              <a:t>fuelType</a:t>
            </a:r>
            <a:r>
              <a:rPr lang="en-US" sz="2200" dirty="0">
                <a:latin typeface="Times New Roman" panose="02020603050405020304" pitchFamily="18" charset="0"/>
                <a:cs typeface="Times New Roman" panose="02020603050405020304" pitchFamily="18" charset="0"/>
              </a:rPr>
              <a:t>' are encoded using the </a:t>
            </a:r>
            <a:r>
              <a:rPr lang="en-US" sz="2200" dirty="0" err="1">
                <a:latin typeface="Times New Roman" panose="02020603050405020304" pitchFamily="18" charset="0"/>
                <a:cs typeface="Times New Roman" panose="02020603050405020304" pitchFamily="18" charset="0"/>
              </a:rPr>
              <a:t>LabelEncoder</a:t>
            </a:r>
            <a:r>
              <a:rPr lang="en-US" sz="2200" dirty="0">
                <a:latin typeface="Times New Roman" panose="02020603050405020304" pitchFamily="18" charset="0"/>
                <a:cs typeface="Times New Roman" panose="02020603050405020304" pitchFamily="18" charset="0"/>
              </a:rPr>
              <a:t> from the </a:t>
            </a:r>
            <a:r>
              <a:rPr lang="en-US" sz="2200" dirty="0" err="1">
                <a:latin typeface="Times New Roman" panose="02020603050405020304" pitchFamily="18" charset="0"/>
                <a:cs typeface="Times New Roman" panose="02020603050405020304" pitchFamily="18" charset="0"/>
              </a:rPr>
              <a:t>sklearn.preprocessing</a:t>
            </a:r>
            <a:r>
              <a:rPr lang="en-US" sz="2200" dirty="0">
                <a:latin typeface="Times New Roman" panose="02020603050405020304" pitchFamily="18" charset="0"/>
                <a:cs typeface="Times New Roman" panose="02020603050405020304" pitchFamily="18" charset="0"/>
              </a:rPr>
              <a:t> module. </a:t>
            </a:r>
          </a:p>
          <a:p>
            <a:pPr marL="0" indent="0" algn="just">
              <a:buNone/>
            </a:pPr>
            <a:r>
              <a:rPr lang="en-US" sz="2200" b="1" dirty="0">
                <a:latin typeface="Times New Roman" panose="02020603050405020304" pitchFamily="18" charset="0"/>
                <a:cs typeface="Times New Roman" panose="02020603050405020304" pitchFamily="18" charset="0"/>
              </a:rPr>
              <a:t>Mapping Ordinal Variable</a:t>
            </a:r>
            <a:r>
              <a:rPr lang="en-US" sz="2200" dirty="0">
                <a:latin typeface="Times New Roman" panose="02020603050405020304" pitchFamily="18" charset="0"/>
                <a:cs typeface="Times New Roman" panose="02020603050405020304" pitchFamily="18" charset="0"/>
              </a:rPr>
              <a:t>: The 'gearbox' variable is mapped to numerical values where 'manual' is mapped to 0 and 'automatic' is mapped to 1. Similarly, the '</a:t>
            </a:r>
            <a:r>
              <a:rPr lang="en-US" sz="2200" dirty="0" err="1">
                <a:latin typeface="Times New Roman" panose="02020603050405020304" pitchFamily="18" charset="0"/>
                <a:cs typeface="Times New Roman" panose="02020603050405020304" pitchFamily="18" charset="0"/>
              </a:rPr>
              <a:t>fuelType</a:t>
            </a:r>
            <a:r>
              <a:rPr lang="en-US" sz="2200" dirty="0">
                <a:latin typeface="Times New Roman" panose="02020603050405020304" pitchFamily="18" charset="0"/>
                <a:cs typeface="Times New Roman" panose="02020603050405020304" pitchFamily="18" charset="0"/>
              </a:rPr>
              <a:t>' variable is also mapped where '</a:t>
            </a:r>
            <a:r>
              <a:rPr lang="en-US" sz="2200" dirty="0" err="1">
                <a:latin typeface="Times New Roman" panose="02020603050405020304" pitchFamily="18" charset="0"/>
                <a:cs typeface="Times New Roman" panose="02020603050405020304" pitchFamily="18" charset="0"/>
              </a:rPr>
              <a:t>benzin</a:t>
            </a:r>
            <a:r>
              <a:rPr lang="en-US" sz="2200" dirty="0">
                <a:latin typeface="Times New Roman" panose="02020603050405020304" pitchFamily="18" charset="0"/>
                <a:cs typeface="Times New Roman" panose="02020603050405020304" pitchFamily="18" charset="0"/>
              </a:rPr>
              <a:t>', 'diesel', and '</a:t>
            </a:r>
            <a:r>
              <a:rPr lang="en-US" sz="2200" dirty="0" err="1">
                <a:latin typeface="Times New Roman" panose="02020603050405020304" pitchFamily="18" charset="0"/>
                <a:cs typeface="Times New Roman" panose="02020603050405020304" pitchFamily="18" charset="0"/>
              </a:rPr>
              <a:t>lpg</a:t>
            </a:r>
            <a:r>
              <a:rPr lang="en-US" sz="2200" dirty="0">
                <a:latin typeface="Times New Roman" panose="02020603050405020304" pitchFamily="18" charset="0"/>
                <a:cs typeface="Times New Roman" panose="02020603050405020304" pitchFamily="18" charset="0"/>
              </a:rPr>
              <a:t>' are mapped to 0, 1, and 2 respectively.</a:t>
            </a:r>
          </a:p>
          <a:p>
            <a:pPr marL="0" indent="0" algn="just">
              <a:buNone/>
            </a:pPr>
            <a:r>
              <a:rPr lang="en-US" sz="2200" b="1" dirty="0">
                <a:latin typeface="Times New Roman" panose="02020603050405020304" pitchFamily="18" charset="0"/>
                <a:cs typeface="Times New Roman" panose="02020603050405020304" pitchFamily="18" charset="0"/>
              </a:rPr>
              <a:t>Feature Selection: </a:t>
            </a:r>
            <a:r>
              <a:rPr lang="en-US" sz="2200" dirty="0">
                <a:latin typeface="Times New Roman" panose="02020603050405020304" pitchFamily="18" charset="0"/>
                <a:cs typeface="Times New Roman" panose="02020603050405020304" pitchFamily="18" charset="0"/>
              </a:rPr>
              <a:t>The selected features for training the model are assigned to the variable X, which includes '</a:t>
            </a:r>
            <a:r>
              <a:rPr lang="en-US" sz="2200" dirty="0" err="1">
                <a:latin typeface="Times New Roman" panose="02020603050405020304" pitchFamily="18" charset="0"/>
                <a:cs typeface="Times New Roman" panose="02020603050405020304" pitchFamily="18" charset="0"/>
              </a:rPr>
              <a:t>yearOfRegistration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powerPS</a:t>
            </a:r>
            <a:r>
              <a:rPr lang="en-US" sz="2200" dirty="0">
                <a:latin typeface="Times New Roman" panose="02020603050405020304" pitchFamily="18" charset="0"/>
                <a:cs typeface="Times New Roman" panose="02020603050405020304" pitchFamily="18" charset="0"/>
              </a:rPr>
              <a:t>', 'kilometer', '</a:t>
            </a:r>
            <a:r>
              <a:rPr lang="en-US" sz="2200" dirty="0" err="1">
                <a:latin typeface="Times New Roman" panose="02020603050405020304" pitchFamily="18" charset="0"/>
                <a:cs typeface="Times New Roman" panose="02020603050405020304" pitchFamily="18" charset="0"/>
              </a:rPr>
              <a:t>monthOfRegistration</a:t>
            </a:r>
            <a:r>
              <a:rPr lang="en-US" sz="2200" dirty="0">
                <a:latin typeface="Times New Roman" panose="02020603050405020304" pitchFamily="18" charset="0"/>
                <a:cs typeface="Times New Roman" panose="02020603050405020304" pitchFamily="18" charset="0"/>
              </a:rPr>
              <a:t>', and the encoded 'brand'.</a:t>
            </a:r>
          </a:p>
          <a:p>
            <a:pPr marL="0" indent="0" algn="just">
              <a:buNone/>
            </a:pPr>
            <a:r>
              <a:rPr lang="en-US" sz="2200" b="1" dirty="0">
                <a:latin typeface="Times New Roman" panose="02020603050405020304" pitchFamily="18" charset="0"/>
                <a:cs typeface="Times New Roman" panose="02020603050405020304" pitchFamily="18" charset="0"/>
              </a:rPr>
              <a:t>Target Variable Selection: </a:t>
            </a:r>
            <a:r>
              <a:rPr lang="en-US" sz="2200" dirty="0">
                <a:latin typeface="Times New Roman" panose="02020603050405020304" pitchFamily="18" charset="0"/>
                <a:cs typeface="Times New Roman" panose="02020603050405020304" pitchFamily="18" charset="0"/>
              </a:rPr>
              <a:t>The target variable 'price' is assigned to the variable y, representing the prices of the used cars.</a:t>
            </a:r>
          </a:p>
          <a:p>
            <a:pPr marL="0" indent="0" algn="just">
              <a:buNone/>
            </a:pPr>
            <a:r>
              <a:rPr lang="en-US" sz="2200" b="1" dirty="0">
                <a:latin typeface="Times New Roman" panose="02020603050405020304" pitchFamily="18" charset="0"/>
                <a:cs typeface="Times New Roman" panose="02020603050405020304" pitchFamily="18" charset="0"/>
              </a:rPr>
              <a:t>Printing Preprocessed Data: </a:t>
            </a:r>
            <a:r>
              <a:rPr lang="en-US" sz="2200" dirty="0">
                <a:latin typeface="Times New Roman" panose="02020603050405020304" pitchFamily="18" charset="0"/>
                <a:cs typeface="Times New Roman" panose="02020603050405020304" pitchFamily="18" charset="0"/>
              </a:rPr>
              <a:t>Finally, the preprocessed feature matrix X and the target variable y are printed to verify the data before training the model.</a:t>
            </a:r>
          </a:p>
        </p:txBody>
      </p:sp>
    </p:spTree>
    <p:extLst>
      <p:ext uri="{BB962C8B-B14F-4D97-AF65-F5344CB8AC3E}">
        <p14:creationId xmlns:p14="http://schemas.microsoft.com/office/powerpoint/2010/main" val="1645824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6" name="Picture 5" descr="Graph on document with pen">
            <a:extLst>
              <a:ext uri="{FF2B5EF4-FFF2-40B4-BE49-F238E27FC236}">
                <a16:creationId xmlns:a16="http://schemas.microsoft.com/office/drawing/2014/main" id="{94C50872-2C27-6B9C-A47D-6193FAB9C63F}"/>
              </a:ext>
            </a:extLst>
          </p:cNvPr>
          <p:cNvPicPr>
            <a:picLocks noChangeAspect="1"/>
          </p:cNvPicPr>
          <p:nvPr/>
        </p:nvPicPr>
        <p:blipFill rotWithShape="1">
          <a:blip r:embed="rId2"/>
          <a:srcRect l="19357" r="5634" b="-1"/>
          <a:stretch/>
        </p:blipFill>
        <p:spPr>
          <a:xfrm>
            <a:off x="4485557" y="10"/>
            <a:ext cx="7706443" cy="6857990"/>
          </a:xfrm>
          <a:prstGeom prst="rect">
            <a:avLst/>
          </a:prstGeom>
        </p:spPr>
      </p:pic>
      <p:sp useBgFill="1">
        <p:nvSpPr>
          <p:cNvPr id="7" name="Freeform: Shape 6">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15E9696A-D155-BF7E-8FC4-1FA69EE03589}"/>
              </a:ext>
            </a:extLst>
          </p:cNvPr>
          <p:cNvSpPr>
            <a:spLocks noGrp="1"/>
          </p:cNvSpPr>
          <p:nvPr>
            <p:ph type="title"/>
          </p:nvPr>
        </p:nvSpPr>
        <p:spPr>
          <a:xfrm>
            <a:off x="535525" y="587830"/>
            <a:ext cx="4623955" cy="1280890"/>
          </a:xfrm>
        </p:spPr>
        <p:txBody>
          <a:bodyPr>
            <a:normAutofit/>
          </a:bodyPr>
          <a:lstStyle/>
          <a:p>
            <a:r>
              <a:rPr lang="en-US" dirty="0">
                <a:latin typeface="Times New Roman" panose="02020603050405020304" pitchFamily="18" charset="0"/>
                <a:cs typeface="Times New Roman" panose="02020603050405020304" pitchFamily="18" charset="0"/>
              </a:rPr>
              <a:t>MODEL BUILDING</a:t>
            </a:r>
          </a:p>
        </p:txBody>
      </p:sp>
      <p:sp>
        <p:nvSpPr>
          <p:cNvPr id="8" name="Rectangle 7">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F85AB85-3B69-4FA4-61DC-9C99F9DE121D}"/>
              </a:ext>
            </a:extLst>
          </p:cNvPr>
          <p:cNvSpPr>
            <a:spLocks noGrp="1"/>
          </p:cNvSpPr>
          <p:nvPr>
            <p:ph idx="1"/>
          </p:nvPr>
        </p:nvSpPr>
        <p:spPr>
          <a:xfrm>
            <a:off x="535525" y="1447799"/>
            <a:ext cx="5738359" cy="4724400"/>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Data Splitting: </a:t>
            </a:r>
            <a:r>
              <a:rPr lang="en-US" sz="2200" dirty="0">
                <a:latin typeface="Times New Roman" panose="02020603050405020304" pitchFamily="18" charset="0"/>
                <a:cs typeface="Times New Roman" panose="02020603050405020304" pitchFamily="18" charset="0"/>
              </a:rPr>
              <a:t>The dataset is split into training and testing sets using the </a:t>
            </a:r>
            <a:r>
              <a:rPr lang="en-US" sz="2200" dirty="0" err="1">
                <a:latin typeface="Times New Roman" panose="02020603050405020304" pitchFamily="18" charset="0"/>
                <a:cs typeface="Times New Roman" panose="02020603050405020304" pitchFamily="18" charset="0"/>
              </a:rPr>
              <a:t>train_test_split</a:t>
            </a:r>
            <a:r>
              <a:rPr lang="en-US" sz="2200" dirty="0">
                <a:latin typeface="Times New Roman" panose="02020603050405020304" pitchFamily="18" charset="0"/>
                <a:cs typeface="Times New Roman" panose="02020603050405020304" pitchFamily="18" charset="0"/>
              </a:rPr>
              <a:t> function from </a:t>
            </a:r>
            <a:r>
              <a:rPr lang="en-US" sz="2200" dirty="0" err="1">
                <a:latin typeface="Times New Roman" panose="02020603050405020304" pitchFamily="18" charset="0"/>
                <a:cs typeface="Times New Roman" panose="02020603050405020304" pitchFamily="18" charset="0"/>
              </a:rPr>
              <a:t>sklearn.model_selection</a:t>
            </a:r>
            <a:r>
              <a:rPr lang="en-US" sz="2200" dirty="0">
                <a:latin typeface="Times New Roman" panose="02020603050405020304" pitchFamily="18" charset="0"/>
                <a:cs typeface="Times New Roman" panose="02020603050405020304" pitchFamily="18" charset="0"/>
              </a:rPr>
              <a:t>. The features X and the target variable y are split into </a:t>
            </a:r>
            <a:r>
              <a:rPr lang="en-US" sz="2200" dirty="0" err="1">
                <a:latin typeface="Times New Roman" panose="02020603050405020304" pitchFamily="18" charset="0"/>
                <a:cs typeface="Times New Roman" panose="02020603050405020304" pitchFamily="18" charset="0"/>
              </a:rPr>
              <a:t>X_train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y_train</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y_test</a:t>
            </a:r>
            <a:r>
              <a:rPr lang="en-US" sz="2200" dirty="0">
                <a:latin typeface="Times New Roman" panose="02020603050405020304" pitchFamily="18" charset="0"/>
                <a:cs typeface="Times New Roman" panose="02020603050405020304" pitchFamily="18" charset="0"/>
              </a:rPr>
              <a:t>, with a test size of 20% and a specified random state for reproducibility. </a:t>
            </a:r>
          </a:p>
          <a:p>
            <a:pPr marL="0" indent="0" algn="just">
              <a:buNone/>
            </a:pPr>
            <a:r>
              <a:rPr lang="en-US" sz="2200" b="1" dirty="0">
                <a:latin typeface="Times New Roman" panose="02020603050405020304" pitchFamily="18" charset="0"/>
                <a:cs typeface="Times New Roman" panose="02020603050405020304" pitchFamily="18" charset="0"/>
              </a:rPr>
              <a:t>Model Training: </a:t>
            </a:r>
            <a:r>
              <a:rPr lang="en-US" sz="2200" dirty="0">
                <a:latin typeface="Times New Roman" panose="02020603050405020304" pitchFamily="18" charset="0"/>
                <a:cs typeface="Times New Roman" panose="02020603050405020304" pitchFamily="18" charset="0"/>
              </a:rPr>
              <a:t>Machine Learning models are built by using </a:t>
            </a:r>
            <a:r>
              <a:rPr lang="en-US" sz="2200" dirty="0" err="1">
                <a:latin typeface="Times New Roman" panose="02020603050405020304" pitchFamily="18" charset="0"/>
                <a:cs typeface="Times New Roman" panose="02020603050405020304" pitchFamily="18" charset="0"/>
              </a:rPr>
              <a:t>sklearn</a:t>
            </a:r>
            <a:r>
              <a:rPr lang="en-US" sz="2200" dirty="0">
                <a:latin typeface="Times New Roman" panose="02020603050405020304" pitchFamily="18" charset="0"/>
                <a:cs typeface="Times New Roman" panose="02020603050405020304" pitchFamily="18" charset="0"/>
              </a:rPr>
              <a:t> module and models are trained on the training data (</a:t>
            </a:r>
            <a:r>
              <a:rPr lang="en-US" sz="2200" dirty="0" err="1">
                <a:latin typeface="Times New Roman" panose="02020603050405020304" pitchFamily="18" charset="0"/>
                <a:cs typeface="Times New Roman" panose="02020603050405020304" pitchFamily="18" charset="0"/>
              </a:rPr>
              <a:t>X_train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y_train</a:t>
            </a:r>
            <a:r>
              <a:rPr lang="en-US" sz="2200" dirty="0">
                <a:latin typeface="Times New Roman" panose="02020603050405020304" pitchFamily="18" charset="0"/>
                <a:cs typeface="Times New Roman" panose="02020603050405020304" pitchFamily="18" charset="0"/>
              </a:rPr>
              <a:t>) using the fit method, which learns the relationships between the features and the target variable.</a:t>
            </a:r>
          </a:p>
        </p:txBody>
      </p:sp>
    </p:spTree>
    <p:extLst>
      <p:ext uri="{BB962C8B-B14F-4D97-AF65-F5344CB8AC3E}">
        <p14:creationId xmlns:p14="http://schemas.microsoft.com/office/powerpoint/2010/main" val="3722081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7F646A-5DC2-8022-6EC6-850B5B9BD1D3}"/>
              </a:ext>
            </a:extLst>
          </p:cNvPr>
          <p:cNvSpPr>
            <a:spLocks noGrp="1"/>
          </p:cNvSpPr>
          <p:nvPr>
            <p:ph type="title"/>
          </p:nvPr>
        </p:nvSpPr>
        <p:spPr>
          <a:xfrm>
            <a:off x="720362" y="583206"/>
            <a:ext cx="6574536" cy="1259894"/>
          </a:xfrm>
        </p:spPr>
        <p:txBody>
          <a:bodyPr>
            <a:normAutofit/>
          </a:bodyPr>
          <a:lstStyle/>
          <a:p>
            <a:r>
              <a:rPr lang="en-US" dirty="0">
                <a:latin typeface="Times New Roman" panose="02020603050405020304" pitchFamily="18" charset="0"/>
                <a:cs typeface="Times New Roman" panose="02020603050405020304" pitchFamily="18" charset="0"/>
              </a:rPr>
              <a:t>MODEL EVALUATION</a:t>
            </a:r>
          </a:p>
        </p:txBody>
      </p:sp>
      <p:sp>
        <p:nvSpPr>
          <p:cNvPr id="12" name="Rectangle 11">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6006630-04DC-6C56-D7F3-8EB8A68650D3}"/>
              </a:ext>
            </a:extLst>
          </p:cNvPr>
          <p:cNvSpPr>
            <a:spLocks noGrp="1"/>
          </p:cNvSpPr>
          <p:nvPr>
            <p:ph idx="1"/>
          </p:nvPr>
        </p:nvSpPr>
        <p:spPr>
          <a:xfrm>
            <a:off x="624855" y="1471478"/>
            <a:ext cx="7650726" cy="4596487"/>
          </a:xfrm>
        </p:spPr>
        <p:txBody>
          <a:bodyPr>
            <a:noAutofit/>
          </a:bodyPr>
          <a:lstStyle/>
          <a:p>
            <a:pPr marL="0" indent="0" algn="just">
              <a:lnSpc>
                <a:spcPct val="90000"/>
              </a:lnSpc>
              <a:buNone/>
            </a:pPr>
            <a:r>
              <a:rPr lang="en-US" sz="2200" b="1" dirty="0">
                <a:latin typeface="Times New Roman" panose="02020603050405020304" pitchFamily="18" charset="0"/>
                <a:cs typeface="Times New Roman" panose="02020603050405020304" pitchFamily="18" charset="0"/>
              </a:rPr>
              <a:t>Prediction: </a:t>
            </a:r>
            <a:r>
              <a:rPr lang="en-US" sz="2200" dirty="0">
                <a:latin typeface="Times New Roman" panose="02020603050405020304" pitchFamily="18" charset="0"/>
                <a:cs typeface="Times New Roman" panose="02020603050405020304" pitchFamily="18" charset="0"/>
              </a:rPr>
              <a:t>The trained model is used to make predictions on the test data </a:t>
            </a:r>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 using the predict method. The predicted values are stored in </a:t>
            </a:r>
            <a:r>
              <a:rPr lang="en-US" sz="2200" dirty="0" err="1">
                <a:latin typeface="Times New Roman" panose="02020603050405020304" pitchFamily="18" charset="0"/>
                <a:cs typeface="Times New Roman" panose="02020603050405020304" pitchFamily="18" charset="0"/>
              </a:rPr>
              <a:t>y_pred</a:t>
            </a:r>
            <a:r>
              <a:rPr lang="en-US" sz="2200" dirty="0">
                <a:latin typeface="Times New Roman" panose="02020603050405020304" pitchFamily="18" charset="0"/>
                <a:cs typeface="Times New Roman" panose="02020603050405020304" pitchFamily="18" charset="0"/>
              </a:rPr>
              <a:t>.</a:t>
            </a:r>
          </a:p>
          <a:p>
            <a:pPr marL="0" indent="0" algn="just">
              <a:lnSpc>
                <a:spcPct val="90000"/>
              </a:lnSpc>
              <a:buNone/>
            </a:pPr>
            <a:r>
              <a:rPr lang="en-US" sz="2200" b="1" dirty="0">
                <a:latin typeface="Times New Roman" panose="02020603050405020304" pitchFamily="18" charset="0"/>
                <a:cs typeface="Times New Roman" panose="02020603050405020304" pitchFamily="18" charset="0"/>
              </a:rPr>
              <a:t>Evaluation Metrics: </a:t>
            </a:r>
            <a:r>
              <a:rPr lang="en-US" sz="2200" dirty="0">
                <a:latin typeface="Times New Roman" panose="02020603050405020304" pitchFamily="18" charset="0"/>
                <a:cs typeface="Times New Roman" panose="02020603050405020304" pitchFamily="18" charset="0"/>
              </a:rPr>
              <a:t>Three evaluation metrics are computed to assess the performance of the model:</a:t>
            </a:r>
          </a:p>
          <a:p>
            <a:pPr algn="just">
              <a:lnSpc>
                <a:spcPct val="90000"/>
              </a:lnSpc>
              <a:buFont typeface="+mj-lt"/>
              <a:buAutoNum type="arabicPeriod"/>
            </a:pPr>
            <a:r>
              <a:rPr lang="en-US" sz="2200" dirty="0">
                <a:latin typeface="Times New Roman" panose="02020603050405020304" pitchFamily="18" charset="0"/>
                <a:cs typeface="Times New Roman" panose="02020603050405020304" pitchFamily="18" charset="0"/>
              </a:rPr>
              <a:t> Mean Absolute Error (MAE): It measures the average absolute difference between the predicted and actual values.</a:t>
            </a:r>
          </a:p>
          <a:p>
            <a:pPr algn="just">
              <a:lnSpc>
                <a:spcPct val="90000"/>
              </a:lnSpc>
              <a:buFont typeface="+mj-lt"/>
              <a:buAutoNum type="arabicPeriod"/>
            </a:pPr>
            <a:r>
              <a:rPr lang="en-US" sz="2200" dirty="0">
                <a:latin typeface="Times New Roman" panose="02020603050405020304" pitchFamily="18" charset="0"/>
                <a:cs typeface="Times New Roman" panose="02020603050405020304" pitchFamily="18" charset="0"/>
              </a:rPr>
              <a:t>Mean Squared Error (MSE): It measures the average squared difference between the predicted and actual values.</a:t>
            </a:r>
          </a:p>
          <a:p>
            <a:pPr algn="just">
              <a:lnSpc>
                <a:spcPct val="90000"/>
              </a:lnSpc>
              <a:buFont typeface="+mj-lt"/>
              <a:buAutoNum type="arabicPeriod"/>
            </a:pPr>
            <a:r>
              <a:rPr lang="en-US" sz="2200" dirty="0">
                <a:latin typeface="Times New Roman" panose="02020603050405020304" pitchFamily="18" charset="0"/>
                <a:cs typeface="Times New Roman" panose="02020603050405020304" pitchFamily="18" charset="0"/>
              </a:rPr>
              <a:t> R-squared Score (R2): It indicates the proportion of the variance in the target variable that is explained by the model. It ranges from 0 to 1, where a higher value indicates a better fit.</a:t>
            </a:r>
          </a:p>
          <a:p>
            <a:pPr algn="just">
              <a:lnSpc>
                <a:spcPct val="90000"/>
              </a:lnSpc>
            </a:pPr>
            <a:endParaRPr lang="en-US" sz="2200" dirty="0">
              <a:latin typeface="Times New Roman" panose="02020603050405020304" pitchFamily="18" charset="0"/>
              <a:cs typeface="Times New Roman" panose="02020603050405020304" pitchFamily="18" charset="0"/>
            </a:endParaRPr>
          </a:p>
        </p:txBody>
      </p:sp>
      <p:pic>
        <p:nvPicPr>
          <p:cNvPr id="7" name="Graphic 6" descr="Statistics">
            <a:extLst>
              <a:ext uri="{FF2B5EF4-FFF2-40B4-BE49-F238E27FC236}">
                <a16:creationId xmlns:a16="http://schemas.microsoft.com/office/drawing/2014/main" id="{371C288B-4FB5-AFE5-1E24-B0EB71499D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8432" y="1778995"/>
            <a:ext cx="3981455" cy="3981455"/>
          </a:xfrm>
          <a:prstGeom prst="rect">
            <a:avLst/>
          </a:prstGeom>
        </p:spPr>
      </p:pic>
      <p:sp>
        <p:nvSpPr>
          <p:cNvPr id="14"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45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7E9CD7-9D5C-F2A3-E2E1-B4E2E2362B9A}"/>
              </a:ext>
            </a:extLst>
          </p:cNvPr>
          <p:cNvSpPr>
            <a:spLocks noGrp="1"/>
          </p:cNvSpPr>
          <p:nvPr>
            <p:ph type="title"/>
          </p:nvPr>
        </p:nvSpPr>
        <p:spPr>
          <a:xfrm>
            <a:off x="1413897" y="624110"/>
            <a:ext cx="9712998" cy="1280890"/>
          </a:xfrm>
        </p:spPr>
        <p:txBody>
          <a:bodyPr>
            <a:normAutofit/>
          </a:bodyPr>
          <a:lstStyle/>
          <a:p>
            <a:pPr algn="ctr"/>
            <a:r>
              <a:rPr lang="en-US" dirty="0">
                <a:latin typeface="Times New Roman" panose="02020603050405020304" pitchFamily="18" charset="0"/>
                <a:cs typeface="Times New Roman" panose="02020603050405020304" pitchFamily="18" charset="0"/>
              </a:rPr>
              <a:t>RESULTS</a:t>
            </a:r>
          </a:p>
        </p:txBody>
      </p:sp>
      <p:sp>
        <p:nvSpPr>
          <p:cNvPr id="12" name="Rectangle 11">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4FBAAA41-0E84-BCF7-9821-65B749A6EA90}"/>
              </a:ext>
            </a:extLst>
          </p:cNvPr>
          <p:cNvGraphicFramePr>
            <a:graphicFrameLocks noGrp="1"/>
          </p:cNvGraphicFramePr>
          <p:nvPr>
            <p:ph idx="1"/>
            <p:extLst>
              <p:ext uri="{D42A27DB-BD31-4B8C-83A1-F6EECF244321}">
                <p14:modId xmlns:p14="http://schemas.microsoft.com/office/powerpoint/2010/main" val="362839140"/>
              </p:ext>
            </p:extLst>
          </p:nvPr>
        </p:nvGraphicFramePr>
        <p:xfrm>
          <a:off x="1012371" y="2275114"/>
          <a:ext cx="10907486" cy="3958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8017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732572-9F8E-7FDF-1093-46221CD3F7A0}"/>
              </a:ext>
            </a:extLst>
          </p:cNvPr>
          <p:cNvSpPr>
            <a:spLocks noGrp="1"/>
          </p:cNvSpPr>
          <p:nvPr>
            <p:ph idx="1"/>
          </p:nvPr>
        </p:nvSpPr>
        <p:spPr>
          <a:xfrm>
            <a:off x="2383971" y="1186543"/>
            <a:ext cx="9198429" cy="5192486"/>
          </a:xfrm>
        </p:spPr>
        <p:txBody>
          <a:bodyPr>
            <a:noAutofit/>
          </a:bodyPr>
          <a:lstStyle/>
          <a:p>
            <a:pPr algn="just"/>
            <a:r>
              <a:rPr lang="en-US" sz="2200" dirty="0">
                <a:latin typeface="Times New Roman" panose="02020603050405020304" pitchFamily="18" charset="0"/>
                <a:cs typeface="Times New Roman" panose="02020603050405020304" pitchFamily="18" charset="0"/>
              </a:rPr>
              <a:t>From the evaluation metrics, we can say that Random Forest has the lowest Mean Absolute Error (MAE) and Mean Squared Error (MSE), indicating better accuracy in predicting the target variable compared to the other models.</a:t>
            </a:r>
          </a:p>
          <a:p>
            <a:pPr algn="just"/>
            <a:r>
              <a:rPr lang="en-US" sz="2200" dirty="0">
                <a:latin typeface="Times New Roman" panose="02020603050405020304" pitchFamily="18" charset="0"/>
                <a:cs typeface="Times New Roman" panose="02020603050405020304" pitchFamily="18" charset="0"/>
              </a:rPr>
              <a:t>Random Forest also has the highest R-squared value, suggesting that it explains a larger portion of the variance in the dependent variable compared to the other models.</a:t>
            </a:r>
          </a:p>
          <a:p>
            <a:pPr algn="just"/>
            <a:r>
              <a:rPr lang="en-US" sz="2200" dirty="0">
                <a:latin typeface="Times New Roman" panose="02020603050405020304" pitchFamily="18" charset="0"/>
                <a:cs typeface="Times New Roman" panose="02020603050405020304" pitchFamily="18" charset="0"/>
              </a:rPr>
              <a:t>Therefore, based on the provided metrics, the Random Forest model appears to be the best among the three for this particular prediction tasks. It offers the lowest errors and the highest R-squared value, indicating better performance in terms of accuracy and explanatory power.</a:t>
            </a:r>
          </a:p>
          <a:p>
            <a:pPr algn="just"/>
            <a:r>
              <a:rPr lang="en-US" sz="2200" dirty="0">
                <a:latin typeface="Times New Roman" panose="02020603050405020304" pitchFamily="18" charset="0"/>
                <a:cs typeface="Times New Roman" panose="02020603050405020304" pitchFamily="18" charset="0"/>
              </a:rPr>
              <a:t>So, We choose Random Forest Regression algorithm to design application for the price prediction of used cars.</a:t>
            </a:r>
          </a:p>
        </p:txBody>
      </p:sp>
    </p:spTree>
    <p:extLst>
      <p:ext uri="{BB962C8B-B14F-4D97-AF65-F5344CB8AC3E}">
        <p14:creationId xmlns:p14="http://schemas.microsoft.com/office/powerpoint/2010/main" val="529674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C0D1-FF60-D03A-D6D3-1039203D53AE}"/>
              </a:ext>
            </a:extLst>
          </p:cNvPr>
          <p:cNvSpPr>
            <a:spLocks noGrp="1"/>
          </p:cNvSpPr>
          <p:nvPr>
            <p:ph type="title"/>
          </p:nvPr>
        </p:nvSpPr>
        <p:spPr>
          <a:xfrm>
            <a:off x="2111829" y="580568"/>
            <a:ext cx="8911687" cy="1280890"/>
          </a:xfrm>
        </p:spPr>
        <p:txBody>
          <a:bodyPr/>
          <a:lstStyle/>
          <a:p>
            <a:r>
              <a:rPr lang="en-US" dirty="0">
                <a:latin typeface="Times New Roman" panose="02020603050405020304" pitchFamily="18" charset="0"/>
                <a:cs typeface="Times New Roman" panose="02020603050405020304" pitchFamily="18" charset="0"/>
              </a:rPr>
              <a:t>WEB APPLICATION</a:t>
            </a:r>
          </a:p>
        </p:txBody>
      </p:sp>
      <p:sp>
        <p:nvSpPr>
          <p:cNvPr id="3" name="Content Placeholder 2">
            <a:extLst>
              <a:ext uri="{FF2B5EF4-FFF2-40B4-BE49-F238E27FC236}">
                <a16:creationId xmlns:a16="http://schemas.microsoft.com/office/drawing/2014/main" id="{43D3C028-CCB3-12CA-E4E0-6E89734B1AAB}"/>
              </a:ext>
            </a:extLst>
          </p:cNvPr>
          <p:cNvSpPr>
            <a:spLocks noGrp="1"/>
          </p:cNvSpPr>
          <p:nvPr>
            <p:ph idx="1"/>
          </p:nvPr>
        </p:nvSpPr>
        <p:spPr>
          <a:xfrm>
            <a:off x="2225407" y="1523999"/>
            <a:ext cx="9542050" cy="5334001"/>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Creating a web application with Flask to forecast used car prices using a Random Forest Regression model follows several steps. </a:t>
            </a:r>
          </a:p>
          <a:p>
            <a:pPr algn="just"/>
            <a:r>
              <a:rPr lang="en-US" sz="2200" dirty="0">
                <a:latin typeface="Times New Roman" panose="02020603050405020304" pitchFamily="18" charset="0"/>
                <a:cs typeface="Times New Roman" panose="02020603050405020304" pitchFamily="18" charset="0"/>
              </a:rPr>
              <a:t>Initially, it involves setting up routes in Flask to manage incoming requests and render HTML templates. </a:t>
            </a:r>
          </a:p>
          <a:p>
            <a:pPr algn="just"/>
            <a:r>
              <a:rPr lang="en-US" sz="2200" dirty="0">
                <a:latin typeface="Times New Roman" panose="02020603050405020304" pitchFamily="18" charset="0"/>
                <a:cs typeface="Times New Roman" panose="02020603050405020304" pitchFamily="18" charset="0"/>
              </a:rPr>
              <a:t>Within the prediction page route, a form is designed for users to input car details. </a:t>
            </a:r>
          </a:p>
          <a:p>
            <a:pPr algn="just"/>
            <a:r>
              <a:rPr lang="en-US" sz="2200" dirty="0">
                <a:latin typeface="Times New Roman" panose="02020603050405020304" pitchFamily="18" charset="0"/>
                <a:cs typeface="Times New Roman" panose="02020603050405020304" pitchFamily="18" charset="0"/>
              </a:rPr>
              <a:t>Upon form submission, Flask processes the data, feeding it into the trained Random Forest Regression model to predict the car's price. </a:t>
            </a:r>
          </a:p>
          <a:p>
            <a:pPr algn="just"/>
            <a:r>
              <a:rPr lang="en-US" sz="2200" dirty="0">
                <a:latin typeface="Times New Roman" panose="02020603050405020304" pitchFamily="18" charset="0"/>
                <a:cs typeface="Times New Roman" panose="02020603050405020304" pitchFamily="18" charset="0"/>
              </a:rPr>
              <a:t>The predicted price is then presented to the user on a results page. It's crucial to preprocess the input data consistently with the model's training preprocessing to ensure compatibility. </a:t>
            </a:r>
          </a:p>
          <a:p>
            <a:pPr algn="just"/>
            <a:r>
              <a:rPr lang="en-US" sz="2200" dirty="0">
                <a:latin typeface="Times New Roman" panose="02020603050405020304" pitchFamily="18" charset="0"/>
                <a:cs typeface="Times New Roman" panose="02020603050405020304" pitchFamily="18" charset="0"/>
              </a:rPr>
              <a:t>Finally, deploying the Flask app on a web server enables remote access, extending the predictive functionality to a broader audience. </a:t>
            </a:r>
          </a:p>
        </p:txBody>
      </p:sp>
    </p:spTree>
    <p:extLst>
      <p:ext uri="{BB962C8B-B14F-4D97-AF65-F5344CB8AC3E}">
        <p14:creationId xmlns:p14="http://schemas.microsoft.com/office/powerpoint/2010/main" val="359460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ar price prediction form">
            <a:extLst>
              <a:ext uri="{FF2B5EF4-FFF2-40B4-BE49-F238E27FC236}">
                <a16:creationId xmlns:a16="http://schemas.microsoft.com/office/drawing/2014/main" id="{D942C723-5663-AF21-7B6B-349C68466A46}"/>
              </a:ext>
            </a:extLst>
          </p:cNvPr>
          <p:cNvPicPr>
            <a:picLocks noGrp="1" noChangeAspect="1"/>
          </p:cNvPicPr>
          <p:nvPr>
            <p:ph idx="1"/>
          </p:nvPr>
        </p:nvPicPr>
        <p:blipFill>
          <a:blip r:embed="rId2"/>
          <a:stretch>
            <a:fillRect/>
          </a:stretch>
        </p:blipFill>
        <p:spPr>
          <a:xfrm>
            <a:off x="1658931" y="598714"/>
            <a:ext cx="10151489" cy="5932714"/>
          </a:xfrm>
        </p:spPr>
      </p:pic>
    </p:spTree>
    <p:extLst>
      <p:ext uri="{BB962C8B-B14F-4D97-AF65-F5344CB8AC3E}">
        <p14:creationId xmlns:p14="http://schemas.microsoft.com/office/powerpoint/2010/main" val="2903638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F21E579-4785-4A4E-8D09-42E5246D8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6F8C6B-7734-29EF-3F2F-204C43540486}"/>
              </a:ext>
            </a:extLst>
          </p:cNvPr>
          <p:cNvSpPr>
            <a:spLocks noGrp="1"/>
          </p:cNvSpPr>
          <p:nvPr>
            <p:ph type="title"/>
          </p:nvPr>
        </p:nvSpPr>
        <p:spPr>
          <a:xfrm>
            <a:off x="649224" y="290500"/>
            <a:ext cx="5122652" cy="1259894"/>
          </a:xfrm>
        </p:spPr>
        <p:txBody>
          <a:bodyPr>
            <a:normAutofit/>
          </a:bodyPr>
          <a:lstStyle/>
          <a:p>
            <a:r>
              <a:rPr lang="en-US" dirty="0">
                <a:latin typeface="Times New Roman" panose="02020603050405020304" pitchFamily="18" charset="0"/>
                <a:cs typeface="Times New Roman" panose="02020603050405020304" pitchFamily="18" charset="0"/>
              </a:rPr>
              <a:t>CONCLUSION</a:t>
            </a:r>
          </a:p>
        </p:txBody>
      </p:sp>
      <p:sp>
        <p:nvSpPr>
          <p:cNvPr id="27" name="Rectangle 26">
            <a:extLst>
              <a:ext uri="{FF2B5EF4-FFF2-40B4-BE49-F238E27FC236}">
                <a16:creationId xmlns:a16="http://schemas.microsoft.com/office/drawing/2014/main" id="{3BE96D34-9D7C-4984-961D-7165FA216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78ECEEB-2F27-53F5-8AE9-25CC33A1718C}"/>
              </a:ext>
            </a:extLst>
          </p:cNvPr>
          <p:cNvSpPr>
            <a:spLocks noGrp="1"/>
          </p:cNvSpPr>
          <p:nvPr>
            <p:ph idx="1"/>
          </p:nvPr>
        </p:nvSpPr>
        <p:spPr>
          <a:xfrm>
            <a:off x="711710" y="1100400"/>
            <a:ext cx="5670426" cy="5288095"/>
          </a:xfrm>
        </p:spPr>
        <p:txBody>
          <a:bodyPr>
            <a:noAutofit/>
          </a:bodyPr>
          <a:lstStyle/>
          <a:p>
            <a:pPr marL="0" indent="0">
              <a:lnSpc>
                <a:spcPct val="90000"/>
              </a:lnSpc>
              <a:buNone/>
            </a:pPr>
            <a:r>
              <a:rPr lang="en-US" sz="2200" dirty="0">
                <a:latin typeface="Times New Roman" panose="02020603050405020304" pitchFamily="18" charset="0"/>
                <a:cs typeface="Times New Roman" panose="02020603050405020304" pitchFamily="18" charset="0"/>
              </a:rPr>
              <a:t>In conclusion, this project demonstrates the effective fusion of machine learning with web development using Flask, with a focus on predicting used car prices based on crucial features like registration year, gearbox type, power output, mileage, registration month, fuel type, and brand. </a:t>
            </a:r>
          </a:p>
          <a:p>
            <a:pPr marL="0" indent="0">
              <a:lnSpc>
                <a:spcPct val="90000"/>
              </a:lnSpc>
              <a:buNone/>
            </a:pPr>
            <a:r>
              <a:rPr lang="en-US" sz="2200" dirty="0">
                <a:latin typeface="Times New Roman" panose="02020603050405020304" pitchFamily="18" charset="0"/>
                <a:cs typeface="Times New Roman" panose="02020603050405020304" pitchFamily="18" charset="0"/>
              </a:rPr>
              <a:t>Upon assessing the predictive performance of Linear Regression, Random Forest, and Gradient Boosting models, it's clear that Random Forest stands out for its superior accuracy. </a:t>
            </a:r>
          </a:p>
          <a:p>
            <a:pPr marL="0" indent="0">
              <a:lnSpc>
                <a:spcPct val="90000"/>
              </a:lnSpc>
              <a:buNone/>
            </a:pPr>
            <a:r>
              <a:rPr lang="en-US" sz="2200" dirty="0">
                <a:latin typeface="Times New Roman" panose="02020603050405020304" pitchFamily="18" charset="0"/>
                <a:cs typeface="Times New Roman" panose="02020603050405020304" pitchFamily="18" charset="0"/>
              </a:rPr>
              <a:t>Utilizing a Random Forest Regression model, the application delivers precise price predictions, empowering users to make well-informed decisions within the ever-changing used car market.</a:t>
            </a:r>
          </a:p>
        </p:txBody>
      </p:sp>
      <p:pic>
        <p:nvPicPr>
          <p:cNvPr id="6" name="Picture 5" descr="Digital financial graph">
            <a:extLst>
              <a:ext uri="{FF2B5EF4-FFF2-40B4-BE49-F238E27FC236}">
                <a16:creationId xmlns:a16="http://schemas.microsoft.com/office/drawing/2014/main" id="{B38D2FF6-609A-20EA-964E-C4DBBE44F051}"/>
              </a:ext>
            </a:extLst>
          </p:cNvPr>
          <p:cNvPicPr>
            <a:picLocks noChangeAspect="1"/>
          </p:cNvPicPr>
          <p:nvPr/>
        </p:nvPicPr>
        <p:blipFill rotWithShape="1">
          <a:blip r:embed="rId2"/>
          <a:srcRect l="25535" r="16029" b="-1"/>
          <a:stretch/>
        </p:blipFill>
        <p:spPr>
          <a:xfrm>
            <a:off x="6521574" y="4748"/>
            <a:ext cx="5670426" cy="6848504"/>
          </a:xfrm>
          <a:prstGeom prst="rect">
            <a:avLst/>
          </a:prstGeom>
        </p:spPr>
      </p:pic>
      <p:sp>
        <p:nvSpPr>
          <p:cNvPr id="28" name="Freeform 12">
            <a:extLst>
              <a:ext uri="{FF2B5EF4-FFF2-40B4-BE49-F238E27FC236}">
                <a16:creationId xmlns:a16="http://schemas.microsoft.com/office/drawing/2014/main" id="{C8DE1BEC-DAE3-43F4-8D9F-384C3D694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169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3" name="Group 12">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4"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5"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6"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7"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8"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9"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20"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21"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2"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3"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4"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5"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7" name="Group 26">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8"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9"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30"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1"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2"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3"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4"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5"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6"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7"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8"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9"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4" name="Title 3">
            <a:extLst>
              <a:ext uri="{FF2B5EF4-FFF2-40B4-BE49-F238E27FC236}">
                <a16:creationId xmlns:a16="http://schemas.microsoft.com/office/drawing/2014/main" id="{F10A7566-E4FA-3131-291B-BD82D9FFDE34}"/>
              </a:ext>
            </a:extLst>
          </p:cNvPr>
          <p:cNvSpPr>
            <a:spLocks noGrp="1"/>
          </p:cNvSpPr>
          <p:nvPr>
            <p:ph type="title"/>
          </p:nvPr>
        </p:nvSpPr>
        <p:spPr>
          <a:xfrm>
            <a:off x="4682294" y="770497"/>
            <a:ext cx="6845092" cy="1280890"/>
          </a:xfrm>
        </p:spPr>
        <p:txBody>
          <a:bodyPr>
            <a:normAutofit/>
          </a:bodyPr>
          <a:lstStyle/>
          <a:p>
            <a:r>
              <a:rPr lang="en-US" dirty="0">
                <a:latin typeface="Times New Roman" panose="02020603050405020304" pitchFamily="18" charset="0"/>
                <a:cs typeface="Times New Roman" panose="02020603050405020304" pitchFamily="18" charset="0"/>
              </a:rPr>
              <a:t>INTRODUCTION</a:t>
            </a:r>
          </a:p>
        </p:txBody>
      </p:sp>
      <p:sp>
        <p:nvSpPr>
          <p:cNvPr id="41" name="Rectangle 40">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7" name="Picture 6" descr="Cars parked in a line">
            <a:extLst>
              <a:ext uri="{FF2B5EF4-FFF2-40B4-BE49-F238E27FC236}">
                <a16:creationId xmlns:a16="http://schemas.microsoft.com/office/drawing/2014/main" id="{710F2839-0AB4-F198-7419-A4D2E77B65DE}"/>
              </a:ext>
            </a:extLst>
          </p:cNvPr>
          <p:cNvPicPr>
            <a:picLocks noChangeAspect="1"/>
          </p:cNvPicPr>
          <p:nvPr/>
        </p:nvPicPr>
        <p:blipFill rotWithShape="1">
          <a:blip r:embed="rId2"/>
          <a:srcRect l="43946" r="26302"/>
          <a:stretch/>
        </p:blipFill>
        <p:spPr>
          <a:xfrm>
            <a:off x="20" y="1730"/>
            <a:ext cx="2720524" cy="6858000"/>
          </a:xfrm>
          <a:prstGeom prst="rect">
            <a:avLst/>
          </a:prstGeom>
        </p:spPr>
      </p:pic>
      <p:sp>
        <p:nvSpPr>
          <p:cNvPr id="5" name="Content Placeholder 4">
            <a:extLst>
              <a:ext uri="{FF2B5EF4-FFF2-40B4-BE49-F238E27FC236}">
                <a16:creationId xmlns:a16="http://schemas.microsoft.com/office/drawing/2014/main" id="{129B9F54-AA88-39DC-25E1-C60195E69962}"/>
              </a:ext>
            </a:extLst>
          </p:cNvPr>
          <p:cNvSpPr>
            <a:spLocks noGrp="1"/>
          </p:cNvSpPr>
          <p:nvPr>
            <p:ph idx="1"/>
          </p:nvPr>
        </p:nvSpPr>
        <p:spPr>
          <a:xfrm>
            <a:off x="4604279" y="1929293"/>
            <a:ext cx="6949683" cy="4356673"/>
          </a:xfrm>
        </p:spPr>
        <p:txBody>
          <a:bodyPr>
            <a:noAutofit/>
          </a:bodyPr>
          <a:lstStyle/>
          <a:p>
            <a:pPr algn="just"/>
            <a:r>
              <a:rPr lang="en-US" sz="2200" b="0" i="0" dirty="0">
                <a:effectLst/>
                <a:latin typeface="Times New Roman" panose="02020603050405020304" pitchFamily="18" charset="0"/>
                <a:cs typeface="Times New Roman" panose="02020603050405020304" pitchFamily="18" charset="0"/>
              </a:rPr>
              <a:t>This project aims to offer in-depth insights into the dynamics of the used car market. Through the analysis of factors impacting used car pricing and marketability the project aims to provide a thorough understanding of the complexities within this industry.</a:t>
            </a:r>
          </a:p>
          <a:p>
            <a:pPr algn="just"/>
            <a:r>
              <a:rPr lang="en-US" sz="2200" b="0" i="0" dirty="0">
                <a:effectLst/>
                <a:latin typeface="Times New Roman" panose="02020603050405020304" pitchFamily="18" charset="0"/>
                <a:cs typeface="Times New Roman" panose="02020603050405020304" pitchFamily="18" charset="0"/>
              </a:rPr>
              <a:t>By employing data analysis and modeling methodologies, stakeholders within the automotive sector can acquire valuable insights into market trends and mainly pricing tactics. This, in turn, empowers them to make well-informed decisions within the ever-evolving landscape of the used car market.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508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4299D-5ECF-0EF9-8A51-878F04C7BB7C}"/>
              </a:ext>
            </a:extLst>
          </p:cNvPr>
          <p:cNvSpPr>
            <a:spLocks noGrp="1"/>
          </p:cNvSpPr>
          <p:nvPr>
            <p:ph type="title"/>
          </p:nvPr>
        </p:nvSpPr>
        <p:spPr>
          <a:xfrm>
            <a:off x="2284453" y="910549"/>
            <a:ext cx="8911687" cy="1280890"/>
          </a:xfrm>
        </p:spPr>
        <p:txBody>
          <a:bodyPr/>
          <a:lstStyle/>
          <a:p>
            <a:r>
              <a:rPr lang="en-US" dirty="0">
                <a:latin typeface="Times New Roman" panose="02020603050405020304" pitchFamily="18" charset="0"/>
                <a:cs typeface="Times New Roman" panose="02020603050405020304" pitchFamily="18" charset="0"/>
              </a:rPr>
              <a:t>LIMITATIONS</a:t>
            </a:r>
          </a:p>
        </p:txBody>
      </p:sp>
      <p:graphicFrame>
        <p:nvGraphicFramePr>
          <p:cNvPr id="17" name="Content Placeholder 2">
            <a:extLst>
              <a:ext uri="{FF2B5EF4-FFF2-40B4-BE49-F238E27FC236}">
                <a16:creationId xmlns:a16="http://schemas.microsoft.com/office/drawing/2014/main" id="{9ACA6A13-CB5C-1673-8980-71224DEF1F24}"/>
              </a:ext>
            </a:extLst>
          </p:cNvPr>
          <p:cNvGraphicFramePr>
            <a:graphicFrameLocks noGrp="1"/>
          </p:cNvGraphicFramePr>
          <p:nvPr>
            <p:ph idx="1"/>
            <p:extLst>
              <p:ext uri="{D42A27DB-BD31-4B8C-83A1-F6EECF244321}">
                <p14:modId xmlns:p14="http://schemas.microsoft.com/office/powerpoint/2010/main" val="1511881810"/>
              </p:ext>
            </p:extLst>
          </p:nvPr>
        </p:nvGraphicFramePr>
        <p:xfrm>
          <a:off x="2280740" y="2037203"/>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6005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47DC-676D-DFCE-E5A0-010A7AB7CF5F}"/>
              </a:ext>
            </a:extLst>
          </p:cNvPr>
          <p:cNvSpPr>
            <a:spLocks noGrp="1"/>
          </p:cNvSpPr>
          <p:nvPr>
            <p:ph type="title"/>
          </p:nvPr>
        </p:nvSpPr>
        <p:spPr>
          <a:xfrm>
            <a:off x="2747161" y="946778"/>
            <a:ext cx="8911687" cy="1280890"/>
          </a:xfrm>
        </p:spPr>
        <p:txBody>
          <a:bodyPr/>
          <a:lstStyle/>
          <a:p>
            <a:r>
              <a:rPr lang="en-US" dirty="0">
                <a:latin typeface="Times New Roman" panose="02020603050405020304" pitchFamily="18" charset="0"/>
                <a:cs typeface="Times New Roman" panose="02020603050405020304" pitchFamily="18" charset="0"/>
              </a:rPr>
              <a:t>LESSONS LEARNED</a:t>
            </a:r>
          </a:p>
        </p:txBody>
      </p:sp>
      <p:graphicFrame>
        <p:nvGraphicFramePr>
          <p:cNvPr id="5" name="Content Placeholder 2">
            <a:extLst>
              <a:ext uri="{FF2B5EF4-FFF2-40B4-BE49-F238E27FC236}">
                <a16:creationId xmlns:a16="http://schemas.microsoft.com/office/drawing/2014/main" id="{B11D84E2-7E30-B762-136E-98448E705816}"/>
              </a:ext>
            </a:extLst>
          </p:cNvPr>
          <p:cNvGraphicFramePr>
            <a:graphicFrameLocks noGrp="1"/>
          </p:cNvGraphicFramePr>
          <p:nvPr>
            <p:ph idx="1"/>
            <p:extLst>
              <p:ext uri="{D42A27DB-BD31-4B8C-83A1-F6EECF244321}">
                <p14:modId xmlns:p14="http://schemas.microsoft.com/office/powerpoint/2010/main" val="3239817340"/>
              </p:ext>
            </p:extLst>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7649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AA7AD-99E5-5C30-94D1-D0CA6B3B26C0}"/>
              </a:ext>
            </a:extLst>
          </p:cNvPr>
          <p:cNvSpPr>
            <a:spLocks noGrp="1"/>
          </p:cNvSpPr>
          <p:nvPr>
            <p:ph type="title"/>
          </p:nvPr>
        </p:nvSpPr>
        <p:spPr>
          <a:xfrm>
            <a:off x="1038035" y="392270"/>
            <a:ext cx="6574536" cy="1259894"/>
          </a:xfrm>
        </p:spPr>
        <p:txBody>
          <a:bodyPr>
            <a:normAutofit/>
          </a:bodyPr>
          <a:lstStyle/>
          <a:p>
            <a:r>
              <a:rPr lang="en-US" dirty="0">
                <a:latin typeface="Times New Roman" panose="02020603050405020304" pitchFamily="18" charset="0"/>
                <a:cs typeface="Times New Roman" panose="02020603050405020304" pitchFamily="18" charset="0"/>
              </a:rPr>
              <a:t>FUTURE SCOPE</a:t>
            </a:r>
          </a:p>
        </p:txBody>
      </p:sp>
      <p:sp>
        <p:nvSpPr>
          <p:cNvPr id="12" name="Rectangle 11">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D8BFAC9-8FAA-BCBE-A678-6050AD398B6F}"/>
              </a:ext>
            </a:extLst>
          </p:cNvPr>
          <p:cNvSpPr>
            <a:spLocks noGrp="1"/>
          </p:cNvSpPr>
          <p:nvPr>
            <p:ph idx="1"/>
          </p:nvPr>
        </p:nvSpPr>
        <p:spPr>
          <a:xfrm>
            <a:off x="740835" y="1335952"/>
            <a:ext cx="7469710" cy="5496003"/>
          </a:xfrm>
        </p:spPr>
        <p:txBody>
          <a:bodyPr>
            <a:noAutofit/>
          </a:bodyPr>
          <a:lstStyle/>
          <a:p>
            <a:pPr>
              <a:lnSpc>
                <a:spcPct val="90000"/>
              </a:lnSpc>
            </a:pPr>
            <a:r>
              <a:rPr lang="en-US" sz="2000" b="1" dirty="0">
                <a:latin typeface="Times New Roman" panose="02020603050405020304" pitchFamily="18" charset="0"/>
                <a:cs typeface="Times New Roman" panose="02020603050405020304" pitchFamily="18" charset="0"/>
              </a:rPr>
              <a:t>Integration of Additional Data Sources: </a:t>
            </a:r>
            <a:r>
              <a:rPr lang="en-US" sz="2000" dirty="0">
                <a:latin typeface="Times New Roman" panose="02020603050405020304" pitchFamily="18" charset="0"/>
                <a:cs typeface="Times New Roman" panose="02020603050405020304" pitchFamily="18" charset="0"/>
              </a:rPr>
              <a:t>Incorporating the dataset with supplementary sources like vehicle history reports, market trends, and consumer sentiment can bolster the predictive capability of the models.</a:t>
            </a:r>
          </a:p>
          <a:p>
            <a:pPr>
              <a:lnSpc>
                <a:spcPct val="90000"/>
              </a:lnSpc>
            </a:pPr>
            <a:r>
              <a:rPr lang="en-US" sz="2000" b="1" dirty="0">
                <a:latin typeface="Times New Roman" panose="02020603050405020304" pitchFamily="18" charset="0"/>
                <a:cs typeface="Times New Roman" panose="02020603050405020304" pitchFamily="18" charset="0"/>
              </a:rPr>
              <a:t>Advanced Feature Engineering: </a:t>
            </a:r>
            <a:r>
              <a:rPr lang="en-US" sz="2000" dirty="0">
                <a:latin typeface="Times New Roman" panose="02020603050405020304" pitchFamily="18" charset="0"/>
                <a:cs typeface="Times New Roman" panose="02020603050405020304" pitchFamily="18" charset="0"/>
              </a:rPr>
              <a:t>Delving into sophisticated feature engineering methods, such as text mining to extract insights from unstructured data and image processing for analyzing vehicle images, can enrich the dataset and enhance model precision.</a:t>
            </a:r>
          </a:p>
          <a:p>
            <a:pPr>
              <a:lnSpc>
                <a:spcPct val="90000"/>
              </a:lnSpc>
            </a:pPr>
            <a:r>
              <a:rPr lang="en-US" sz="2000" b="1" dirty="0">
                <a:latin typeface="Times New Roman" panose="02020603050405020304" pitchFamily="18" charset="0"/>
                <a:cs typeface="Times New Roman" panose="02020603050405020304" pitchFamily="18" charset="0"/>
              </a:rPr>
              <a:t>Deployment in E-Commerce Platforms: </a:t>
            </a:r>
            <a:r>
              <a:rPr lang="en-US" sz="2000" dirty="0">
                <a:latin typeface="Times New Roman" panose="02020603050405020304" pitchFamily="18" charset="0"/>
                <a:cs typeface="Times New Roman" panose="02020603050405020304" pitchFamily="18" charset="0"/>
              </a:rPr>
              <a:t>Integrating predictive pricing models into e-commerce platforms and online marketplaces enables sellers to make well-informed pricing decisions promptly</a:t>
            </a:r>
          </a:p>
          <a:p>
            <a:pPr>
              <a:lnSpc>
                <a:spcPct val="90000"/>
              </a:lnSpc>
            </a:pPr>
            <a:r>
              <a:rPr lang="en-US" sz="2000" b="1" dirty="0">
                <a:latin typeface="Times New Roman" panose="02020603050405020304" pitchFamily="18" charset="0"/>
                <a:cs typeface="Times New Roman" panose="02020603050405020304" pitchFamily="18" charset="0"/>
              </a:rPr>
              <a:t>User Integration with Blockchain Technology: </a:t>
            </a:r>
            <a:r>
              <a:rPr lang="en-US" sz="2000" dirty="0">
                <a:latin typeface="Times New Roman" panose="02020603050405020304" pitchFamily="18" charset="0"/>
                <a:cs typeface="Times New Roman" panose="02020603050405020304" pitchFamily="18" charset="0"/>
              </a:rPr>
              <a:t>Utilizing blockchain technology to establish transparent and immutable records of vehicle history, ownership, and transactions has the potential to boost trust and transparency within the used car market.</a:t>
            </a:r>
          </a:p>
        </p:txBody>
      </p:sp>
      <p:pic>
        <p:nvPicPr>
          <p:cNvPr id="7" name="Graphic 6" descr="Research">
            <a:extLst>
              <a:ext uri="{FF2B5EF4-FFF2-40B4-BE49-F238E27FC236}">
                <a16:creationId xmlns:a16="http://schemas.microsoft.com/office/drawing/2014/main" id="{75240949-3A68-FE14-3069-B694B03C8B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72659" y="1774011"/>
            <a:ext cx="3981455" cy="3981455"/>
          </a:xfrm>
          <a:prstGeom prst="rect">
            <a:avLst/>
          </a:prstGeom>
        </p:spPr>
      </p:pic>
      <p:sp>
        <p:nvSpPr>
          <p:cNvPr id="14"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7710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6127-2AAA-F942-EF36-76B4EFF30148}"/>
              </a:ext>
            </a:extLst>
          </p:cNvPr>
          <p:cNvSpPr>
            <a:spLocks noGrp="1"/>
          </p:cNvSpPr>
          <p:nvPr>
            <p:ph type="title"/>
          </p:nvPr>
        </p:nvSpPr>
        <p:spPr>
          <a:xfrm>
            <a:off x="2374147" y="700309"/>
            <a:ext cx="8911687" cy="1280890"/>
          </a:xfrm>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7EE46C5-DD46-9C74-127E-AE86A559AD47}"/>
              </a:ext>
            </a:extLst>
          </p:cNvPr>
          <p:cNvSpPr>
            <a:spLocks noGrp="1"/>
          </p:cNvSpPr>
          <p:nvPr>
            <p:ph idx="1"/>
          </p:nvPr>
        </p:nvSpPr>
        <p:spPr>
          <a:xfrm>
            <a:off x="2046513" y="1246274"/>
            <a:ext cx="9349241" cy="4365451"/>
          </a:xfrm>
        </p:spPr>
        <p:txBody>
          <a:bodyPr>
            <a:noAutofit/>
          </a:bodyPr>
          <a:lstStyle/>
          <a:p>
            <a:pPr marL="0" indent="0">
              <a:buNone/>
            </a:pP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Hao, J., &amp; Ho, T. K. (2019). Machine Learning Made Easy: A Review of Scikit-learn Package in Python Programming Language. Educational and Psychological Measurement, 44(3). </a:t>
            </a:r>
            <a:r>
              <a:rPr lang="en-US" sz="2200" dirty="0">
                <a:solidFill>
                  <a:schemeClr val="tx1"/>
                </a:solidFill>
                <a:latin typeface="Times New Roman" panose="02020603050405020304" pitchFamily="18" charset="0"/>
                <a:cs typeface="Times New Roman" panose="02020603050405020304" pitchFamily="18" charset="0"/>
                <a:hlinkClick r:id="rId2"/>
              </a:rPr>
              <a:t>https://doi.org/10.3102/1076998619832248</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Zhu, Y. (2023). Prediction of the price of used cars based on machine learning algorithms. Applied and Computational Engineering, 6(1), 785-791. </a:t>
            </a:r>
            <a:r>
              <a:rPr lang="en-US" sz="2200" dirty="0">
                <a:solidFill>
                  <a:schemeClr val="tx1"/>
                </a:solidFill>
                <a:latin typeface="Times New Roman" panose="02020603050405020304" pitchFamily="18" charset="0"/>
                <a:cs typeface="Times New Roman" panose="02020603050405020304" pitchFamily="18" charset="0"/>
                <a:hlinkClick r:id="rId3"/>
              </a:rPr>
              <a:t>https://doi.org/10.54254/2755-2721/6/20230917</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Hunt-Walker, N. (2018, April). An introduction to the Flask Python web app framework. Opensource.com. </a:t>
            </a:r>
            <a:r>
              <a:rPr lang="en-US" sz="2200" dirty="0">
                <a:solidFill>
                  <a:schemeClr val="tx1"/>
                </a:solidFill>
                <a:latin typeface="Times New Roman" panose="02020603050405020304" pitchFamily="18" charset="0"/>
                <a:cs typeface="Times New Roman" panose="02020603050405020304" pitchFamily="18" charset="0"/>
                <a:hlinkClick r:id="rId4"/>
              </a:rPr>
              <a:t>https://opensource.com/article/18/4/flask</a:t>
            </a:r>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209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EC156-9D56-ADD4-0669-F4297735D36A}"/>
              </a:ext>
            </a:extLst>
          </p:cNvPr>
          <p:cNvSpPr>
            <a:spLocks noGrp="1"/>
          </p:cNvSpPr>
          <p:nvPr>
            <p:ph idx="1"/>
          </p:nvPr>
        </p:nvSpPr>
        <p:spPr>
          <a:xfrm>
            <a:off x="1816159" y="2666626"/>
            <a:ext cx="4509900" cy="3777622"/>
          </a:xfrm>
        </p:spPr>
        <p:txBody>
          <a:bodyPr>
            <a:normAutofit/>
          </a:bodyPr>
          <a:lstStyle/>
          <a:p>
            <a:pPr marL="0" indent="0" algn="ctr">
              <a:buNone/>
            </a:pPr>
            <a:r>
              <a:rPr lang="en-US" sz="5000" dirty="0">
                <a:solidFill>
                  <a:srgbClr val="000000"/>
                </a:solidFill>
                <a:latin typeface="Times New Roman" panose="02020603050405020304" pitchFamily="18" charset="0"/>
                <a:cs typeface="Times New Roman" panose="02020603050405020304" pitchFamily="18" charset="0"/>
              </a:rPr>
              <a:t>THANK YOU</a:t>
            </a:r>
          </a:p>
        </p:txBody>
      </p:sp>
      <p:pic>
        <p:nvPicPr>
          <p:cNvPr id="5" name="Graphic 4" descr="Handshake">
            <a:extLst>
              <a:ext uri="{FF2B5EF4-FFF2-40B4-BE49-F238E27FC236}">
                <a16:creationId xmlns:a16="http://schemas.microsoft.com/office/drawing/2014/main" id="{2EDE2F5C-63A4-BADA-2FA0-65DC012F40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3856" y="645106"/>
            <a:ext cx="5247747" cy="5247747"/>
          </a:xfrm>
          <a:prstGeom prst="rect">
            <a:avLst/>
          </a:prstGeom>
        </p:spPr>
      </p:pic>
    </p:spTree>
    <p:extLst>
      <p:ext uri="{BB962C8B-B14F-4D97-AF65-F5344CB8AC3E}">
        <p14:creationId xmlns:p14="http://schemas.microsoft.com/office/powerpoint/2010/main" val="1892198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5B1402-0215-0D8E-7440-A941475F4AB1}"/>
              </a:ext>
            </a:extLst>
          </p:cNvPr>
          <p:cNvSpPr>
            <a:spLocks noGrp="1"/>
          </p:cNvSpPr>
          <p:nvPr>
            <p:ph type="title"/>
          </p:nvPr>
        </p:nvSpPr>
        <p:spPr>
          <a:xfrm>
            <a:off x="712021" y="847916"/>
            <a:ext cx="3650279" cy="1259894"/>
          </a:xfrm>
        </p:spPr>
        <p:txBody>
          <a:bodyPr>
            <a:normAutofit/>
          </a:bodyPr>
          <a:lstStyle/>
          <a:p>
            <a:r>
              <a:rPr lang="en-US" dirty="0">
                <a:latin typeface="Times New Roman" panose="02020603050405020304" pitchFamily="18" charset="0"/>
                <a:cs typeface="Times New Roman" panose="02020603050405020304" pitchFamily="18" charset="0"/>
              </a:rPr>
              <a:t>SIGNIFICANCE</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0DD54E0F-B0A7-6B3B-43B9-FE8FEED8D553}"/>
              </a:ext>
            </a:extLst>
          </p:cNvPr>
          <p:cNvSpPr>
            <a:spLocks noGrp="1"/>
          </p:cNvSpPr>
          <p:nvPr>
            <p:ph idx="1"/>
          </p:nvPr>
        </p:nvSpPr>
        <p:spPr>
          <a:xfrm>
            <a:off x="611287" y="1703026"/>
            <a:ext cx="4920632" cy="4353450"/>
          </a:xfrm>
        </p:spPr>
        <p:txBody>
          <a:bodyPr>
            <a:noAutofit/>
          </a:bodyPr>
          <a:lstStyle/>
          <a:p>
            <a:pPr marL="0" indent="0" algn="just">
              <a:lnSpc>
                <a:spcPct val="90000"/>
              </a:lnSpc>
              <a:buNone/>
            </a:pPr>
            <a:r>
              <a:rPr lang="en-US" sz="2200" b="0" i="0" dirty="0">
                <a:effectLst/>
                <a:latin typeface="Times New Roman" panose="02020603050405020304" pitchFamily="18" charset="0"/>
                <a:cs typeface="Times New Roman" panose="02020603050405020304" pitchFamily="18" charset="0"/>
              </a:rPr>
              <a:t>For a variety of stakeholders in the automotive industry, it is essential to comprehend the variables that influence used car pricing and sales. Understanding market trends can help sellers increase the effectiveness of their pricing strategies and boost sales. Researchers and analysts looking into consumer behavior, market trends, and pricing tactics in the automotive sector may also find this dataset useful.</a:t>
            </a:r>
            <a:endParaRPr lang="en-US" sz="2200" dirty="0">
              <a:latin typeface="Times New Roman" panose="02020603050405020304" pitchFamily="18" charset="0"/>
              <a:cs typeface="Times New Roman" panose="02020603050405020304" pitchFamily="18" charset="0"/>
            </a:endParaRPr>
          </a:p>
        </p:txBody>
      </p:sp>
      <p:pic>
        <p:nvPicPr>
          <p:cNvPr id="7" name="Graphic 6" descr="Car">
            <a:extLst>
              <a:ext uri="{FF2B5EF4-FFF2-40B4-BE49-F238E27FC236}">
                <a16:creationId xmlns:a16="http://schemas.microsoft.com/office/drawing/2014/main" id="{81B34E92-4E21-BA40-C30A-F17BF5057E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70172" y="645106"/>
            <a:ext cx="4920632" cy="4920632"/>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4735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F596C-000A-44A7-8444-BCEADD8D4953}"/>
              </a:ext>
            </a:extLst>
          </p:cNvPr>
          <p:cNvSpPr>
            <a:spLocks noGrp="1"/>
          </p:cNvSpPr>
          <p:nvPr>
            <p:ph type="title"/>
          </p:nvPr>
        </p:nvSpPr>
        <p:spPr>
          <a:xfrm>
            <a:off x="2484068" y="1131836"/>
            <a:ext cx="8911687" cy="1280890"/>
          </a:xfrm>
        </p:spPr>
        <p:txBody>
          <a:bodyPr/>
          <a:lstStyle/>
          <a:p>
            <a:r>
              <a:rPr lang="en-US" dirty="0">
                <a:latin typeface="Times New Roman" panose="02020603050405020304" pitchFamily="18" charset="0"/>
                <a:cs typeface="Times New Roman" panose="02020603050405020304" pitchFamily="18" charset="0"/>
              </a:rPr>
              <a:t>RESEARCH QUESTIONS</a:t>
            </a:r>
          </a:p>
        </p:txBody>
      </p:sp>
      <p:sp>
        <p:nvSpPr>
          <p:cNvPr id="3" name="Content Placeholder 2">
            <a:extLst>
              <a:ext uri="{FF2B5EF4-FFF2-40B4-BE49-F238E27FC236}">
                <a16:creationId xmlns:a16="http://schemas.microsoft.com/office/drawing/2014/main" id="{4422C9A8-1DE9-5826-CD50-7BE1F6FAF71C}"/>
              </a:ext>
            </a:extLst>
          </p:cNvPr>
          <p:cNvSpPr>
            <a:spLocks noGrp="1"/>
          </p:cNvSpPr>
          <p:nvPr>
            <p:ph idx="1"/>
          </p:nvPr>
        </p:nvSpPr>
        <p:spPr>
          <a:xfrm>
            <a:off x="2327955" y="2038708"/>
            <a:ext cx="8915400" cy="3777622"/>
          </a:xfrm>
        </p:spPr>
        <p:txBody>
          <a:bodyPr>
            <a:normAutofit/>
          </a:bodyPr>
          <a:lstStyle/>
          <a:p>
            <a:pPr algn="just"/>
            <a:r>
              <a:rPr lang="en-US" sz="2200" dirty="0">
                <a:latin typeface="Times New Roman" panose="02020603050405020304" pitchFamily="18" charset="0"/>
                <a:cs typeface="Times New Roman" panose="02020603050405020304" pitchFamily="18" charset="0"/>
              </a:rPr>
              <a:t>What are the main variables affecting the cost of used cars? What impact do factors like </a:t>
            </a:r>
            <a:r>
              <a:rPr lang="en-US" sz="2200" dirty="0" err="1">
                <a:latin typeface="Times New Roman" panose="02020603050405020304" pitchFamily="18" charset="0"/>
                <a:cs typeface="Times New Roman" panose="02020603050405020304" pitchFamily="18" charset="0"/>
              </a:rPr>
              <a:t>powerPS</a:t>
            </a:r>
            <a:r>
              <a:rPr lang="en-US" sz="2200" dirty="0">
                <a:latin typeface="Times New Roman" panose="02020603050405020304" pitchFamily="18" charset="0"/>
                <a:cs typeface="Times New Roman" panose="02020603050405020304" pitchFamily="18" charset="0"/>
              </a:rPr>
              <a:t>, brand, mileage, and registration year have on the price?</a:t>
            </a:r>
          </a:p>
          <a:p>
            <a:pPr algn="just"/>
            <a:r>
              <a:rPr lang="en-US" sz="2200" dirty="0">
                <a:latin typeface="Times New Roman" panose="02020603050405020304" pitchFamily="18" charset="0"/>
                <a:cs typeface="Times New Roman" panose="02020603050405020304" pitchFamily="18" charset="0"/>
              </a:rPr>
              <a:t>What effect does the type of gearbox have on used car prices and </a:t>
            </a:r>
            <a:r>
              <a:rPr lang="en-US" sz="2200" dirty="0" err="1">
                <a:latin typeface="Times New Roman" panose="02020603050405020304" pitchFamily="18" charset="0"/>
                <a:cs typeface="Times New Roman" panose="02020603050405020304" pitchFamily="18" charset="0"/>
              </a:rPr>
              <a:t>saleability</a:t>
            </a:r>
            <a:r>
              <a:rPr lang="en-US" sz="2200" dirty="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What impact does fuel type have on used car prices and marketability?</a:t>
            </a:r>
          </a:p>
          <a:p>
            <a:pPr marL="0" indent="0" algn="just">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79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8DD59D-594F-B01F-9728-23CC931D8082}"/>
              </a:ext>
            </a:extLst>
          </p:cNvPr>
          <p:cNvSpPr>
            <a:spLocks noGrp="1"/>
          </p:cNvSpPr>
          <p:nvPr>
            <p:ph type="title"/>
          </p:nvPr>
        </p:nvSpPr>
        <p:spPr>
          <a:xfrm>
            <a:off x="1180627" y="3005729"/>
            <a:ext cx="2753715" cy="3242670"/>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DATASET OVERVIEW</a:t>
            </a:r>
          </a:p>
        </p:txBody>
      </p:sp>
      <p:sp>
        <p:nvSpPr>
          <p:cNvPr id="18"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9" name="Rectangle 18">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2">
            <a:extLst>
              <a:ext uri="{FF2B5EF4-FFF2-40B4-BE49-F238E27FC236}">
                <a16:creationId xmlns:a16="http://schemas.microsoft.com/office/drawing/2014/main" id="{9DB7771C-C91B-8D6B-5376-C09D890F6FAA}"/>
              </a:ext>
            </a:extLst>
          </p:cNvPr>
          <p:cNvGraphicFramePr>
            <a:graphicFrameLocks noGrp="1"/>
          </p:cNvGraphicFramePr>
          <p:nvPr>
            <p:ph idx="1"/>
            <p:extLst>
              <p:ext uri="{D42A27DB-BD31-4B8C-83A1-F6EECF244321}">
                <p14:modId xmlns:p14="http://schemas.microsoft.com/office/powerpoint/2010/main" val="408332799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2301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61876-3398-F926-42B2-98688E2B731D}"/>
              </a:ext>
            </a:extLst>
          </p:cNvPr>
          <p:cNvSpPr>
            <a:spLocks noGrp="1"/>
          </p:cNvSpPr>
          <p:nvPr>
            <p:ph type="title"/>
          </p:nvPr>
        </p:nvSpPr>
        <p:spPr>
          <a:xfrm>
            <a:off x="3539981" y="221060"/>
            <a:ext cx="8911687" cy="1280890"/>
          </a:xfrm>
        </p:spPr>
        <p:txBody>
          <a:bodyPr/>
          <a:lstStyle/>
          <a:p>
            <a:r>
              <a:rPr lang="en-US" dirty="0">
                <a:latin typeface="Times New Roman" panose="02020603050405020304" pitchFamily="18" charset="0"/>
                <a:cs typeface="Times New Roman" panose="02020603050405020304" pitchFamily="18" charset="0"/>
              </a:rPr>
              <a:t>DATA DICTIONARY</a:t>
            </a:r>
          </a:p>
        </p:txBody>
      </p:sp>
      <p:sp>
        <p:nvSpPr>
          <p:cNvPr id="3" name="Content Placeholder 2">
            <a:extLst>
              <a:ext uri="{FF2B5EF4-FFF2-40B4-BE49-F238E27FC236}">
                <a16:creationId xmlns:a16="http://schemas.microsoft.com/office/drawing/2014/main" id="{D89586CF-333E-CE8C-F0AF-9712BBC0E5FF}"/>
              </a:ext>
            </a:extLst>
          </p:cNvPr>
          <p:cNvSpPr>
            <a:spLocks noGrp="1"/>
          </p:cNvSpPr>
          <p:nvPr>
            <p:ph sz="half" idx="1"/>
          </p:nvPr>
        </p:nvSpPr>
        <p:spPr>
          <a:xfrm>
            <a:off x="1676400" y="1117882"/>
            <a:ext cx="4909457" cy="5399315"/>
          </a:xfrm>
        </p:spPr>
        <p:txBody>
          <a:bodyPr>
            <a:noAutofit/>
          </a:bodyPr>
          <a:lstStyle/>
          <a:p>
            <a:pPr marL="0" indent="0">
              <a:buNone/>
            </a:pPr>
            <a:r>
              <a:rPr lang="en-US" dirty="0" err="1">
                <a:latin typeface="Times New Roman" panose="02020603050405020304" pitchFamily="18" charset="0"/>
                <a:cs typeface="Times New Roman" panose="02020603050405020304" pitchFamily="18" charset="0"/>
              </a:rPr>
              <a:t>dateCrawled</a:t>
            </a:r>
            <a:r>
              <a:rPr lang="en-US" dirty="0">
                <a:latin typeface="Times New Roman" panose="02020603050405020304" pitchFamily="18" charset="0"/>
                <a:cs typeface="Times New Roman" panose="02020603050405020304" pitchFamily="18" charset="0"/>
              </a:rPr>
              <a:t>: Date the car was crawled. (Date)</a:t>
            </a:r>
          </a:p>
          <a:p>
            <a:pPr marL="0" indent="0">
              <a:buNone/>
            </a:pPr>
            <a:r>
              <a:rPr lang="en-US" dirty="0">
                <a:latin typeface="Times New Roman" panose="02020603050405020304" pitchFamily="18" charset="0"/>
                <a:cs typeface="Times New Roman" panose="02020603050405020304" pitchFamily="18" charset="0"/>
              </a:rPr>
              <a:t>name: Name of the car. (String)</a:t>
            </a:r>
          </a:p>
          <a:p>
            <a:pPr marL="0" indent="0">
              <a:buNone/>
            </a:pPr>
            <a:r>
              <a:rPr lang="en-US" dirty="0">
                <a:latin typeface="Times New Roman" panose="02020603050405020304" pitchFamily="18" charset="0"/>
                <a:cs typeface="Times New Roman" panose="02020603050405020304" pitchFamily="18" charset="0"/>
              </a:rPr>
              <a:t>seller: Type of seller (private or dealer). (String)</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offerType</a:t>
            </a:r>
            <a:r>
              <a:rPr lang="en-US" dirty="0">
                <a:latin typeface="Times New Roman" panose="02020603050405020304" pitchFamily="18" charset="0"/>
                <a:cs typeface="Times New Roman" panose="02020603050405020304" pitchFamily="18" charset="0"/>
              </a:rPr>
              <a:t>: Type of offer (e.g. sale, repair, etc.). (String)</a:t>
            </a:r>
          </a:p>
          <a:p>
            <a:pPr marL="0" indent="0">
              <a:buNone/>
            </a:pPr>
            <a:r>
              <a:rPr lang="en-US" dirty="0">
                <a:latin typeface="Times New Roman" panose="02020603050405020304" pitchFamily="18" charset="0"/>
                <a:cs typeface="Times New Roman" panose="02020603050405020304" pitchFamily="18" charset="0"/>
              </a:rPr>
              <a:t> price: Price of the car. (Integer)</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abtest</a:t>
            </a:r>
            <a:r>
              <a:rPr lang="en-US" dirty="0">
                <a:latin typeface="Times New Roman" panose="02020603050405020304" pitchFamily="18" charset="0"/>
                <a:cs typeface="Times New Roman" panose="02020603050405020304" pitchFamily="18" charset="0"/>
              </a:rPr>
              <a:t>: Test type (A or B). (String)</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vehicleType</a:t>
            </a:r>
            <a:r>
              <a:rPr lang="en-US" dirty="0">
                <a:latin typeface="Times New Roman" panose="02020603050405020304" pitchFamily="18" charset="0"/>
                <a:cs typeface="Times New Roman" panose="02020603050405020304" pitchFamily="18" charset="0"/>
              </a:rPr>
              <a:t>: Type of vehicle (e.g. SUV, sedan, etc.). (String)</a:t>
            </a:r>
          </a:p>
          <a:p>
            <a:pPr marL="0" indent="0">
              <a:buNone/>
            </a:pPr>
            <a:r>
              <a:rPr lang="en-US" dirty="0" err="1">
                <a:latin typeface="Times New Roman" panose="02020603050405020304" pitchFamily="18" charset="0"/>
                <a:cs typeface="Times New Roman" panose="02020603050405020304" pitchFamily="18" charset="0"/>
              </a:rPr>
              <a:t>yearOfRegistration</a:t>
            </a:r>
            <a:r>
              <a:rPr lang="en-US" dirty="0">
                <a:latin typeface="Times New Roman" panose="02020603050405020304" pitchFamily="18" charset="0"/>
                <a:cs typeface="Times New Roman" panose="02020603050405020304" pitchFamily="18" charset="0"/>
              </a:rPr>
              <a:t>: Year the car was registered. (Integer)</a:t>
            </a:r>
          </a:p>
          <a:p>
            <a:pPr marL="0" indent="0">
              <a:buNone/>
            </a:pPr>
            <a:r>
              <a:rPr lang="en-US" dirty="0">
                <a:latin typeface="Times New Roman" panose="02020603050405020304" pitchFamily="18" charset="0"/>
                <a:cs typeface="Times New Roman" panose="02020603050405020304" pitchFamily="18" charset="0"/>
              </a:rPr>
              <a:t> gearbox: Type of gearbox (manual or automatic). (String)</a:t>
            </a:r>
          </a:p>
          <a:p>
            <a:pPr marL="0" indent="0">
              <a:buNone/>
            </a:pPr>
            <a:r>
              <a:rPr lang="en-US" dirty="0" err="1">
                <a:latin typeface="Times New Roman" panose="02020603050405020304" pitchFamily="18" charset="0"/>
                <a:cs typeface="Times New Roman" panose="02020603050405020304" pitchFamily="18" charset="0"/>
              </a:rPr>
              <a:t>powerPS</a:t>
            </a:r>
            <a:r>
              <a:rPr lang="en-US" dirty="0">
                <a:latin typeface="Times New Roman" panose="02020603050405020304" pitchFamily="18" charset="0"/>
                <a:cs typeface="Times New Roman" panose="02020603050405020304" pitchFamily="18" charset="0"/>
              </a:rPr>
              <a:t>: Power of the car in PS. (Integer)</a:t>
            </a:r>
          </a:p>
          <a:p>
            <a:pPr marL="0" indent="0">
              <a:buNone/>
            </a:pPr>
            <a:r>
              <a:rPr lang="en-US" dirty="0">
                <a:latin typeface="Times New Roman" panose="02020603050405020304" pitchFamily="18" charset="0"/>
                <a:cs typeface="Times New Roman" panose="02020603050405020304" pitchFamily="18" charset="0"/>
              </a:rPr>
              <a:t> model: Model of the car. (String)</a:t>
            </a:r>
          </a:p>
        </p:txBody>
      </p:sp>
      <p:sp>
        <p:nvSpPr>
          <p:cNvPr id="4" name="Content Placeholder 3">
            <a:extLst>
              <a:ext uri="{FF2B5EF4-FFF2-40B4-BE49-F238E27FC236}">
                <a16:creationId xmlns:a16="http://schemas.microsoft.com/office/drawing/2014/main" id="{9899D481-6D2F-B7C9-51F8-85EAC4D032A0}"/>
              </a:ext>
            </a:extLst>
          </p:cNvPr>
          <p:cNvSpPr>
            <a:spLocks noGrp="1"/>
          </p:cNvSpPr>
          <p:nvPr>
            <p:ph sz="half" idx="2"/>
          </p:nvPr>
        </p:nvSpPr>
        <p:spPr>
          <a:xfrm>
            <a:off x="6825343" y="1117882"/>
            <a:ext cx="4615543" cy="565303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kilometer: Kilometers the car has been driven. (Integer)</a:t>
            </a:r>
          </a:p>
          <a:p>
            <a:pPr marL="0" indent="0">
              <a:buNone/>
            </a:pPr>
            <a:r>
              <a:rPr lang="en-US" dirty="0" err="1">
                <a:latin typeface="Times New Roman" panose="02020603050405020304" pitchFamily="18" charset="0"/>
                <a:cs typeface="Times New Roman" panose="02020603050405020304" pitchFamily="18" charset="0"/>
              </a:rPr>
              <a:t>monthOfRegistration</a:t>
            </a:r>
            <a:r>
              <a:rPr lang="en-US" dirty="0">
                <a:latin typeface="Times New Roman" panose="02020603050405020304" pitchFamily="18" charset="0"/>
                <a:cs typeface="Times New Roman" panose="02020603050405020304" pitchFamily="18" charset="0"/>
              </a:rPr>
              <a:t>: Month the car was registered. (Integer)</a:t>
            </a:r>
          </a:p>
          <a:p>
            <a:pPr marL="0" indent="0">
              <a:buNone/>
            </a:pPr>
            <a:r>
              <a:rPr lang="en-US" dirty="0" err="1">
                <a:latin typeface="Times New Roman" panose="02020603050405020304" pitchFamily="18" charset="0"/>
                <a:cs typeface="Times New Roman" panose="02020603050405020304" pitchFamily="18" charset="0"/>
              </a:rPr>
              <a:t>fuelType</a:t>
            </a:r>
            <a:r>
              <a:rPr lang="en-US" dirty="0">
                <a:latin typeface="Times New Roman" panose="02020603050405020304" pitchFamily="18" charset="0"/>
                <a:cs typeface="Times New Roman" panose="02020603050405020304" pitchFamily="18" charset="0"/>
              </a:rPr>
              <a:t>: Type of fuel (e.g. diesel, petrol, etc.). (String)</a:t>
            </a:r>
          </a:p>
          <a:p>
            <a:pPr marL="0" indent="0">
              <a:buNone/>
            </a:pPr>
            <a:r>
              <a:rPr lang="en-US" dirty="0">
                <a:latin typeface="Times New Roman" panose="02020603050405020304" pitchFamily="18" charset="0"/>
                <a:cs typeface="Times New Roman" panose="02020603050405020304" pitchFamily="18" charset="0"/>
              </a:rPr>
              <a:t>brand: Brand of the car. (String)</a:t>
            </a:r>
          </a:p>
          <a:p>
            <a:pPr marL="0" indent="0">
              <a:buNone/>
            </a:pPr>
            <a:r>
              <a:rPr lang="en-US" dirty="0" err="1">
                <a:latin typeface="Times New Roman" panose="02020603050405020304" pitchFamily="18" charset="0"/>
                <a:cs typeface="Times New Roman" panose="02020603050405020304" pitchFamily="18" charset="0"/>
              </a:rPr>
              <a:t>notRepairedDamage</a:t>
            </a:r>
            <a:r>
              <a:rPr lang="en-US" dirty="0">
                <a:latin typeface="Times New Roman" panose="02020603050405020304" pitchFamily="18" charset="0"/>
                <a:cs typeface="Times New Roman" panose="02020603050405020304" pitchFamily="18" charset="0"/>
              </a:rPr>
              <a:t>: Whether or not the car has any damage that has not been repaired. (String)</a:t>
            </a:r>
          </a:p>
          <a:p>
            <a:pPr marL="0" indent="0">
              <a:buNone/>
            </a:pPr>
            <a:r>
              <a:rPr lang="en-US" dirty="0" err="1">
                <a:latin typeface="Times New Roman" panose="02020603050405020304" pitchFamily="18" charset="0"/>
                <a:cs typeface="Times New Roman" panose="02020603050405020304" pitchFamily="18" charset="0"/>
              </a:rPr>
              <a:t>dateCreated</a:t>
            </a:r>
            <a:r>
              <a:rPr lang="en-US" dirty="0">
                <a:latin typeface="Times New Roman" panose="02020603050405020304" pitchFamily="18" charset="0"/>
                <a:cs typeface="Times New Roman" panose="02020603050405020304" pitchFamily="18" charset="0"/>
              </a:rPr>
              <a:t>: Date the car was created. (Date)</a:t>
            </a:r>
          </a:p>
          <a:p>
            <a:pPr marL="0" indent="0">
              <a:buNone/>
            </a:pPr>
            <a:r>
              <a:rPr lang="en-US" dirty="0" err="1">
                <a:latin typeface="Times New Roman" panose="02020603050405020304" pitchFamily="18" charset="0"/>
                <a:cs typeface="Times New Roman" panose="02020603050405020304" pitchFamily="18" charset="0"/>
              </a:rPr>
              <a:t>nrOfPictures</a:t>
            </a:r>
            <a:r>
              <a:rPr lang="en-US" dirty="0">
                <a:latin typeface="Times New Roman" panose="02020603050405020304" pitchFamily="18" charset="0"/>
                <a:cs typeface="Times New Roman" panose="02020603050405020304" pitchFamily="18" charset="0"/>
              </a:rPr>
              <a:t>: Number of pictures of the car. (Integer)</a:t>
            </a:r>
          </a:p>
          <a:p>
            <a:pPr marL="0" indent="0">
              <a:buNone/>
            </a:pPr>
            <a:r>
              <a:rPr lang="en-US" dirty="0" err="1">
                <a:latin typeface="Times New Roman" panose="02020603050405020304" pitchFamily="18" charset="0"/>
                <a:cs typeface="Times New Roman" panose="02020603050405020304" pitchFamily="18" charset="0"/>
              </a:rPr>
              <a:t>postalCode</a:t>
            </a:r>
            <a:r>
              <a:rPr lang="en-US" dirty="0">
                <a:latin typeface="Times New Roman" panose="02020603050405020304" pitchFamily="18" charset="0"/>
                <a:cs typeface="Times New Roman" panose="02020603050405020304" pitchFamily="18" charset="0"/>
              </a:rPr>
              <a:t>: Postal code of the car. (Integer)</a:t>
            </a:r>
          </a:p>
          <a:p>
            <a:pPr marL="0" indent="0">
              <a:buNone/>
            </a:pPr>
            <a:r>
              <a:rPr lang="en-US" dirty="0" err="1">
                <a:latin typeface="Times New Roman" panose="02020603050405020304" pitchFamily="18" charset="0"/>
                <a:cs typeface="Times New Roman" panose="02020603050405020304" pitchFamily="18" charset="0"/>
              </a:rPr>
              <a:t>lastSeen</a:t>
            </a:r>
            <a:r>
              <a:rPr lang="en-US" dirty="0">
                <a:latin typeface="Times New Roman" panose="02020603050405020304" pitchFamily="18" charset="0"/>
                <a:cs typeface="Times New Roman" panose="02020603050405020304" pitchFamily="18" charset="0"/>
              </a:rPr>
              <a:t>: Date the car was last seen. (Date)</a:t>
            </a:r>
          </a:p>
          <a:p>
            <a:pPr marL="0" indent="0">
              <a:buNone/>
            </a:pPr>
            <a:r>
              <a:rPr lang="en-US" b="1" dirty="0">
                <a:latin typeface="Times New Roman" panose="02020603050405020304" pitchFamily="18" charset="0"/>
                <a:cs typeface="Times New Roman" panose="02020603050405020304" pitchFamily="18" charset="0"/>
              </a:rPr>
              <a:t>TARGET COLUMN: Price </a:t>
            </a:r>
          </a:p>
        </p:txBody>
      </p:sp>
    </p:spTree>
    <p:extLst>
      <p:ext uri="{BB962C8B-B14F-4D97-AF65-F5344CB8AC3E}">
        <p14:creationId xmlns:p14="http://schemas.microsoft.com/office/powerpoint/2010/main" val="837665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7D38DD-350F-3C06-7B46-42E7F9A0A3F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EXPLORATORY DATA ANALYSIS</a:t>
            </a:r>
          </a:p>
        </p:txBody>
      </p:sp>
      <p:pic>
        <p:nvPicPr>
          <p:cNvPr id="8" name="Content Placeholder 7" descr="A graph of different colored rectangular objects&#10;&#10;Description automatically generated with medium confidence">
            <a:extLst>
              <a:ext uri="{FF2B5EF4-FFF2-40B4-BE49-F238E27FC236}">
                <a16:creationId xmlns:a16="http://schemas.microsoft.com/office/drawing/2014/main" id="{00C4F058-9FA3-5DE2-1A41-21B34A5FD73D}"/>
              </a:ext>
            </a:extLst>
          </p:cNvPr>
          <p:cNvPicPr>
            <a:picLocks noGrp="1" noChangeAspect="1"/>
          </p:cNvPicPr>
          <p:nvPr>
            <p:ph idx="1"/>
          </p:nvPr>
        </p:nvPicPr>
        <p:blipFill>
          <a:blip r:embed="rId2"/>
          <a:stretch>
            <a:fillRect/>
          </a:stretch>
        </p:blipFill>
        <p:spPr>
          <a:xfrm>
            <a:off x="1808437" y="1709919"/>
            <a:ext cx="4393651" cy="4711111"/>
          </a:xfrm>
        </p:spPr>
      </p:pic>
      <p:pic>
        <p:nvPicPr>
          <p:cNvPr id="13" name="Content Placeholder 9" descr="A diagram of a diagram of a blue and orange rectangular object">
            <a:extLst>
              <a:ext uri="{FF2B5EF4-FFF2-40B4-BE49-F238E27FC236}">
                <a16:creationId xmlns:a16="http://schemas.microsoft.com/office/drawing/2014/main" id="{FB61C285-0ED3-1999-0A97-A71DC97573DA}"/>
              </a:ext>
            </a:extLst>
          </p:cNvPr>
          <p:cNvPicPr>
            <a:picLocks noChangeAspect="1"/>
          </p:cNvPicPr>
          <p:nvPr/>
        </p:nvPicPr>
        <p:blipFill>
          <a:blip r:embed="rId3"/>
          <a:stretch>
            <a:fillRect/>
          </a:stretch>
        </p:blipFill>
        <p:spPr>
          <a:xfrm>
            <a:off x="6400799" y="1709919"/>
            <a:ext cx="5486400" cy="4146595"/>
          </a:xfrm>
          <a:prstGeom prst="rect">
            <a:avLst/>
          </a:prstGeom>
        </p:spPr>
      </p:pic>
    </p:spTree>
    <p:extLst>
      <p:ext uri="{BB962C8B-B14F-4D97-AF65-F5344CB8AC3E}">
        <p14:creationId xmlns:p14="http://schemas.microsoft.com/office/powerpoint/2010/main" val="1280549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blue and white bars&#10;&#10;Description automatically generated">
            <a:extLst>
              <a:ext uri="{FF2B5EF4-FFF2-40B4-BE49-F238E27FC236}">
                <a16:creationId xmlns:a16="http://schemas.microsoft.com/office/drawing/2014/main" id="{F9A1853A-D3E6-65C5-50C5-9637E03DFE67}"/>
              </a:ext>
            </a:extLst>
          </p:cNvPr>
          <p:cNvPicPr>
            <a:picLocks noGrp="1" noChangeAspect="1"/>
          </p:cNvPicPr>
          <p:nvPr>
            <p:ph idx="1"/>
          </p:nvPr>
        </p:nvPicPr>
        <p:blipFill>
          <a:blip r:embed="rId2"/>
          <a:stretch>
            <a:fillRect/>
          </a:stretch>
        </p:blipFill>
        <p:spPr>
          <a:xfrm>
            <a:off x="1506579" y="659740"/>
            <a:ext cx="5275220" cy="5777778"/>
          </a:xfrm>
        </p:spPr>
      </p:pic>
      <p:pic>
        <p:nvPicPr>
          <p:cNvPr id="9" name="Picture 8" descr="A graph with red and blue squares&#10;&#10;Description automatically generated">
            <a:extLst>
              <a:ext uri="{FF2B5EF4-FFF2-40B4-BE49-F238E27FC236}">
                <a16:creationId xmlns:a16="http://schemas.microsoft.com/office/drawing/2014/main" id="{CA24750C-B556-9E56-EC83-861BE2EDB1A7}"/>
              </a:ext>
            </a:extLst>
          </p:cNvPr>
          <p:cNvPicPr>
            <a:picLocks noChangeAspect="1"/>
          </p:cNvPicPr>
          <p:nvPr/>
        </p:nvPicPr>
        <p:blipFill>
          <a:blip r:embed="rId3"/>
          <a:stretch>
            <a:fillRect/>
          </a:stretch>
        </p:blipFill>
        <p:spPr>
          <a:xfrm>
            <a:off x="7097486" y="928687"/>
            <a:ext cx="4963885" cy="5000625"/>
          </a:xfrm>
          <a:prstGeom prst="rect">
            <a:avLst/>
          </a:prstGeom>
        </p:spPr>
      </p:pic>
    </p:spTree>
    <p:extLst>
      <p:ext uri="{BB962C8B-B14F-4D97-AF65-F5344CB8AC3E}">
        <p14:creationId xmlns:p14="http://schemas.microsoft.com/office/powerpoint/2010/main" val="2374381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aph of different colored bars&#10;&#10;Description automatically generated with medium confidence">
            <a:extLst>
              <a:ext uri="{FF2B5EF4-FFF2-40B4-BE49-F238E27FC236}">
                <a16:creationId xmlns:a16="http://schemas.microsoft.com/office/drawing/2014/main" id="{E898DEA1-93BD-B0CF-5D11-8215450858C1}"/>
              </a:ext>
            </a:extLst>
          </p:cNvPr>
          <p:cNvPicPr>
            <a:picLocks noGrp="1" noChangeAspect="1"/>
          </p:cNvPicPr>
          <p:nvPr>
            <p:ph idx="1"/>
          </p:nvPr>
        </p:nvPicPr>
        <p:blipFill>
          <a:blip r:embed="rId2"/>
          <a:stretch>
            <a:fillRect/>
          </a:stretch>
        </p:blipFill>
        <p:spPr>
          <a:xfrm>
            <a:off x="1497106" y="970926"/>
            <a:ext cx="5037451" cy="5212160"/>
          </a:xfrm>
        </p:spPr>
      </p:pic>
      <p:pic>
        <p:nvPicPr>
          <p:cNvPr id="11" name="Picture 10" descr="A blue and orange rectangles&#10;&#10;Description automatically generated">
            <a:extLst>
              <a:ext uri="{FF2B5EF4-FFF2-40B4-BE49-F238E27FC236}">
                <a16:creationId xmlns:a16="http://schemas.microsoft.com/office/drawing/2014/main" id="{CE2CFDAB-FC3C-09CD-F512-36841905DD42}"/>
              </a:ext>
            </a:extLst>
          </p:cNvPr>
          <p:cNvPicPr>
            <a:picLocks noChangeAspect="1"/>
          </p:cNvPicPr>
          <p:nvPr/>
        </p:nvPicPr>
        <p:blipFill>
          <a:blip r:embed="rId3"/>
          <a:stretch>
            <a:fillRect/>
          </a:stretch>
        </p:blipFill>
        <p:spPr>
          <a:xfrm>
            <a:off x="6708729" y="880245"/>
            <a:ext cx="5189357" cy="5097509"/>
          </a:xfrm>
          <a:prstGeom prst="rect">
            <a:avLst/>
          </a:prstGeom>
        </p:spPr>
      </p:pic>
    </p:spTree>
    <p:extLst>
      <p:ext uri="{BB962C8B-B14F-4D97-AF65-F5344CB8AC3E}">
        <p14:creationId xmlns:p14="http://schemas.microsoft.com/office/powerpoint/2010/main" val="13291142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A85B6FADE7314CB6CDD3065D0480FB" ma:contentTypeVersion="3" ma:contentTypeDescription="Create a new document." ma:contentTypeScope="" ma:versionID="aec1eb7f303017d9bd9913359a0bd947">
  <xsd:schema xmlns:xsd="http://www.w3.org/2001/XMLSchema" xmlns:xs="http://www.w3.org/2001/XMLSchema" xmlns:p="http://schemas.microsoft.com/office/2006/metadata/properties" xmlns:ns3="402a326d-5514-4f29-b4b3-fccff0ce6c6f" targetNamespace="http://schemas.microsoft.com/office/2006/metadata/properties" ma:root="true" ma:fieldsID="9bcd9bd88d7501dfe7d70da098372bd5" ns3:_="">
    <xsd:import namespace="402a326d-5514-4f29-b4b3-fccff0ce6c6f"/>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2a326d-5514-4f29-b4b3-fccff0ce6c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1B248F-31E9-46BF-894D-A9D198FF14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2a326d-5514-4f29-b4b3-fccff0ce6c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85B15F-C99B-40C0-8758-84E008314506}">
  <ds:schemaRefs>
    <ds:schemaRef ds:uri="http://schemas.microsoft.com/sharepoint/v3/contenttype/forms"/>
  </ds:schemaRefs>
</ds:datastoreItem>
</file>

<file path=customXml/itemProps3.xml><?xml version="1.0" encoding="utf-8"?>
<ds:datastoreItem xmlns:ds="http://schemas.openxmlformats.org/officeDocument/2006/customXml" ds:itemID="{8E2902DF-1A8B-4A7B-9ACB-041322B3B172}">
  <ds:schemaRefs>
    <ds:schemaRef ds:uri="http://www.w3.org/XML/1998/namespace"/>
    <ds:schemaRef ds:uri="http://purl.org/dc/dcmitype/"/>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402a326d-5514-4f29-b4b3-fccff0ce6c6f"/>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Wisp</Template>
  <TotalTime>2899</TotalTime>
  <Words>1746</Words>
  <Application>Microsoft Office PowerPoint</Application>
  <PresentationFormat>Widescreen</PresentationFormat>
  <Paragraphs>112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Times New Roman</vt:lpstr>
      <vt:lpstr>Wingdings 3</vt:lpstr>
      <vt:lpstr>Wisp</vt:lpstr>
      <vt:lpstr>Unveiling the Dynamics of the Used Car Market</vt:lpstr>
      <vt:lpstr>INTRODUCTION</vt:lpstr>
      <vt:lpstr>SIGNIFICANCE</vt:lpstr>
      <vt:lpstr>RESEARCH QUESTIONS</vt:lpstr>
      <vt:lpstr>DATASET OVERVIEW</vt:lpstr>
      <vt:lpstr>DATA DICTIONARY</vt:lpstr>
      <vt:lpstr>EXPLORATORY DATA ANALYSIS</vt:lpstr>
      <vt:lpstr>PowerPoint Presentation</vt:lpstr>
      <vt:lpstr>PowerPoint Presentation</vt:lpstr>
      <vt:lpstr>PowerPoint Presentation</vt:lpstr>
      <vt:lpstr>MODEL TRAINING</vt:lpstr>
      <vt:lpstr>DATA PREPROCESSING </vt:lpstr>
      <vt:lpstr>MODEL BUILDING</vt:lpstr>
      <vt:lpstr>MODEL EVALUATION</vt:lpstr>
      <vt:lpstr>RESULTS</vt:lpstr>
      <vt:lpstr>PowerPoint Presentation</vt:lpstr>
      <vt:lpstr>WEB APPLICATION</vt:lpstr>
      <vt:lpstr>PowerPoint Presentation</vt:lpstr>
      <vt:lpstr>CONCLUSION</vt:lpstr>
      <vt:lpstr>LIMITATIONS</vt:lpstr>
      <vt:lpstr>LESSONS LEARNED</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the Dynamics of the Used Car Market</dc:title>
  <dc:creator>Bhanusri Oleti</dc:creator>
  <cp:lastModifiedBy>Bhanusri Oleti</cp:lastModifiedBy>
  <cp:revision>4</cp:revision>
  <dcterms:created xsi:type="dcterms:W3CDTF">2024-05-04T19:01:49Z</dcterms:created>
  <dcterms:modified xsi:type="dcterms:W3CDTF">2024-05-07T18:23:03Z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0x010100FFA85B6FADE7314CB6CDD3065D0480FB</vt:lpwstr>
  </property>
</Properties>
</file>