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64" r:id="rId5"/>
    <p:sldId id="259" r:id="rId6"/>
    <p:sldId id="263"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hwanth Davandla" initials="yD" lastIdx="1" clrIdx="0">
    <p:extLst>
      <p:ext uri="{19B8F6BF-5375-455C-9EA6-DF929625EA0E}">
        <p15:presenceInfo xmlns:p15="http://schemas.microsoft.com/office/powerpoint/2012/main" userId="67e91bce83db5f8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6" autoAdjust="0"/>
    <p:restoredTop sz="94660"/>
  </p:normalViewPr>
  <p:slideViewPr>
    <p:cSldViewPr snapToGrid="0">
      <p:cViewPr varScale="1">
        <p:scale>
          <a:sx n="85" d="100"/>
          <a:sy n="85" d="100"/>
        </p:scale>
        <p:origin x="3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060C97-5ABA-4BD0-AE10-484B3B561514}"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IN"/>
        </a:p>
      </dgm:t>
    </dgm:pt>
    <dgm:pt modelId="{1A879DBC-5018-41FD-B3DC-540385C6EE23}">
      <dgm:prSet phldrT="[Text]"/>
      <dgm:spPr/>
      <dgm:t>
        <a:bodyPr/>
        <a:lstStyle/>
        <a:p>
          <a:r>
            <a:rPr lang="en-IN" dirty="0"/>
            <a:t>KNOWNING WHERE CAR IS  AVALIBLE</a:t>
          </a:r>
        </a:p>
      </dgm:t>
    </dgm:pt>
    <dgm:pt modelId="{385CC822-7907-49A8-919E-472AB5620093}" type="parTrans" cxnId="{78DE189F-DC0C-4DE0-BA2B-D1AA2B11FAD5}">
      <dgm:prSet/>
      <dgm:spPr/>
      <dgm:t>
        <a:bodyPr/>
        <a:lstStyle/>
        <a:p>
          <a:endParaRPr lang="en-IN"/>
        </a:p>
      </dgm:t>
    </dgm:pt>
    <dgm:pt modelId="{62D571A3-3ED9-4824-BEFF-90BEA1E2CCB3}" type="sibTrans" cxnId="{78DE189F-DC0C-4DE0-BA2B-D1AA2B11FAD5}">
      <dgm:prSet/>
      <dgm:spPr/>
      <dgm:t>
        <a:bodyPr/>
        <a:lstStyle/>
        <a:p>
          <a:endParaRPr lang="en-IN"/>
        </a:p>
      </dgm:t>
    </dgm:pt>
    <dgm:pt modelId="{AC181A36-8EF7-4CBF-87A1-53803E696295}">
      <dgm:prSet phldrT="[Text]"/>
      <dgm:spPr/>
      <dgm:t>
        <a:bodyPr/>
        <a:lstStyle/>
        <a:p>
          <a:r>
            <a:rPr lang="en-IN" dirty="0"/>
            <a:t>KNOWNING THE DETAILS OF THE OWNER</a:t>
          </a:r>
        </a:p>
      </dgm:t>
    </dgm:pt>
    <dgm:pt modelId="{1D934C02-891D-4610-8D16-D039FF180BB4}" type="parTrans" cxnId="{5EACAD6C-0A1F-4544-AB4F-FCD42724E7AF}">
      <dgm:prSet/>
      <dgm:spPr/>
      <dgm:t>
        <a:bodyPr/>
        <a:lstStyle/>
        <a:p>
          <a:endParaRPr lang="en-IN"/>
        </a:p>
      </dgm:t>
    </dgm:pt>
    <dgm:pt modelId="{7A166868-DFBA-4337-AD42-498ECDDF4064}" type="sibTrans" cxnId="{5EACAD6C-0A1F-4544-AB4F-FCD42724E7AF}">
      <dgm:prSet/>
      <dgm:spPr/>
      <dgm:t>
        <a:bodyPr/>
        <a:lstStyle/>
        <a:p>
          <a:endParaRPr lang="en-IN"/>
        </a:p>
      </dgm:t>
    </dgm:pt>
    <dgm:pt modelId="{C5BEF204-1206-4729-97C2-46804A183FBA}">
      <dgm:prSet phldrT="[Text]"/>
      <dgm:spPr/>
      <dgm:t>
        <a:bodyPr/>
        <a:lstStyle/>
        <a:p>
          <a:r>
            <a:rPr lang="en-IN" dirty="0"/>
            <a:t>COMMUNICATING WITH THE OWNER</a:t>
          </a:r>
        </a:p>
      </dgm:t>
    </dgm:pt>
    <dgm:pt modelId="{25F6BF6A-5F5A-40B8-B5DB-C9156A96E9F1}" type="parTrans" cxnId="{9A27414C-BBC0-415D-A901-F6BBFF2E2464}">
      <dgm:prSet/>
      <dgm:spPr/>
      <dgm:t>
        <a:bodyPr/>
        <a:lstStyle/>
        <a:p>
          <a:endParaRPr lang="en-IN"/>
        </a:p>
      </dgm:t>
    </dgm:pt>
    <dgm:pt modelId="{ACD2534F-0570-4E1E-B3BA-C513C5AB4494}" type="sibTrans" cxnId="{9A27414C-BBC0-415D-A901-F6BBFF2E2464}">
      <dgm:prSet/>
      <dgm:spPr/>
      <dgm:t>
        <a:bodyPr/>
        <a:lstStyle/>
        <a:p>
          <a:endParaRPr lang="en-IN"/>
        </a:p>
      </dgm:t>
    </dgm:pt>
    <dgm:pt modelId="{CA684DE4-E474-4409-9EA7-B8FD7234A4A3}">
      <dgm:prSet phldrT="[Text]"/>
      <dgm:spPr/>
      <dgm:t>
        <a:bodyPr/>
        <a:lstStyle/>
        <a:p>
          <a:r>
            <a:rPr lang="en-IN" dirty="0"/>
            <a:t>KNOWNING THE CAR TYPE/MODEL</a:t>
          </a:r>
        </a:p>
      </dgm:t>
    </dgm:pt>
    <dgm:pt modelId="{82F5CC5C-969D-4B7F-ADC3-608787FB916E}" type="parTrans" cxnId="{3751F5A7-021F-4B46-81B5-EEDEDBBA2C1A}">
      <dgm:prSet/>
      <dgm:spPr/>
      <dgm:t>
        <a:bodyPr/>
        <a:lstStyle/>
        <a:p>
          <a:endParaRPr lang="en-IN"/>
        </a:p>
      </dgm:t>
    </dgm:pt>
    <dgm:pt modelId="{C0D75F5D-28DF-4ADF-A129-B68FEFDE5370}" type="sibTrans" cxnId="{3751F5A7-021F-4B46-81B5-EEDEDBBA2C1A}">
      <dgm:prSet/>
      <dgm:spPr/>
      <dgm:t>
        <a:bodyPr/>
        <a:lstStyle/>
        <a:p>
          <a:endParaRPr lang="en-IN"/>
        </a:p>
      </dgm:t>
    </dgm:pt>
    <dgm:pt modelId="{B595F59C-8F80-4581-8ED2-5E0ACFB183D1}">
      <dgm:prSet phldrT="[Text]"/>
      <dgm:spPr/>
      <dgm:t>
        <a:bodyPr/>
        <a:lstStyle/>
        <a:p>
          <a:r>
            <a:rPr lang="en-IN" dirty="0"/>
            <a:t>BARGAINING WITH PRICE</a:t>
          </a:r>
        </a:p>
      </dgm:t>
    </dgm:pt>
    <dgm:pt modelId="{038D9FC0-774A-4E57-B95D-629D89449D68}" type="parTrans" cxnId="{528F86A5-5439-4DD0-8116-DFAB0EA344E0}">
      <dgm:prSet/>
      <dgm:spPr/>
      <dgm:t>
        <a:bodyPr/>
        <a:lstStyle/>
        <a:p>
          <a:endParaRPr lang="en-IN"/>
        </a:p>
      </dgm:t>
    </dgm:pt>
    <dgm:pt modelId="{5295CD0D-3780-43DF-8092-5BDE455FC2B3}" type="sibTrans" cxnId="{528F86A5-5439-4DD0-8116-DFAB0EA344E0}">
      <dgm:prSet/>
      <dgm:spPr/>
      <dgm:t>
        <a:bodyPr/>
        <a:lstStyle/>
        <a:p>
          <a:endParaRPr lang="en-IN"/>
        </a:p>
      </dgm:t>
    </dgm:pt>
    <dgm:pt modelId="{130684FF-58C8-48D3-8C4A-8B23B9D56267}">
      <dgm:prSet phldrT="[Text]"/>
      <dgm:spPr/>
      <dgm:t>
        <a:bodyPr/>
        <a:lstStyle/>
        <a:p>
          <a:r>
            <a:rPr lang="en-IN" dirty="0"/>
            <a:t>SUBMITTING THE DOCUMENTS</a:t>
          </a:r>
        </a:p>
      </dgm:t>
    </dgm:pt>
    <dgm:pt modelId="{3904E3C4-F402-4A22-A61B-52000048865D}" type="parTrans" cxnId="{7AAC8968-0611-41B0-A642-56C30BDC5D4C}">
      <dgm:prSet/>
      <dgm:spPr/>
      <dgm:t>
        <a:bodyPr/>
        <a:lstStyle/>
        <a:p>
          <a:endParaRPr lang="en-IN"/>
        </a:p>
      </dgm:t>
    </dgm:pt>
    <dgm:pt modelId="{9317CEA3-9A75-4B27-993A-0934E949DD13}" type="sibTrans" cxnId="{7AAC8968-0611-41B0-A642-56C30BDC5D4C}">
      <dgm:prSet/>
      <dgm:spPr/>
      <dgm:t>
        <a:bodyPr/>
        <a:lstStyle/>
        <a:p>
          <a:endParaRPr lang="en-IN"/>
        </a:p>
      </dgm:t>
    </dgm:pt>
    <dgm:pt modelId="{F0BA2558-ADA2-4E05-B4F9-DBFE3A64C3A6}">
      <dgm:prSet phldrT="[Text]"/>
      <dgm:spPr/>
      <dgm:t>
        <a:bodyPr/>
        <a:lstStyle/>
        <a:p>
          <a:r>
            <a:rPr lang="en-IN" dirty="0"/>
            <a:t>TAKING THE CAR</a:t>
          </a:r>
        </a:p>
      </dgm:t>
    </dgm:pt>
    <dgm:pt modelId="{E5F33AF7-2EF9-4314-A801-2816ECDC93D7}" type="parTrans" cxnId="{EC8BEDD6-5D65-45B7-891D-54BB8E0EBAD7}">
      <dgm:prSet/>
      <dgm:spPr/>
      <dgm:t>
        <a:bodyPr/>
        <a:lstStyle/>
        <a:p>
          <a:endParaRPr lang="en-IN"/>
        </a:p>
      </dgm:t>
    </dgm:pt>
    <dgm:pt modelId="{4F0C2B7C-A761-4358-BD5A-BDB08E4E1749}" type="sibTrans" cxnId="{EC8BEDD6-5D65-45B7-891D-54BB8E0EBAD7}">
      <dgm:prSet/>
      <dgm:spPr/>
      <dgm:t>
        <a:bodyPr/>
        <a:lstStyle/>
        <a:p>
          <a:endParaRPr lang="en-IN"/>
        </a:p>
      </dgm:t>
    </dgm:pt>
    <dgm:pt modelId="{B36C1CB8-B6CD-497A-8A67-6FF91E051298}" type="pres">
      <dgm:prSet presAssocID="{9A060C97-5ABA-4BD0-AE10-484B3B561514}" presName="Name0" presStyleCnt="0">
        <dgm:presLayoutVars>
          <dgm:dir/>
          <dgm:resizeHandles/>
        </dgm:presLayoutVars>
      </dgm:prSet>
      <dgm:spPr/>
    </dgm:pt>
    <dgm:pt modelId="{B1ACC390-2AC8-4EC7-A9B9-42ED5AB6C260}" type="pres">
      <dgm:prSet presAssocID="{1A879DBC-5018-41FD-B3DC-540385C6EE23}" presName="compNode" presStyleCnt="0"/>
      <dgm:spPr/>
    </dgm:pt>
    <dgm:pt modelId="{F60CAF1F-8BD2-4E1A-8652-80DF930A4FCF}" type="pres">
      <dgm:prSet presAssocID="{1A879DBC-5018-41FD-B3DC-540385C6EE23}" presName="dummyConnPt" presStyleCnt="0"/>
      <dgm:spPr/>
    </dgm:pt>
    <dgm:pt modelId="{C216B072-5038-4BB2-8EFC-7663CCF310A6}" type="pres">
      <dgm:prSet presAssocID="{1A879DBC-5018-41FD-B3DC-540385C6EE23}" presName="node" presStyleLbl="node1" presStyleIdx="0" presStyleCnt="7" custLinFactX="-46707" custLinFactNeighborX="-100000" custLinFactNeighborY="-124">
        <dgm:presLayoutVars>
          <dgm:bulletEnabled val="1"/>
        </dgm:presLayoutVars>
      </dgm:prSet>
      <dgm:spPr/>
    </dgm:pt>
    <dgm:pt modelId="{8DC28FB4-7C6E-4013-9629-68A4E44D144A}" type="pres">
      <dgm:prSet presAssocID="{62D571A3-3ED9-4824-BEFF-90BEA1E2CCB3}" presName="sibTrans" presStyleLbl="bgSibTrans2D1" presStyleIdx="0" presStyleCnt="6"/>
      <dgm:spPr/>
    </dgm:pt>
    <dgm:pt modelId="{8CE1E4C4-2EC6-4B13-A3F4-2D97588C16BB}" type="pres">
      <dgm:prSet presAssocID="{AC181A36-8EF7-4CBF-87A1-53803E696295}" presName="compNode" presStyleCnt="0"/>
      <dgm:spPr/>
    </dgm:pt>
    <dgm:pt modelId="{A8F6CB9A-B45A-4802-BE69-37BCBB514C6E}" type="pres">
      <dgm:prSet presAssocID="{AC181A36-8EF7-4CBF-87A1-53803E696295}" presName="dummyConnPt" presStyleCnt="0"/>
      <dgm:spPr/>
    </dgm:pt>
    <dgm:pt modelId="{3F49FC77-C8AF-427B-BD8F-1E5F16BC1FAB}" type="pres">
      <dgm:prSet presAssocID="{AC181A36-8EF7-4CBF-87A1-53803E696295}" presName="node" presStyleLbl="node1" presStyleIdx="1" presStyleCnt="7" custLinFactY="-22766" custLinFactNeighborX="3476" custLinFactNeighborY="-100000">
        <dgm:presLayoutVars>
          <dgm:bulletEnabled val="1"/>
        </dgm:presLayoutVars>
      </dgm:prSet>
      <dgm:spPr/>
    </dgm:pt>
    <dgm:pt modelId="{7256DF8B-DF7E-445B-A31A-6B449496BA80}" type="pres">
      <dgm:prSet presAssocID="{7A166868-DFBA-4337-AD42-498ECDDF4064}" presName="sibTrans" presStyleLbl="bgSibTrans2D1" presStyleIdx="1" presStyleCnt="6"/>
      <dgm:spPr/>
    </dgm:pt>
    <dgm:pt modelId="{CCBB2E52-0BFA-4BA3-806B-C2047196B57E}" type="pres">
      <dgm:prSet presAssocID="{C5BEF204-1206-4729-97C2-46804A183FBA}" presName="compNode" presStyleCnt="0"/>
      <dgm:spPr/>
    </dgm:pt>
    <dgm:pt modelId="{BA5F7E90-8388-44F3-B96A-AA831411013F}" type="pres">
      <dgm:prSet presAssocID="{C5BEF204-1206-4729-97C2-46804A183FBA}" presName="dummyConnPt" presStyleCnt="0"/>
      <dgm:spPr/>
    </dgm:pt>
    <dgm:pt modelId="{AFBF908E-11DD-47D0-A3C2-D61534F69779}" type="pres">
      <dgm:prSet presAssocID="{C5BEF204-1206-4729-97C2-46804A183FBA}" presName="node" presStyleLbl="node1" presStyleIdx="2" presStyleCnt="7" custLinFactX="44812" custLinFactY="-100000" custLinFactNeighborX="100000" custLinFactNeighborY="-145317">
        <dgm:presLayoutVars>
          <dgm:bulletEnabled val="1"/>
        </dgm:presLayoutVars>
      </dgm:prSet>
      <dgm:spPr/>
    </dgm:pt>
    <dgm:pt modelId="{CB0CFD37-3A2D-4F9D-8D1D-8DA2CEA5EA1E}" type="pres">
      <dgm:prSet presAssocID="{ACD2534F-0570-4E1E-B3BA-C513C5AB4494}" presName="sibTrans" presStyleLbl="bgSibTrans2D1" presStyleIdx="2" presStyleCnt="6"/>
      <dgm:spPr/>
    </dgm:pt>
    <dgm:pt modelId="{7BAD6DBF-E889-46F8-92CF-F0A3C93F9AA4}" type="pres">
      <dgm:prSet presAssocID="{CA684DE4-E474-4409-9EA7-B8FD7234A4A3}" presName="compNode" presStyleCnt="0"/>
      <dgm:spPr/>
    </dgm:pt>
    <dgm:pt modelId="{8B5DB704-EB49-4EDC-B7D5-920BA9081D64}" type="pres">
      <dgm:prSet presAssocID="{CA684DE4-E474-4409-9EA7-B8FD7234A4A3}" presName="dummyConnPt" presStyleCnt="0"/>
      <dgm:spPr/>
    </dgm:pt>
    <dgm:pt modelId="{81AF6C2B-2257-412A-B1D3-4270E55005FD}" type="pres">
      <dgm:prSet presAssocID="{CA684DE4-E474-4409-9EA7-B8FD7234A4A3}" presName="node" presStyleLbl="node1" presStyleIdx="3" presStyleCnt="7" custLinFactX="46923" custLinFactY="-100000" custLinFactNeighborX="100000" custLinFactNeighborY="-145317">
        <dgm:presLayoutVars>
          <dgm:bulletEnabled val="1"/>
        </dgm:presLayoutVars>
      </dgm:prSet>
      <dgm:spPr/>
    </dgm:pt>
    <dgm:pt modelId="{AFB44F2A-9E36-41DD-AB94-D2EE684A1D5D}" type="pres">
      <dgm:prSet presAssocID="{C0D75F5D-28DF-4ADF-A129-B68FEFDE5370}" presName="sibTrans" presStyleLbl="bgSibTrans2D1" presStyleIdx="3" presStyleCnt="6"/>
      <dgm:spPr/>
    </dgm:pt>
    <dgm:pt modelId="{1D596A24-5272-453E-BF1F-7318694895BA}" type="pres">
      <dgm:prSet presAssocID="{B595F59C-8F80-4581-8ED2-5E0ACFB183D1}" presName="compNode" presStyleCnt="0"/>
      <dgm:spPr/>
    </dgm:pt>
    <dgm:pt modelId="{C7A3CFA6-AF15-4564-A71A-805010DFAF9F}" type="pres">
      <dgm:prSet presAssocID="{B595F59C-8F80-4581-8ED2-5E0ACFB183D1}" presName="dummyConnPt" presStyleCnt="0"/>
      <dgm:spPr/>
    </dgm:pt>
    <dgm:pt modelId="{D0EFC7A8-9DAF-4C6A-A6B1-9E05A3A01C4B}" type="pres">
      <dgm:prSet presAssocID="{B595F59C-8F80-4581-8ED2-5E0ACFB183D1}" presName="node" presStyleLbl="node1" presStyleIdx="4" presStyleCnt="7" custLinFactX="49809" custLinFactNeighborX="100000" custLinFactNeighborY="74056">
        <dgm:presLayoutVars>
          <dgm:bulletEnabled val="1"/>
        </dgm:presLayoutVars>
      </dgm:prSet>
      <dgm:spPr/>
    </dgm:pt>
    <dgm:pt modelId="{161CF59C-125E-4458-9146-2094FF289DBC}" type="pres">
      <dgm:prSet presAssocID="{5295CD0D-3780-43DF-8092-5BDE455FC2B3}" presName="sibTrans" presStyleLbl="bgSibTrans2D1" presStyleIdx="4" presStyleCnt="6"/>
      <dgm:spPr/>
    </dgm:pt>
    <dgm:pt modelId="{E83C0A53-0324-402E-83D5-1FD35BD1E665}" type="pres">
      <dgm:prSet presAssocID="{130684FF-58C8-48D3-8C4A-8B23B9D56267}" presName="compNode" presStyleCnt="0"/>
      <dgm:spPr/>
    </dgm:pt>
    <dgm:pt modelId="{461099F0-E12C-4495-BCBE-3FE05196724C}" type="pres">
      <dgm:prSet presAssocID="{130684FF-58C8-48D3-8C4A-8B23B9D56267}" presName="dummyConnPt" presStyleCnt="0"/>
      <dgm:spPr/>
    </dgm:pt>
    <dgm:pt modelId="{14C3FEDF-2B93-4338-8255-CE6211157FCE}" type="pres">
      <dgm:prSet presAssocID="{130684FF-58C8-48D3-8C4A-8B23B9D56267}" presName="node" presStyleLbl="node1" presStyleIdx="5" presStyleCnt="7" custLinFactY="94999" custLinFactNeighborX="-4699" custLinFactNeighborY="100000">
        <dgm:presLayoutVars>
          <dgm:bulletEnabled val="1"/>
        </dgm:presLayoutVars>
      </dgm:prSet>
      <dgm:spPr/>
    </dgm:pt>
    <dgm:pt modelId="{341D174B-89FC-4887-BC66-533257FDCDA3}" type="pres">
      <dgm:prSet presAssocID="{9317CEA3-9A75-4B27-993A-0934E949DD13}" presName="sibTrans" presStyleLbl="bgSibTrans2D1" presStyleIdx="5" presStyleCnt="6"/>
      <dgm:spPr/>
    </dgm:pt>
    <dgm:pt modelId="{1FA18691-D903-46B2-A99F-3ED1DACC468C}" type="pres">
      <dgm:prSet presAssocID="{F0BA2558-ADA2-4E05-B4F9-DBFE3A64C3A6}" presName="compNode" presStyleCnt="0"/>
      <dgm:spPr/>
    </dgm:pt>
    <dgm:pt modelId="{F1C73CDB-6B8F-4DEC-B056-F24164D7B99E}" type="pres">
      <dgm:prSet presAssocID="{F0BA2558-ADA2-4E05-B4F9-DBFE3A64C3A6}" presName="dummyConnPt" presStyleCnt="0"/>
      <dgm:spPr/>
    </dgm:pt>
    <dgm:pt modelId="{7CCBF751-6088-445E-9E12-0765EC162BF0}" type="pres">
      <dgm:prSet presAssocID="{F0BA2558-ADA2-4E05-B4F9-DBFE3A64C3A6}" presName="node" presStyleLbl="node1" presStyleIdx="6" presStyleCnt="7" custLinFactX="-100000" custLinFactY="99119" custLinFactNeighborX="-195629" custLinFactNeighborY="100000">
        <dgm:presLayoutVars>
          <dgm:bulletEnabled val="1"/>
        </dgm:presLayoutVars>
      </dgm:prSet>
      <dgm:spPr/>
    </dgm:pt>
  </dgm:ptLst>
  <dgm:cxnLst>
    <dgm:cxn modelId="{17981E30-2A7D-4F62-9062-0A465CD80DC5}" type="presOf" srcId="{62D571A3-3ED9-4824-BEFF-90BEA1E2CCB3}" destId="{8DC28FB4-7C6E-4013-9629-68A4E44D144A}" srcOrd="0" destOrd="0" presId="urn:microsoft.com/office/officeart/2005/8/layout/bProcess4"/>
    <dgm:cxn modelId="{60A39D40-B173-4D80-8127-650237CEC0ED}" type="presOf" srcId="{F0BA2558-ADA2-4E05-B4F9-DBFE3A64C3A6}" destId="{7CCBF751-6088-445E-9E12-0765EC162BF0}" srcOrd="0" destOrd="0" presId="urn:microsoft.com/office/officeart/2005/8/layout/bProcess4"/>
    <dgm:cxn modelId="{DF523147-2FB3-44D0-A977-FB275C461321}" type="presOf" srcId="{ACD2534F-0570-4E1E-B3BA-C513C5AB4494}" destId="{CB0CFD37-3A2D-4F9D-8D1D-8DA2CEA5EA1E}" srcOrd="0" destOrd="0" presId="urn:microsoft.com/office/officeart/2005/8/layout/bProcess4"/>
    <dgm:cxn modelId="{7AAC8968-0611-41B0-A642-56C30BDC5D4C}" srcId="{9A060C97-5ABA-4BD0-AE10-484B3B561514}" destId="{130684FF-58C8-48D3-8C4A-8B23B9D56267}" srcOrd="5" destOrd="0" parTransId="{3904E3C4-F402-4A22-A61B-52000048865D}" sibTransId="{9317CEA3-9A75-4B27-993A-0934E949DD13}"/>
    <dgm:cxn modelId="{8816BA49-8DEB-4219-90CE-2B8E0E1BD58E}" type="presOf" srcId="{AC181A36-8EF7-4CBF-87A1-53803E696295}" destId="{3F49FC77-C8AF-427B-BD8F-1E5F16BC1FAB}" srcOrd="0" destOrd="0" presId="urn:microsoft.com/office/officeart/2005/8/layout/bProcess4"/>
    <dgm:cxn modelId="{2EB36B6B-6C5E-481D-8F57-D87021736400}" type="presOf" srcId="{5295CD0D-3780-43DF-8092-5BDE455FC2B3}" destId="{161CF59C-125E-4458-9146-2094FF289DBC}" srcOrd="0" destOrd="0" presId="urn:microsoft.com/office/officeart/2005/8/layout/bProcess4"/>
    <dgm:cxn modelId="{9A27414C-BBC0-415D-A901-F6BBFF2E2464}" srcId="{9A060C97-5ABA-4BD0-AE10-484B3B561514}" destId="{C5BEF204-1206-4729-97C2-46804A183FBA}" srcOrd="2" destOrd="0" parTransId="{25F6BF6A-5F5A-40B8-B5DB-C9156A96E9F1}" sibTransId="{ACD2534F-0570-4E1E-B3BA-C513C5AB4494}"/>
    <dgm:cxn modelId="{5EACAD6C-0A1F-4544-AB4F-FCD42724E7AF}" srcId="{9A060C97-5ABA-4BD0-AE10-484B3B561514}" destId="{AC181A36-8EF7-4CBF-87A1-53803E696295}" srcOrd="1" destOrd="0" parTransId="{1D934C02-891D-4610-8D16-D039FF180BB4}" sibTransId="{7A166868-DFBA-4337-AD42-498ECDDF4064}"/>
    <dgm:cxn modelId="{04F23554-6E4A-407D-9A24-9CDD763E92CA}" type="presOf" srcId="{C5BEF204-1206-4729-97C2-46804A183FBA}" destId="{AFBF908E-11DD-47D0-A3C2-D61534F69779}" srcOrd="0" destOrd="0" presId="urn:microsoft.com/office/officeart/2005/8/layout/bProcess4"/>
    <dgm:cxn modelId="{06B01556-9C86-4AED-A49C-4416CA2AE9A1}" type="presOf" srcId="{CA684DE4-E474-4409-9EA7-B8FD7234A4A3}" destId="{81AF6C2B-2257-412A-B1D3-4270E55005FD}" srcOrd="0" destOrd="0" presId="urn:microsoft.com/office/officeart/2005/8/layout/bProcess4"/>
    <dgm:cxn modelId="{D6A30E80-D644-4853-80E1-098919164E1E}" type="presOf" srcId="{9A060C97-5ABA-4BD0-AE10-484B3B561514}" destId="{B36C1CB8-B6CD-497A-8A67-6FF91E051298}" srcOrd="0" destOrd="0" presId="urn:microsoft.com/office/officeart/2005/8/layout/bProcess4"/>
    <dgm:cxn modelId="{3A767F87-91AC-4033-A52F-776F8A781366}" type="presOf" srcId="{130684FF-58C8-48D3-8C4A-8B23B9D56267}" destId="{14C3FEDF-2B93-4338-8255-CE6211157FCE}" srcOrd="0" destOrd="0" presId="urn:microsoft.com/office/officeart/2005/8/layout/bProcess4"/>
    <dgm:cxn modelId="{78DE189F-DC0C-4DE0-BA2B-D1AA2B11FAD5}" srcId="{9A060C97-5ABA-4BD0-AE10-484B3B561514}" destId="{1A879DBC-5018-41FD-B3DC-540385C6EE23}" srcOrd="0" destOrd="0" parTransId="{385CC822-7907-49A8-919E-472AB5620093}" sibTransId="{62D571A3-3ED9-4824-BEFF-90BEA1E2CCB3}"/>
    <dgm:cxn modelId="{528F86A5-5439-4DD0-8116-DFAB0EA344E0}" srcId="{9A060C97-5ABA-4BD0-AE10-484B3B561514}" destId="{B595F59C-8F80-4581-8ED2-5E0ACFB183D1}" srcOrd="4" destOrd="0" parTransId="{038D9FC0-774A-4E57-B95D-629D89449D68}" sibTransId="{5295CD0D-3780-43DF-8092-5BDE455FC2B3}"/>
    <dgm:cxn modelId="{3751F5A7-021F-4B46-81B5-EEDEDBBA2C1A}" srcId="{9A060C97-5ABA-4BD0-AE10-484B3B561514}" destId="{CA684DE4-E474-4409-9EA7-B8FD7234A4A3}" srcOrd="3" destOrd="0" parTransId="{82F5CC5C-969D-4B7F-ADC3-608787FB916E}" sibTransId="{C0D75F5D-28DF-4ADF-A129-B68FEFDE5370}"/>
    <dgm:cxn modelId="{0D293FC6-91E9-4B86-BB18-9E62AAB1FD23}" type="presOf" srcId="{7A166868-DFBA-4337-AD42-498ECDDF4064}" destId="{7256DF8B-DF7E-445B-A31A-6B449496BA80}" srcOrd="0" destOrd="0" presId="urn:microsoft.com/office/officeart/2005/8/layout/bProcess4"/>
    <dgm:cxn modelId="{7BA4C6CB-8896-4C12-AC3E-A91CE066D7F0}" type="presOf" srcId="{C0D75F5D-28DF-4ADF-A129-B68FEFDE5370}" destId="{AFB44F2A-9E36-41DD-AB94-D2EE684A1D5D}" srcOrd="0" destOrd="0" presId="urn:microsoft.com/office/officeart/2005/8/layout/bProcess4"/>
    <dgm:cxn modelId="{FB10EBCB-B197-41BD-A4C9-39B6A56EA695}" type="presOf" srcId="{9317CEA3-9A75-4B27-993A-0934E949DD13}" destId="{341D174B-89FC-4887-BC66-533257FDCDA3}" srcOrd="0" destOrd="0" presId="urn:microsoft.com/office/officeart/2005/8/layout/bProcess4"/>
    <dgm:cxn modelId="{EC8BEDD6-5D65-45B7-891D-54BB8E0EBAD7}" srcId="{9A060C97-5ABA-4BD0-AE10-484B3B561514}" destId="{F0BA2558-ADA2-4E05-B4F9-DBFE3A64C3A6}" srcOrd="6" destOrd="0" parTransId="{E5F33AF7-2EF9-4314-A801-2816ECDC93D7}" sibTransId="{4F0C2B7C-A761-4358-BD5A-BDB08E4E1749}"/>
    <dgm:cxn modelId="{363502EE-E3F8-4187-8CF1-054D9813381A}" type="presOf" srcId="{1A879DBC-5018-41FD-B3DC-540385C6EE23}" destId="{C216B072-5038-4BB2-8EFC-7663CCF310A6}" srcOrd="0" destOrd="0" presId="urn:microsoft.com/office/officeart/2005/8/layout/bProcess4"/>
    <dgm:cxn modelId="{C761B9EE-3268-48DE-A87E-ED7E9EBA0B69}" type="presOf" srcId="{B595F59C-8F80-4581-8ED2-5E0ACFB183D1}" destId="{D0EFC7A8-9DAF-4C6A-A6B1-9E05A3A01C4B}" srcOrd="0" destOrd="0" presId="urn:microsoft.com/office/officeart/2005/8/layout/bProcess4"/>
    <dgm:cxn modelId="{B87BB181-7797-46BB-B250-EEC2580BFDC0}" type="presParOf" srcId="{B36C1CB8-B6CD-497A-8A67-6FF91E051298}" destId="{B1ACC390-2AC8-4EC7-A9B9-42ED5AB6C260}" srcOrd="0" destOrd="0" presId="urn:microsoft.com/office/officeart/2005/8/layout/bProcess4"/>
    <dgm:cxn modelId="{24663DCB-7984-4101-BC61-AE82DA3AA391}" type="presParOf" srcId="{B1ACC390-2AC8-4EC7-A9B9-42ED5AB6C260}" destId="{F60CAF1F-8BD2-4E1A-8652-80DF930A4FCF}" srcOrd="0" destOrd="0" presId="urn:microsoft.com/office/officeart/2005/8/layout/bProcess4"/>
    <dgm:cxn modelId="{0DD3907E-7463-404C-AED4-8B53A4E7E6AB}" type="presParOf" srcId="{B1ACC390-2AC8-4EC7-A9B9-42ED5AB6C260}" destId="{C216B072-5038-4BB2-8EFC-7663CCF310A6}" srcOrd="1" destOrd="0" presId="urn:microsoft.com/office/officeart/2005/8/layout/bProcess4"/>
    <dgm:cxn modelId="{D0BF22DD-52B0-4823-984B-71EA9F05C677}" type="presParOf" srcId="{B36C1CB8-B6CD-497A-8A67-6FF91E051298}" destId="{8DC28FB4-7C6E-4013-9629-68A4E44D144A}" srcOrd="1" destOrd="0" presId="urn:microsoft.com/office/officeart/2005/8/layout/bProcess4"/>
    <dgm:cxn modelId="{C7C4DDE6-713A-4CC2-B2C8-760924921156}" type="presParOf" srcId="{B36C1CB8-B6CD-497A-8A67-6FF91E051298}" destId="{8CE1E4C4-2EC6-4B13-A3F4-2D97588C16BB}" srcOrd="2" destOrd="0" presId="urn:microsoft.com/office/officeart/2005/8/layout/bProcess4"/>
    <dgm:cxn modelId="{40256C90-12B2-488E-BAAD-7EFE040190BE}" type="presParOf" srcId="{8CE1E4C4-2EC6-4B13-A3F4-2D97588C16BB}" destId="{A8F6CB9A-B45A-4802-BE69-37BCBB514C6E}" srcOrd="0" destOrd="0" presId="urn:microsoft.com/office/officeart/2005/8/layout/bProcess4"/>
    <dgm:cxn modelId="{6A18D1B9-653B-4E75-8CC4-2806AD9D027D}" type="presParOf" srcId="{8CE1E4C4-2EC6-4B13-A3F4-2D97588C16BB}" destId="{3F49FC77-C8AF-427B-BD8F-1E5F16BC1FAB}" srcOrd="1" destOrd="0" presId="urn:microsoft.com/office/officeart/2005/8/layout/bProcess4"/>
    <dgm:cxn modelId="{3B61B9CA-E654-41CC-B4F0-AB6654CDC395}" type="presParOf" srcId="{B36C1CB8-B6CD-497A-8A67-6FF91E051298}" destId="{7256DF8B-DF7E-445B-A31A-6B449496BA80}" srcOrd="3" destOrd="0" presId="urn:microsoft.com/office/officeart/2005/8/layout/bProcess4"/>
    <dgm:cxn modelId="{EF3B12A5-7AAF-4BCB-B429-928DCB7149A9}" type="presParOf" srcId="{B36C1CB8-B6CD-497A-8A67-6FF91E051298}" destId="{CCBB2E52-0BFA-4BA3-806B-C2047196B57E}" srcOrd="4" destOrd="0" presId="urn:microsoft.com/office/officeart/2005/8/layout/bProcess4"/>
    <dgm:cxn modelId="{4E1791A0-2F3D-46BA-85A6-DCADAAE03B4D}" type="presParOf" srcId="{CCBB2E52-0BFA-4BA3-806B-C2047196B57E}" destId="{BA5F7E90-8388-44F3-B96A-AA831411013F}" srcOrd="0" destOrd="0" presId="urn:microsoft.com/office/officeart/2005/8/layout/bProcess4"/>
    <dgm:cxn modelId="{6171720A-F6E5-473D-A8BE-AECEC23B7CB4}" type="presParOf" srcId="{CCBB2E52-0BFA-4BA3-806B-C2047196B57E}" destId="{AFBF908E-11DD-47D0-A3C2-D61534F69779}" srcOrd="1" destOrd="0" presId="urn:microsoft.com/office/officeart/2005/8/layout/bProcess4"/>
    <dgm:cxn modelId="{97E31DF9-E1B5-47FF-8CF4-035DBFC2BF01}" type="presParOf" srcId="{B36C1CB8-B6CD-497A-8A67-6FF91E051298}" destId="{CB0CFD37-3A2D-4F9D-8D1D-8DA2CEA5EA1E}" srcOrd="5" destOrd="0" presId="urn:microsoft.com/office/officeart/2005/8/layout/bProcess4"/>
    <dgm:cxn modelId="{BC376C63-3844-47B1-8DC5-350FEE0A26A6}" type="presParOf" srcId="{B36C1CB8-B6CD-497A-8A67-6FF91E051298}" destId="{7BAD6DBF-E889-46F8-92CF-F0A3C93F9AA4}" srcOrd="6" destOrd="0" presId="urn:microsoft.com/office/officeart/2005/8/layout/bProcess4"/>
    <dgm:cxn modelId="{85136591-BADE-4EA7-9F8E-5F287908FF21}" type="presParOf" srcId="{7BAD6DBF-E889-46F8-92CF-F0A3C93F9AA4}" destId="{8B5DB704-EB49-4EDC-B7D5-920BA9081D64}" srcOrd="0" destOrd="0" presId="urn:microsoft.com/office/officeart/2005/8/layout/bProcess4"/>
    <dgm:cxn modelId="{87FB6003-A217-48EC-80BC-A7A2FC7B9373}" type="presParOf" srcId="{7BAD6DBF-E889-46F8-92CF-F0A3C93F9AA4}" destId="{81AF6C2B-2257-412A-B1D3-4270E55005FD}" srcOrd="1" destOrd="0" presId="urn:microsoft.com/office/officeart/2005/8/layout/bProcess4"/>
    <dgm:cxn modelId="{1BCA97AE-3D58-4FB4-9535-D434AAFB376E}" type="presParOf" srcId="{B36C1CB8-B6CD-497A-8A67-6FF91E051298}" destId="{AFB44F2A-9E36-41DD-AB94-D2EE684A1D5D}" srcOrd="7" destOrd="0" presId="urn:microsoft.com/office/officeart/2005/8/layout/bProcess4"/>
    <dgm:cxn modelId="{222B6BA4-BF7B-418D-BB06-BA1398C4BE29}" type="presParOf" srcId="{B36C1CB8-B6CD-497A-8A67-6FF91E051298}" destId="{1D596A24-5272-453E-BF1F-7318694895BA}" srcOrd="8" destOrd="0" presId="urn:microsoft.com/office/officeart/2005/8/layout/bProcess4"/>
    <dgm:cxn modelId="{CBEF505D-4EE4-414B-958E-797B2B25FFD3}" type="presParOf" srcId="{1D596A24-5272-453E-BF1F-7318694895BA}" destId="{C7A3CFA6-AF15-4564-A71A-805010DFAF9F}" srcOrd="0" destOrd="0" presId="urn:microsoft.com/office/officeart/2005/8/layout/bProcess4"/>
    <dgm:cxn modelId="{0F2BA126-BF9B-4636-9ACC-92535046AC59}" type="presParOf" srcId="{1D596A24-5272-453E-BF1F-7318694895BA}" destId="{D0EFC7A8-9DAF-4C6A-A6B1-9E05A3A01C4B}" srcOrd="1" destOrd="0" presId="urn:microsoft.com/office/officeart/2005/8/layout/bProcess4"/>
    <dgm:cxn modelId="{CD77441E-EDB0-4A4E-8A17-9FA2FB0240E9}" type="presParOf" srcId="{B36C1CB8-B6CD-497A-8A67-6FF91E051298}" destId="{161CF59C-125E-4458-9146-2094FF289DBC}" srcOrd="9" destOrd="0" presId="urn:microsoft.com/office/officeart/2005/8/layout/bProcess4"/>
    <dgm:cxn modelId="{7ABF5A5C-A224-4EBE-A3CE-23EA18DFE5BC}" type="presParOf" srcId="{B36C1CB8-B6CD-497A-8A67-6FF91E051298}" destId="{E83C0A53-0324-402E-83D5-1FD35BD1E665}" srcOrd="10" destOrd="0" presId="urn:microsoft.com/office/officeart/2005/8/layout/bProcess4"/>
    <dgm:cxn modelId="{3DCD867E-839B-469E-8D9C-F0F639E0F5BF}" type="presParOf" srcId="{E83C0A53-0324-402E-83D5-1FD35BD1E665}" destId="{461099F0-E12C-4495-BCBE-3FE05196724C}" srcOrd="0" destOrd="0" presId="urn:microsoft.com/office/officeart/2005/8/layout/bProcess4"/>
    <dgm:cxn modelId="{AEE3D115-14EB-4290-A93A-B81E11BF7EE9}" type="presParOf" srcId="{E83C0A53-0324-402E-83D5-1FD35BD1E665}" destId="{14C3FEDF-2B93-4338-8255-CE6211157FCE}" srcOrd="1" destOrd="0" presId="urn:microsoft.com/office/officeart/2005/8/layout/bProcess4"/>
    <dgm:cxn modelId="{5B537CE4-D749-405B-BB1E-5444F696C7E1}" type="presParOf" srcId="{B36C1CB8-B6CD-497A-8A67-6FF91E051298}" destId="{341D174B-89FC-4887-BC66-533257FDCDA3}" srcOrd="11" destOrd="0" presId="urn:microsoft.com/office/officeart/2005/8/layout/bProcess4"/>
    <dgm:cxn modelId="{AE57574C-B015-40BE-A49A-C0CC9718FF04}" type="presParOf" srcId="{B36C1CB8-B6CD-497A-8A67-6FF91E051298}" destId="{1FA18691-D903-46B2-A99F-3ED1DACC468C}" srcOrd="12" destOrd="0" presId="urn:microsoft.com/office/officeart/2005/8/layout/bProcess4"/>
    <dgm:cxn modelId="{16632480-0112-4E47-BB57-9534A35D8D60}" type="presParOf" srcId="{1FA18691-D903-46B2-A99F-3ED1DACC468C}" destId="{F1C73CDB-6B8F-4DEC-B056-F24164D7B99E}" srcOrd="0" destOrd="0" presId="urn:microsoft.com/office/officeart/2005/8/layout/bProcess4"/>
    <dgm:cxn modelId="{9ED06D32-2D13-46DB-B51A-422C333D0EA6}" type="presParOf" srcId="{1FA18691-D903-46B2-A99F-3ED1DACC468C}" destId="{7CCBF751-6088-445E-9E12-0765EC162BF0}"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6F9E01-5EB0-4A85-AC82-3998A8472231}"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IN"/>
        </a:p>
      </dgm:t>
    </dgm:pt>
    <dgm:pt modelId="{36337110-4CE1-42F8-BDAA-6C4FEFEA747F}">
      <dgm:prSet phldrT="[Text]"/>
      <dgm:spPr/>
      <dgm:t>
        <a:bodyPr/>
        <a:lstStyle/>
        <a:p>
          <a:r>
            <a:rPr lang="en-IN" dirty="0"/>
            <a:t>Login into to the website</a:t>
          </a:r>
        </a:p>
      </dgm:t>
    </dgm:pt>
    <dgm:pt modelId="{AB991435-C573-4E61-A924-165B5714A717}" type="parTrans" cxnId="{97B753E9-420F-4892-94CB-5D2EEA312CDA}">
      <dgm:prSet/>
      <dgm:spPr/>
      <dgm:t>
        <a:bodyPr/>
        <a:lstStyle/>
        <a:p>
          <a:endParaRPr lang="en-IN"/>
        </a:p>
      </dgm:t>
    </dgm:pt>
    <dgm:pt modelId="{5ACE52F1-333E-4DE1-899A-41B5CFDEF619}" type="sibTrans" cxnId="{97B753E9-420F-4892-94CB-5D2EEA312CDA}">
      <dgm:prSet/>
      <dgm:spPr/>
      <dgm:t>
        <a:bodyPr/>
        <a:lstStyle/>
        <a:p>
          <a:endParaRPr lang="en-IN"/>
        </a:p>
      </dgm:t>
    </dgm:pt>
    <dgm:pt modelId="{494ACCCB-5834-4B5E-B0DD-FA72F8F0C67C}">
      <dgm:prSet phldrT="[Text]"/>
      <dgm:spPr/>
      <dgm:t>
        <a:bodyPr/>
        <a:lstStyle/>
        <a:p>
          <a:r>
            <a:rPr lang="en-IN" dirty="0"/>
            <a:t>Choose the car and the price</a:t>
          </a:r>
        </a:p>
      </dgm:t>
    </dgm:pt>
    <dgm:pt modelId="{345A994C-9443-4F74-B615-9BD61189589D}" type="parTrans" cxnId="{8F67C813-4969-4D7D-BA35-DD60E8DB7259}">
      <dgm:prSet/>
      <dgm:spPr/>
      <dgm:t>
        <a:bodyPr/>
        <a:lstStyle/>
        <a:p>
          <a:endParaRPr lang="en-IN"/>
        </a:p>
      </dgm:t>
    </dgm:pt>
    <dgm:pt modelId="{ABC81C11-F3EF-407D-AECD-BC7B6AE3DAA1}" type="sibTrans" cxnId="{8F67C813-4969-4D7D-BA35-DD60E8DB7259}">
      <dgm:prSet/>
      <dgm:spPr/>
      <dgm:t>
        <a:bodyPr/>
        <a:lstStyle/>
        <a:p>
          <a:endParaRPr lang="en-IN"/>
        </a:p>
      </dgm:t>
    </dgm:pt>
    <dgm:pt modelId="{63A91567-25ED-410F-854F-412027C93795}">
      <dgm:prSet phldrT="[Text]"/>
      <dgm:spPr/>
      <dgm:t>
        <a:bodyPr/>
        <a:lstStyle/>
        <a:p>
          <a:r>
            <a:rPr lang="en-IN" dirty="0"/>
            <a:t>Choosing the </a:t>
          </a:r>
          <a:r>
            <a:rPr lang="en-IN" dirty="0" err="1"/>
            <a:t>no.of</a:t>
          </a:r>
          <a:r>
            <a:rPr lang="en-IN" dirty="0"/>
            <a:t> Days </a:t>
          </a:r>
        </a:p>
      </dgm:t>
    </dgm:pt>
    <dgm:pt modelId="{DD7C6188-4826-43B1-B08B-3A6AA7B320BF}" type="parTrans" cxnId="{14732599-3AE1-4FCA-805D-D6FCD75BB049}">
      <dgm:prSet/>
      <dgm:spPr/>
      <dgm:t>
        <a:bodyPr/>
        <a:lstStyle/>
        <a:p>
          <a:endParaRPr lang="en-IN"/>
        </a:p>
      </dgm:t>
    </dgm:pt>
    <dgm:pt modelId="{EAE34393-903A-4FE3-B037-FBCFBBF6FD65}" type="sibTrans" cxnId="{14732599-3AE1-4FCA-805D-D6FCD75BB049}">
      <dgm:prSet/>
      <dgm:spPr/>
      <dgm:t>
        <a:bodyPr/>
        <a:lstStyle/>
        <a:p>
          <a:endParaRPr lang="en-IN"/>
        </a:p>
      </dgm:t>
    </dgm:pt>
    <dgm:pt modelId="{98EB056B-989C-408A-B518-27785128E943}">
      <dgm:prSet phldrT="[Text]"/>
      <dgm:spPr/>
      <dgm:t>
        <a:bodyPr/>
        <a:lstStyle/>
        <a:p>
          <a:r>
            <a:rPr lang="en-IN" dirty="0"/>
            <a:t>Submitting the </a:t>
          </a:r>
        </a:p>
        <a:p>
          <a:r>
            <a:rPr lang="en-IN" dirty="0"/>
            <a:t>Documents</a:t>
          </a:r>
        </a:p>
      </dgm:t>
    </dgm:pt>
    <dgm:pt modelId="{7B5BE6CB-74AA-43DB-BAE9-78C7F3230B84}" type="parTrans" cxnId="{361F9823-B65F-4103-8AFC-DDE82B6E0DF8}">
      <dgm:prSet/>
      <dgm:spPr/>
      <dgm:t>
        <a:bodyPr/>
        <a:lstStyle/>
        <a:p>
          <a:endParaRPr lang="en-IN"/>
        </a:p>
      </dgm:t>
    </dgm:pt>
    <dgm:pt modelId="{CAA719FA-0E26-4FF5-BAFB-92B22F0B9ABD}" type="sibTrans" cxnId="{361F9823-B65F-4103-8AFC-DDE82B6E0DF8}">
      <dgm:prSet/>
      <dgm:spPr/>
      <dgm:t>
        <a:bodyPr/>
        <a:lstStyle/>
        <a:p>
          <a:endParaRPr lang="en-IN"/>
        </a:p>
      </dgm:t>
    </dgm:pt>
    <dgm:pt modelId="{06180662-7F34-4F74-A562-25AEE3302F68}">
      <dgm:prSet phldrT="[Text]"/>
      <dgm:spPr/>
      <dgm:t>
        <a:bodyPr/>
        <a:lstStyle/>
        <a:p>
          <a:r>
            <a:rPr lang="en-IN" dirty="0"/>
            <a:t>Paying the money</a:t>
          </a:r>
        </a:p>
      </dgm:t>
    </dgm:pt>
    <dgm:pt modelId="{27742311-9DA7-4B6E-8CF4-C4A1643C24DA}" type="parTrans" cxnId="{8EB135F3-E9AC-4D8C-9EB1-F4B810252251}">
      <dgm:prSet/>
      <dgm:spPr/>
      <dgm:t>
        <a:bodyPr/>
        <a:lstStyle/>
        <a:p>
          <a:endParaRPr lang="en-IN"/>
        </a:p>
      </dgm:t>
    </dgm:pt>
    <dgm:pt modelId="{18C7832E-7B4F-4C60-89DD-E82AA4E19665}" type="sibTrans" cxnId="{8EB135F3-E9AC-4D8C-9EB1-F4B810252251}">
      <dgm:prSet/>
      <dgm:spPr/>
      <dgm:t>
        <a:bodyPr/>
        <a:lstStyle/>
        <a:p>
          <a:endParaRPr lang="en-IN"/>
        </a:p>
      </dgm:t>
    </dgm:pt>
    <dgm:pt modelId="{963D5CE9-59B4-4390-8F38-39752298B6D5}">
      <dgm:prSet/>
      <dgm:spPr/>
      <dgm:t>
        <a:bodyPr/>
        <a:lstStyle/>
        <a:p>
          <a:r>
            <a:rPr lang="en-IN" dirty="0"/>
            <a:t>Taking the Car</a:t>
          </a:r>
        </a:p>
      </dgm:t>
    </dgm:pt>
    <dgm:pt modelId="{0A9D093A-04EF-4042-AC3E-7D44ECF612BF}" type="parTrans" cxnId="{35AB80DE-39F4-47EF-A68C-8F2C446BB074}">
      <dgm:prSet/>
      <dgm:spPr/>
      <dgm:t>
        <a:bodyPr/>
        <a:lstStyle/>
        <a:p>
          <a:endParaRPr lang="en-IN"/>
        </a:p>
      </dgm:t>
    </dgm:pt>
    <dgm:pt modelId="{9CC85981-B39A-4CDB-86A8-61B0F0DABFF0}" type="sibTrans" cxnId="{35AB80DE-39F4-47EF-A68C-8F2C446BB074}">
      <dgm:prSet/>
      <dgm:spPr/>
      <dgm:t>
        <a:bodyPr/>
        <a:lstStyle/>
        <a:p>
          <a:endParaRPr lang="en-IN"/>
        </a:p>
      </dgm:t>
    </dgm:pt>
    <dgm:pt modelId="{B4B0B8E4-A88D-441F-9024-0D473A22110D}" type="pres">
      <dgm:prSet presAssocID="{6B6F9E01-5EB0-4A85-AC82-3998A8472231}" presName="Name0" presStyleCnt="0">
        <dgm:presLayoutVars>
          <dgm:dir/>
          <dgm:resizeHandles val="exact"/>
        </dgm:presLayoutVars>
      </dgm:prSet>
      <dgm:spPr/>
    </dgm:pt>
    <dgm:pt modelId="{0C27E016-4A08-4E7F-8E41-7EA84DC46489}" type="pres">
      <dgm:prSet presAssocID="{6B6F9E01-5EB0-4A85-AC82-3998A8472231}" presName="cycle" presStyleCnt="0"/>
      <dgm:spPr/>
    </dgm:pt>
    <dgm:pt modelId="{A3CC3644-2D48-4CD9-8FAF-CB79EE320663}" type="pres">
      <dgm:prSet presAssocID="{36337110-4CE1-42F8-BDAA-6C4FEFEA747F}" presName="nodeFirstNode" presStyleLbl="node1" presStyleIdx="0" presStyleCnt="6">
        <dgm:presLayoutVars>
          <dgm:bulletEnabled val="1"/>
        </dgm:presLayoutVars>
      </dgm:prSet>
      <dgm:spPr/>
    </dgm:pt>
    <dgm:pt modelId="{CA788DA8-BF1B-493F-8E31-B6A6BB3441A6}" type="pres">
      <dgm:prSet presAssocID="{5ACE52F1-333E-4DE1-899A-41B5CFDEF619}" presName="sibTransFirstNode" presStyleLbl="bgShp" presStyleIdx="0" presStyleCnt="1"/>
      <dgm:spPr/>
    </dgm:pt>
    <dgm:pt modelId="{054E851C-00E1-428C-A9BD-1F493A0133E1}" type="pres">
      <dgm:prSet presAssocID="{494ACCCB-5834-4B5E-B0DD-FA72F8F0C67C}" presName="nodeFollowingNodes" presStyleLbl="node1" presStyleIdx="1" presStyleCnt="6" custScaleX="94028" custScaleY="95852" custRadScaleRad="116962" custRadScaleInc="18892">
        <dgm:presLayoutVars>
          <dgm:bulletEnabled val="1"/>
        </dgm:presLayoutVars>
      </dgm:prSet>
      <dgm:spPr/>
    </dgm:pt>
    <dgm:pt modelId="{7167EBCE-6CEA-4367-9F32-E7C056E6F765}" type="pres">
      <dgm:prSet presAssocID="{63A91567-25ED-410F-854F-412027C93795}" presName="nodeFollowingNodes" presStyleLbl="node1" presStyleIdx="2" presStyleCnt="6" custRadScaleRad="115151" custRadScaleInc="-26126">
        <dgm:presLayoutVars>
          <dgm:bulletEnabled val="1"/>
        </dgm:presLayoutVars>
      </dgm:prSet>
      <dgm:spPr/>
    </dgm:pt>
    <dgm:pt modelId="{6BF4F9CD-EFF3-4077-BDB3-CDB8321FBD6D}" type="pres">
      <dgm:prSet presAssocID="{98EB056B-989C-408A-B518-27785128E943}" presName="nodeFollowingNodes" presStyleLbl="node1" presStyleIdx="3" presStyleCnt="6" custScaleX="93591" custScaleY="94962" custRadScaleRad="102778" custRadScaleInc="-16677">
        <dgm:presLayoutVars>
          <dgm:bulletEnabled val="1"/>
        </dgm:presLayoutVars>
      </dgm:prSet>
      <dgm:spPr/>
    </dgm:pt>
    <dgm:pt modelId="{8A90FE10-7377-41D9-B83B-4043F8D2562E}" type="pres">
      <dgm:prSet presAssocID="{06180662-7F34-4F74-A562-25AEE3302F68}" presName="nodeFollowingNodes" presStyleLbl="node1" presStyleIdx="4" presStyleCnt="6" custScaleX="88458" custScaleY="92538" custRadScaleRad="105893" custRadScaleInc="13869">
        <dgm:presLayoutVars>
          <dgm:bulletEnabled val="1"/>
        </dgm:presLayoutVars>
      </dgm:prSet>
      <dgm:spPr/>
    </dgm:pt>
    <dgm:pt modelId="{4E4DEFA8-723D-4B63-94C9-D28AF917AD22}" type="pres">
      <dgm:prSet presAssocID="{963D5CE9-59B4-4390-8F38-39752298B6D5}" presName="nodeFollowingNodes" presStyleLbl="node1" presStyleIdx="5" presStyleCnt="6" custRadScaleRad="107824" custRadScaleInc="-21289">
        <dgm:presLayoutVars>
          <dgm:bulletEnabled val="1"/>
        </dgm:presLayoutVars>
      </dgm:prSet>
      <dgm:spPr/>
    </dgm:pt>
  </dgm:ptLst>
  <dgm:cxnLst>
    <dgm:cxn modelId="{952FFD04-3D8B-47EF-A049-1DDCCC3C533C}" type="presOf" srcId="{36337110-4CE1-42F8-BDAA-6C4FEFEA747F}" destId="{A3CC3644-2D48-4CD9-8FAF-CB79EE320663}" srcOrd="0" destOrd="0" presId="urn:microsoft.com/office/officeart/2005/8/layout/cycle3"/>
    <dgm:cxn modelId="{1F477E13-EE09-4F38-885D-65154741CDFB}" type="presOf" srcId="{63A91567-25ED-410F-854F-412027C93795}" destId="{7167EBCE-6CEA-4367-9F32-E7C056E6F765}" srcOrd="0" destOrd="0" presId="urn:microsoft.com/office/officeart/2005/8/layout/cycle3"/>
    <dgm:cxn modelId="{8F67C813-4969-4D7D-BA35-DD60E8DB7259}" srcId="{6B6F9E01-5EB0-4A85-AC82-3998A8472231}" destId="{494ACCCB-5834-4B5E-B0DD-FA72F8F0C67C}" srcOrd="1" destOrd="0" parTransId="{345A994C-9443-4F74-B615-9BD61189589D}" sibTransId="{ABC81C11-F3EF-407D-AECD-BC7B6AE3DAA1}"/>
    <dgm:cxn modelId="{361F9823-B65F-4103-8AFC-DDE82B6E0DF8}" srcId="{6B6F9E01-5EB0-4A85-AC82-3998A8472231}" destId="{98EB056B-989C-408A-B518-27785128E943}" srcOrd="3" destOrd="0" parTransId="{7B5BE6CB-74AA-43DB-BAE9-78C7F3230B84}" sibTransId="{CAA719FA-0E26-4FF5-BAFB-92B22F0B9ABD}"/>
    <dgm:cxn modelId="{027AF597-2E61-444D-A405-E6CC8595C084}" type="presOf" srcId="{6B6F9E01-5EB0-4A85-AC82-3998A8472231}" destId="{B4B0B8E4-A88D-441F-9024-0D473A22110D}" srcOrd="0" destOrd="0" presId="urn:microsoft.com/office/officeart/2005/8/layout/cycle3"/>
    <dgm:cxn modelId="{14732599-3AE1-4FCA-805D-D6FCD75BB049}" srcId="{6B6F9E01-5EB0-4A85-AC82-3998A8472231}" destId="{63A91567-25ED-410F-854F-412027C93795}" srcOrd="2" destOrd="0" parTransId="{DD7C6188-4826-43B1-B08B-3A6AA7B320BF}" sibTransId="{EAE34393-903A-4FE3-B037-FBCFBBF6FD65}"/>
    <dgm:cxn modelId="{7DF67DBB-E9CB-4BCF-80F6-A11B6FED23C9}" type="presOf" srcId="{494ACCCB-5834-4B5E-B0DD-FA72F8F0C67C}" destId="{054E851C-00E1-428C-A9BD-1F493A0133E1}" srcOrd="0" destOrd="0" presId="urn:microsoft.com/office/officeart/2005/8/layout/cycle3"/>
    <dgm:cxn modelId="{2DE64BC0-ABCA-4034-9A86-BB4AF438A41D}" type="presOf" srcId="{963D5CE9-59B4-4390-8F38-39752298B6D5}" destId="{4E4DEFA8-723D-4B63-94C9-D28AF917AD22}" srcOrd="0" destOrd="0" presId="urn:microsoft.com/office/officeart/2005/8/layout/cycle3"/>
    <dgm:cxn modelId="{C16B54C9-E8C0-4218-9C37-221BFFBC2D67}" type="presOf" srcId="{98EB056B-989C-408A-B518-27785128E943}" destId="{6BF4F9CD-EFF3-4077-BDB3-CDB8321FBD6D}" srcOrd="0" destOrd="0" presId="urn:microsoft.com/office/officeart/2005/8/layout/cycle3"/>
    <dgm:cxn modelId="{35AB80DE-39F4-47EF-A68C-8F2C446BB074}" srcId="{6B6F9E01-5EB0-4A85-AC82-3998A8472231}" destId="{963D5CE9-59B4-4390-8F38-39752298B6D5}" srcOrd="5" destOrd="0" parTransId="{0A9D093A-04EF-4042-AC3E-7D44ECF612BF}" sibTransId="{9CC85981-B39A-4CDB-86A8-61B0F0DABFF0}"/>
    <dgm:cxn modelId="{CFB648DF-F865-452A-85DC-101D8B957D59}" type="presOf" srcId="{06180662-7F34-4F74-A562-25AEE3302F68}" destId="{8A90FE10-7377-41D9-B83B-4043F8D2562E}" srcOrd="0" destOrd="0" presId="urn:microsoft.com/office/officeart/2005/8/layout/cycle3"/>
    <dgm:cxn modelId="{97B753E9-420F-4892-94CB-5D2EEA312CDA}" srcId="{6B6F9E01-5EB0-4A85-AC82-3998A8472231}" destId="{36337110-4CE1-42F8-BDAA-6C4FEFEA747F}" srcOrd="0" destOrd="0" parTransId="{AB991435-C573-4E61-A924-165B5714A717}" sibTransId="{5ACE52F1-333E-4DE1-899A-41B5CFDEF619}"/>
    <dgm:cxn modelId="{87299CEA-F843-408E-AF2E-88D842D0E6CE}" type="presOf" srcId="{5ACE52F1-333E-4DE1-899A-41B5CFDEF619}" destId="{CA788DA8-BF1B-493F-8E31-B6A6BB3441A6}" srcOrd="0" destOrd="0" presId="urn:microsoft.com/office/officeart/2005/8/layout/cycle3"/>
    <dgm:cxn modelId="{8EB135F3-E9AC-4D8C-9EB1-F4B810252251}" srcId="{6B6F9E01-5EB0-4A85-AC82-3998A8472231}" destId="{06180662-7F34-4F74-A562-25AEE3302F68}" srcOrd="4" destOrd="0" parTransId="{27742311-9DA7-4B6E-8CF4-C4A1643C24DA}" sibTransId="{18C7832E-7B4F-4C60-89DD-E82AA4E19665}"/>
    <dgm:cxn modelId="{A9073D56-A2F0-4DB1-A8B2-81F6918C838D}" type="presParOf" srcId="{B4B0B8E4-A88D-441F-9024-0D473A22110D}" destId="{0C27E016-4A08-4E7F-8E41-7EA84DC46489}" srcOrd="0" destOrd="0" presId="urn:microsoft.com/office/officeart/2005/8/layout/cycle3"/>
    <dgm:cxn modelId="{DB835257-31FE-45DF-96E8-BB71DEEBF887}" type="presParOf" srcId="{0C27E016-4A08-4E7F-8E41-7EA84DC46489}" destId="{A3CC3644-2D48-4CD9-8FAF-CB79EE320663}" srcOrd="0" destOrd="0" presId="urn:microsoft.com/office/officeart/2005/8/layout/cycle3"/>
    <dgm:cxn modelId="{6CA34BC6-7B09-459A-985F-E044AD6DF94F}" type="presParOf" srcId="{0C27E016-4A08-4E7F-8E41-7EA84DC46489}" destId="{CA788DA8-BF1B-493F-8E31-B6A6BB3441A6}" srcOrd="1" destOrd="0" presId="urn:microsoft.com/office/officeart/2005/8/layout/cycle3"/>
    <dgm:cxn modelId="{AE8DD5DF-B630-4966-91ED-E0FD156C5AFA}" type="presParOf" srcId="{0C27E016-4A08-4E7F-8E41-7EA84DC46489}" destId="{054E851C-00E1-428C-A9BD-1F493A0133E1}" srcOrd="2" destOrd="0" presId="urn:microsoft.com/office/officeart/2005/8/layout/cycle3"/>
    <dgm:cxn modelId="{B1632245-8371-469C-A3DA-45E1EFD618EA}" type="presParOf" srcId="{0C27E016-4A08-4E7F-8E41-7EA84DC46489}" destId="{7167EBCE-6CEA-4367-9F32-E7C056E6F765}" srcOrd="3" destOrd="0" presId="urn:microsoft.com/office/officeart/2005/8/layout/cycle3"/>
    <dgm:cxn modelId="{A5E53320-D31B-4290-B9C3-945CA7BE9FE3}" type="presParOf" srcId="{0C27E016-4A08-4E7F-8E41-7EA84DC46489}" destId="{6BF4F9CD-EFF3-4077-BDB3-CDB8321FBD6D}" srcOrd="4" destOrd="0" presId="urn:microsoft.com/office/officeart/2005/8/layout/cycle3"/>
    <dgm:cxn modelId="{C4C2E525-D532-4EDD-86A3-F906C7A8BC29}" type="presParOf" srcId="{0C27E016-4A08-4E7F-8E41-7EA84DC46489}" destId="{8A90FE10-7377-41D9-B83B-4043F8D2562E}" srcOrd="5" destOrd="0" presId="urn:microsoft.com/office/officeart/2005/8/layout/cycle3"/>
    <dgm:cxn modelId="{35B876DE-4019-480D-AB98-0118306BA4A5}" type="presParOf" srcId="{0C27E016-4A08-4E7F-8E41-7EA84DC46489}" destId="{4E4DEFA8-723D-4B63-94C9-D28AF917AD22}"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C28FB4-7C6E-4013-9629-68A4E44D144A}">
      <dsp:nvSpPr>
        <dsp:cNvPr id="0" name=""/>
        <dsp:cNvSpPr/>
      </dsp:nvSpPr>
      <dsp:spPr>
        <a:xfrm rot="31057">
          <a:off x="313967" y="171707"/>
          <a:ext cx="2121320" cy="1400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216B072-5038-4BB2-8EFC-7663CCF310A6}">
      <dsp:nvSpPr>
        <dsp:cNvPr id="0" name=""/>
        <dsp:cNvSpPr/>
      </dsp:nvSpPr>
      <dsp:spPr>
        <a:xfrm>
          <a:off x="0" y="849"/>
          <a:ext cx="1555814" cy="93348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KNOWNING WHERE CAR IS  AVALIBLE</a:t>
          </a:r>
        </a:p>
      </dsp:txBody>
      <dsp:txXfrm>
        <a:off x="27341" y="28190"/>
        <a:ext cx="1501132" cy="878806"/>
      </dsp:txXfrm>
    </dsp:sp>
    <dsp:sp modelId="{7256DF8B-DF7E-445B-A31A-6B449496BA80}">
      <dsp:nvSpPr>
        <dsp:cNvPr id="0" name=""/>
        <dsp:cNvSpPr/>
      </dsp:nvSpPr>
      <dsp:spPr>
        <a:xfrm rot="31328">
          <a:off x="2438046" y="194144"/>
          <a:ext cx="2196169" cy="1400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F49FC77-C8AF-427B-BD8F-1E5F16BC1FAB}">
      <dsp:nvSpPr>
        <dsp:cNvPr id="0" name=""/>
        <dsp:cNvSpPr/>
      </dsp:nvSpPr>
      <dsp:spPr>
        <a:xfrm>
          <a:off x="2124081" y="22860"/>
          <a:ext cx="1555814" cy="93348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KNOWNING THE DETAILS OF THE OWNER</a:t>
          </a:r>
        </a:p>
      </dsp:txBody>
      <dsp:txXfrm>
        <a:off x="2151422" y="50201"/>
        <a:ext cx="1501132" cy="878806"/>
      </dsp:txXfrm>
    </dsp:sp>
    <dsp:sp modelId="{CB0CFD37-3A2D-4F9D-8D1D-8DA2CEA5EA1E}">
      <dsp:nvSpPr>
        <dsp:cNvPr id="0" name=""/>
        <dsp:cNvSpPr/>
      </dsp:nvSpPr>
      <dsp:spPr>
        <a:xfrm>
          <a:off x="4639864" y="204150"/>
          <a:ext cx="2096380" cy="1400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FBF908E-11DD-47D0-A3C2-D61534F69779}">
      <dsp:nvSpPr>
        <dsp:cNvPr id="0" name=""/>
        <dsp:cNvSpPr/>
      </dsp:nvSpPr>
      <dsp:spPr>
        <a:xfrm>
          <a:off x="4323006" y="45721"/>
          <a:ext cx="1555814" cy="93348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COMMUNICATING WITH THE OWNER</a:t>
          </a:r>
        </a:p>
      </dsp:txBody>
      <dsp:txXfrm>
        <a:off x="4350347" y="73062"/>
        <a:ext cx="1501132" cy="878806"/>
      </dsp:txXfrm>
    </dsp:sp>
    <dsp:sp modelId="{AFB44F2A-9E36-41DD-AB94-D2EE684A1D5D}">
      <dsp:nvSpPr>
        <dsp:cNvPr id="0" name=""/>
        <dsp:cNvSpPr/>
      </dsp:nvSpPr>
      <dsp:spPr>
        <a:xfrm rot="5320213">
          <a:off x="5854074" y="1112799"/>
          <a:ext cx="1812089" cy="1400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AF6C2B-2257-412A-B1D3-4270E55005FD}">
      <dsp:nvSpPr>
        <dsp:cNvPr id="0" name=""/>
        <dsp:cNvSpPr/>
      </dsp:nvSpPr>
      <dsp:spPr>
        <a:xfrm>
          <a:off x="6425082" y="45721"/>
          <a:ext cx="1555814" cy="93348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KNOWNING THE CAR TYPE/MODEL</a:t>
          </a:r>
        </a:p>
      </dsp:txBody>
      <dsp:txXfrm>
        <a:off x="6452423" y="73062"/>
        <a:ext cx="1501132" cy="878806"/>
      </dsp:txXfrm>
    </dsp:sp>
    <dsp:sp modelId="{161CF59C-125E-4458-9146-2094FF289DBC}">
      <dsp:nvSpPr>
        <dsp:cNvPr id="0" name=""/>
        <dsp:cNvSpPr/>
      </dsp:nvSpPr>
      <dsp:spPr>
        <a:xfrm rot="10846012">
          <a:off x="4380029" y="1999664"/>
          <a:ext cx="2404072" cy="1400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0EFC7A8-9DAF-4C6A-A6B1-9E05A3A01C4B}">
      <dsp:nvSpPr>
        <dsp:cNvPr id="0" name=""/>
        <dsp:cNvSpPr/>
      </dsp:nvSpPr>
      <dsp:spPr>
        <a:xfrm>
          <a:off x="6469983" y="1860171"/>
          <a:ext cx="1555814" cy="93348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BARGAINING WITH PRICE</a:t>
          </a:r>
        </a:p>
      </dsp:txBody>
      <dsp:txXfrm>
        <a:off x="6497324" y="1887512"/>
        <a:ext cx="1501132" cy="878806"/>
      </dsp:txXfrm>
    </dsp:sp>
    <dsp:sp modelId="{341D174B-89FC-4887-BC66-533257FDCDA3}">
      <dsp:nvSpPr>
        <dsp:cNvPr id="0" name=""/>
        <dsp:cNvSpPr/>
      </dsp:nvSpPr>
      <dsp:spPr>
        <a:xfrm rot="10754162">
          <a:off x="1922930" y="1999958"/>
          <a:ext cx="2457315" cy="1400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C3FEDF-2B93-4338-8255-CE6211157FCE}">
      <dsp:nvSpPr>
        <dsp:cNvPr id="0" name=""/>
        <dsp:cNvSpPr/>
      </dsp:nvSpPr>
      <dsp:spPr>
        <a:xfrm>
          <a:off x="4066126" y="1822299"/>
          <a:ext cx="1555814" cy="93348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SUBMITTING THE DOCUMENTS</a:t>
          </a:r>
        </a:p>
      </dsp:txBody>
      <dsp:txXfrm>
        <a:off x="4093467" y="1849640"/>
        <a:ext cx="1501132" cy="878806"/>
      </dsp:txXfrm>
    </dsp:sp>
    <dsp:sp modelId="{7CCBF751-6088-445E-9E12-0765EC162BF0}">
      <dsp:nvSpPr>
        <dsp:cNvPr id="0" name=""/>
        <dsp:cNvSpPr/>
      </dsp:nvSpPr>
      <dsp:spPr>
        <a:xfrm>
          <a:off x="1609028" y="1860759"/>
          <a:ext cx="1555814" cy="93348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TAKING THE CAR</a:t>
          </a:r>
        </a:p>
      </dsp:txBody>
      <dsp:txXfrm>
        <a:off x="1636369" y="1888100"/>
        <a:ext cx="1501132" cy="8788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88DA8-BF1B-493F-8E31-B6A6BB3441A6}">
      <dsp:nvSpPr>
        <dsp:cNvPr id="0" name=""/>
        <dsp:cNvSpPr/>
      </dsp:nvSpPr>
      <dsp:spPr>
        <a:xfrm>
          <a:off x="2487054" y="8090"/>
          <a:ext cx="4945336" cy="4945336"/>
        </a:xfrm>
        <a:prstGeom prst="circularArrow">
          <a:avLst>
            <a:gd name="adj1" fmla="val 5274"/>
            <a:gd name="adj2" fmla="val 312630"/>
            <a:gd name="adj3" fmla="val 14208502"/>
            <a:gd name="adj4" fmla="val 17138514"/>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CC3644-2D48-4CD9-8FAF-CB79EE320663}">
      <dsp:nvSpPr>
        <dsp:cNvPr id="0" name=""/>
        <dsp:cNvSpPr/>
      </dsp:nvSpPr>
      <dsp:spPr>
        <a:xfrm>
          <a:off x="4009189" y="13847"/>
          <a:ext cx="1901065" cy="95053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Login into to the website</a:t>
          </a:r>
        </a:p>
      </dsp:txBody>
      <dsp:txXfrm>
        <a:off x="4055590" y="60248"/>
        <a:ext cx="1808263" cy="857730"/>
      </dsp:txXfrm>
    </dsp:sp>
    <dsp:sp modelId="{054E851C-00E1-428C-A9BD-1F493A0133E1}">
      <dsp:nvSpPr>
        <dsp:cNvPr id="0" name=""/>
        <dsp:cNvSpPr/>
      </dsp:nvSpPr>
      <dsp:spPr>
        <a:xfrm>
          <a:off x="6266953" y="1226303"/>
          <a:ext cx="1787533" cy="91110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Choose the car and the price</a:t>
          </a:r>
        </a:p>
      </dsp:txBody>
      <dsp:txXfrm>
        <a:off x="6311429" y="1270779"/>
        <a:ext cx="1698581" cy="822152"/>
      </dsp:txXfrm>
    </dsp:sp>
    <dsp:sp modelId="{7167EBCE-6CEA-4367-9F32-E7C056E6F765}">
      <dsp:nvSpPr>
        <dsp:cNvPr id="0" name=""/>
        <dsp:cNvSpPr/>
      </dsp:nvSpPr>
      <dsp:spPr>
        <a:xfrm>
          <a:off x="6223508" y="2678662"/>
          <a:ext cx="1901065" cy="95053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Choosing the </a:t>
          </a:r>
          <a:r>
            <a:rPr lang="en-IN" sz="1900" kern="1200" dirty="0" err="1"/>
            <a:t>no.of</a:t>
          </a:r>
          <a:r>
            <a:rPr lang="en-IN" sz="1900" kern="1200" dirty="0"/>
            <a:t> Days </a:t>
          </a:r>
        </a:p>
      </dsp:txBody>
      <dsp:txXfrm>
        <a:off x="6269909" y="2725063"/>
        <a:ext cx="1808263" cy="857730"/>
      </dsp:txXfrm>
    </dsp:sp>
    <dsp:sp modelId="{6BF4F9CD-EFF3-4077-BDB3-CDB8321FBD6D}">
      <dsp:nvSpPr>
        <dsp:cNvPr id="0" name=""/>
        <dsp:cNvSpPr/>
      </dsp:nvSpPr>
      <dsp:spPr>
        <a:xfrm>
          <a:off x="4377616" y="4064083"/>
          <a:ext cx="1779226" cy="90264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Submitting the </a:t>
          </a:r>
        </a:p>
        <a:p>
          <a:pPr marL="0" lvl="0" indent="0" algn="ctr" defTabSz="844550">
            <a:lnSpc>
              <a:spcPct val="90000"/>
            </a:lnSpc>
            <a:spcBef>
              <a:spcPct val="0"/>
            </a:spcBef>
            <a:spcAft>
              <a:spcPct val="35000"/>
            </a:spcAft>
            <a:buNone/>
          </a:pPr>
          <a:r>
            <a:rPr lang="en-IN" sz="1900" kern="1200" dirty="0"/>
            <a:t>Documents</a:t>
          </a:r>
        </a:p>
      </dsp:txBody>
      <dsp:txXfrm>
        <a:off x="4421679" y="4108146"/>
        <a:ext cx="1691100" cy="814518"/>
      </dsp:txXfrm>
    </dsp:sp>
    <dsp:sp modelId="{8A90FE10-7377-41D9-B83B-4043F8D2562E}">
      <dsp:nvSpPr>
        <dsp:cNvPr id="0" name=""/>
        <dsp:cNvSpPr/>
      </dsp:nvSpPr>
      <dsp:spPr>
        <a:xfrm>
          <a:off x="2161419" y="2881093"/>
          <a:ext cx="1681644" cy="87960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Paying the money</a:t>
          </a:r>
        </a:p>
      </dsp:txBody>
      <dsp:txXfrm>
        <a:off x="2204358" y="2924032"/>
        <a:ext cx="1595766" cy="793726"/>
      </dsp:txXfrm>
    </dsp:sp>
    <dsp:sp modelId="{4E4DEFA8-723D-4B63-94C9-D28AF917AD22}">
      <dsp:nvSpPr>
        <dsp:cNvPr id="0" name=""/>
        <dsp:cNvSpPr/>
      </dsp:nvSpPr>
      <dsp:spPr>
        <a:xfrm>
          <a:off x="1964487" y="1313970"/>
          <a:ext cx="1901065" cy="95053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Taking the Car</a:t>
          </a:r>
        </a:p>
      </dsp:txBody>
      <dsp:txXfrm>
        <a:off x="2010888" y="1360371"/>
        <a:ext cx="1808263" cy="85773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13-08-2022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89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13-08-2022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075145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13-08-2022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290704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13-08-2022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214543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46CC2-EC25-4877-9324-8E6B392E2242}" type="datetimeFigureOut">
              <a:rPr lang="en-IN" smtClean="0"/>
              <a:t>13-08-2022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085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446CC2-EC25-4877-9324-8E6B392E2242}" type="datetimeFigureOut">
              <a:rPr lang="en-IN" smtClean="0"/>
              <a:t>13-08-2022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573485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446CC2-EC25-4877-9324-8E6B392E2242}" type="datetimeFigureOut">
              <a:rPr lang="en-IN" smtClean="0"/>
              <a:t>13-08-2022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511177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446CC2-EC25-4877-9324-8E6B392E2242}" type="datetimeFigureOut">
              <a:rPr lang="en-IN" smtClean="0"/>
              <a:t>13-08-2022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216169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1446CC2-EC25-4877-9324-8E6B392E2242}" type="datetimeFigureOut">
              <a:rPr lang="en-IN" smtClean="0"/>
              <a:t>13-08-2022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622144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1446CC2-EC25-4877-9324-8E6B392E2242}" type="datetimeFigureOut">
              <a:rPr lang="en-IN" smtClean="0"/>
              <a:t>13-08-2022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1802432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446CC2-EC25-4877-9324-8E6B392E2242}" type="datetimeFigureOut">
              <a:rPr lang="en-IN" smtClean="0"/>
              <a:t>13-08-2022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206168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1446CC2-EC25-4877-9324-8E6B392E2242}" type="datetimeFigureOut">
              <a:rPr lang="en-IN" smtClean="0"/>
              <a:t>13-08-2022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27C31DC-0250-48BF-812C-FEEB12CA24A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03323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968188" y="889281"/>
            <a:ext cx="9699812" cy="2387600"/>
          </a:xfrm>
        </p:spPr>
        <p:txBody>
          <a:bodyPr>
            <a:normAutofit fontScale="90000"/>
          </a:bodyPr>
          <a:lstStyle/>
          <a:p>
            <a:r>
              <a:rPr lang="en-IN" dirty="0">
                <a:solidFill>
                  <a:schemeClr val="accent1">
                    <a:lumMod val="75000"/>
                  </a:schemeClr>
                </a:solidFill>
              </a:rPr>
              <a:t>ONLINE CAR RENTAL MANAGMENT</a:t>
            </a:r>
            <a:br>
              <a:rPr lang="en-IN" dirty="0">
                <a:solidFill>
                  <a:schemeClr val="accent1">
                    <a:lumMod val="75000"/>
                  </a:schemeClr>
                </a:solidFill>
              </a:rPr>
            </a:br>
            <a:r>
              <a:rPr lang="en-IN" sz="4000" dirty="0">
                <a:solidFill>
                  <a:schemeClr val="accent1">
                    <a:lumMod val="75000"/>
                  </a:schemeClr>
                </a:solidFill>
              </a:rPr>
              <a:t>(DBMS)</a:t>
            </a:r>
            <a:endParaRPr lang="en-IN" sz="4000" dirty="0">
              <a:solidFill>
                <a:schemeClr val="accent2">
                  <a:lumMod val="50000"/>
                </a:schemeClr>
              </a:solidFill>
            </a:endParaRP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1335741" y="3429000"/>
            <a:ext cx="9233647" cy="2306637"/>
          </a:xfrm>
        </p:spPr>
        <p:txBody>
          <a:bodyPr>
            <a:normAutofit fontScale="62500" lnSpcReduction="20000"/>
          </a:bodyPr>
          <a:lstStyle/>
          <a:p>
            <a:r>
              <a:rPr lang="en-IN" dirty="0">
                <a:solidFill>
                  <a:schemeClr val="accent6">
                    <a:lumMod val="75000"/>
                  </a:schemeClr>
                </a:solidFill>
              </a:rPr>
              <a:t>By</a:t>
            </a:r>
          </a:p>
          <a:p>
            <a:r>
              <a:rPr lang="en-IN" dirty="0">
                <a:solidFill>
                  <a:schemeClr val="accent6">
                    <a:lumMod val="75000"/>
                  </a:schemeClr>
                </a:solidFill>
              </a:rPr>
              <a:t>2110030297- YASHWANTH</a:t>
            </a:r>
          </a:p>
          <a:p>
            <a:r>
              <a:rPr lang="en-IN" dirty="0">
                <a:solidFill>
                  <a:schemeClr val="accent6">
                    <a:lumMod val="75000"/>
                  </a:schemeClr>
                </a:solidFill>
              </a:rPr>
              <a:t>2110030348-SAI CHARAN</a:t>
            </a:r>
          </a:p>
          <a:p>
            <a:r>
              <a:rPr lang="en-IN" dirty="0">
                <a:solidFill>
                  <a:schemeClr val="accent6">
                    <a:lumMod val="75000"/>
                  </a:schemeClr>
                </a:solidFill>
              </a:rPr>
              <a:t>2110030304-BHANU PRAKASH</a:t>
            </a:r>
          </a:p>
          <a:p>
            <a:r>
              <a:rPr lang="en-IN" dirty="0">
                <a:solidFill>
                  <a:schemeClr val="accent6">
                    <a:lumMod val="75000"/>
                  </a:schemeClr>
                </a:solidFill>
              </a:rPr>
              <a:t>2110030308-SHIVA PRASAD</a:t>
            </a:r>
          </a:p>
          <a:p>
            <a:r>
              <a:rPr lang="en-IN" dirty="0">
                <a:solidFill>
                  <a:schemeClr val="accent6">
                    <a:lumMod val="75000"/>
                  </a:schemeClr>
                </a:solidFill>
              </a:rPr>
              <a:t>SREE LAKSHMI</a:t>
            </a:r>
          </a:p>
          <a:p>
            <a:r>
              <a:rPr lang="en-IN" dirty="0">
                <a:solidFill>
                  <a:schemeClr val="accent6">
                    <a:lumMod val="75000"/>
                  </a:schemeClr>
                </a:solidFill>
              </a:rPr>
              <a:t>(Faculty name)</a:t>
            </a:r>
          </a:p>
        </p:txBody>
      </p:sp>
    </p:spTree>
    <p:extLst>
      <p:ext uri="{BB962C8B-B14F-4D97-AF65-F5344CB8AC3E}">
        <p14:creationId xmlns:p14="http://schemas.microsoft.com/office/powerpoint/2010/main" val="327142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a:xfrm>
            <a:off x="838200" y="338231"/>
            <a:ext cx="10515600" cy="1325563"/>
          </a:xfrm>
        </p:spPr>
        <p:txBody>
          <a:bodyPr/>
          <a:lstStyle/>
          <a:p>
            <a:r>
              <a:rPr lang="en-IN" dirty="0">
                <a:solidFill>
                  <a:schemeClr val="accent2">
                    <a:lumMod val="50000"/>
                  </a:schemeClr>
                </a:solidFill>
              </a:rPr>
              <a:t>Problem statement and domain</a:t>
            </a: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p:txBody>
          <a:bodyPr>
            <a:normAutofit/>
          </a:bodyPr>
          <a:lstStyle/>
          <a:p>
            <a:r>
              <a:rPr lang="en-US" sz="2400" dirty="0"/>
              <a:t>The project's goal is to automate vehicle rental and reservation so that clients don't have to waste time calling and waiting for a vehicle. To convert the manual car rental procedure into a digital method. A customer satisfaction test was used to validate the rental automobile system. As a system development reference, create documents such as Software Requirement Specification (SRS) and Software Design Description.</a:t>
            </a:r>
          </a:p>
          <a:p>
            <a:r>
              <a:rPr lang="en-US" sz="2400" dirty="0"/>
              <a:t>Nowadays, there is Online Car Rental, which benefits users greatly. A rental service is one where customers come to seek the rental of a rental unit. It is more convenient than paying for the unit's ownership and maintenance. A car rental company lends autos for a price for a few hours, a few days, or a week or more</a:t>
            </a:r>
          </a:p>
          <a:p>
            <a:endParaRPr lang="en-IN" sz="2400" dirty="0"/>
          </a:p>
          <a:p>
            <a:pPr marL="0" indent="0">
              <a:buNone/>
            </a:pPr>
            <a:endParaRPr lang="en-IN" sz="2400" dirty="0"/>
          </a:p>
        </p:txBody>
      </p:sp>
    </p:spTree>
    <p:extLst>
      <p:ext uri="{BB962C8B-B14F-4D97-AF65-F5344CB8AC3E}">
        <p14:creationId xmlns:p14="http://schemas.microsoft.com/office/powerpoint/2010/main" val="401313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p:txBody>
          <a:bodyPr/>
          <a:lstStyle/>
          <a:p>
            <a:r>
              <a:rPr lang="en-IN" dirty="0">
                <a:solidFill>
                  <a:schemeClr val="accent2">
                    <a:lumMod val="50000"/>
                  </a:schemeClr>
                </a:solidFill>
              </a:rPr>
              <a:t>Existing solutions/ Naïve solutions</a:t>
            </a:r>
          </a:p>
        </p:txBody>
      </p:sp>
      <p:sp>
        <p:nvSpPr>
          <p:cNvPr id="3" name="Content Placeholder 2">
            <a:extLst>
              <a:ext uri="{FF2B5EF4-FFF2-40B4-BE49-F238E27FC236}">
                <a16:creationId xmlns:a16="http://schemas.microsoft.com/office/drawing/2014/main" id="{8A7E5BF9-49EB-40A0-9E84-D30467DC69EA}"/>
              </a:ext>
            </a:extLst>
          </p:cNvPr>
          <p:cNvSpPr>
            <a:spLocks noGrp="1"/>
          </p:cNvSpPr>
          <p:nvPr>
            <p:ph idx="1"/>
          </p:nvPr>
        </p:nvSpPr>
        <p:spPr>
          <a:xfrm>
            <a:off x="838200" y="1852519"/>
            <a:ext cx="10515600" cy="4351338"/>
          </a:xfrm>
        </p:spPr>
        <p:txBody>
          <a:bodyPr>
            <a:normAutofit/>
          </a:bodyPr>
          <a:lstStyle/>
          <a:p>
            <a:r>
              <a:rPr lang="en-IN" sz="2400" dirty="0"/>
              <a:t>In this existing solutions , which is a complicated issue which involves so many steps that contains of:</a:t>
            </a:r>
          </a:p>
          <a:p>
            <a:r>
              <a:rPr lang="en-IN" sz="2400" dirty="0"/>
              <a:t> </a:t>
            </a:r>
          </a:p>
        </p:txBody>
      </p:sp>
      <p:sp>
        <p:nvSpPr>
          <p:cNvPr id="4" name="Arrow: Right 3">
            <a:extLst>
              <a:ext uri="{FF2B5EF4-FFF2-40B4-BE49-F238E27FC236}">
                <a16:creationId xmlns:a16="http://schemas.microsoft.com/office/drawing/2014/main" id="{821B02C9-0D1B-74F6-9CC1-FE322436F759}"/>
              </a:ext>
            </a:extLst>
          </p:cNvPr>
          <p:cNvSpPr/>
          <p:nvPr/>
        </p:nvSpPr>
        <p:spPr>
          <a:xfrm>
            <a:off x="1299882" y="2796988"/>
            <a:ext cx="4571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6" name="Diagram 5">
            <a:extLst>
              <a:ext uri="{FF2B5EF4-FFF2-40B4-BE49-F238E27FC236}">
                <a16:creationId xmlns:a16="http://schemas.microsoft.com/office/drawing/2014/main" id="{B3D8BF9E-5602-2643-BA90-707448C01FB8}"/>
              </a:ext>
            </a:extLst>
          </p:cNvPr>
          <p:cNvGraphicFramePr/>
          <p:nvPr>
            <p:extLst>
              <p:ext uri="{D42A27DB-BD31-4B8C-83A1-F6EECF244321}">
                <p14:modId xmlns:p14="http://schemas.microsoft.com/office/powerpoint/2010/main" val="3016758413"/>
              </p:ext>
            </p:extLst>
          </p:nvPr>
        </p:nvGraphicFramePr>
        <p:xfrm>
          <a:off x="1757083" y="2842707"/>
          <a:ext cx="9834282" cy="3271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524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4AD586-70B6-82C5-DCC8-FF4470A61288}"/>
              </a:ext>
            </a:extLst>
          </p:cNvPr>
          <p:cNvSpPr>
            <a:spLocks noGrp="1"/>
          </p:cNvSpPr>
          <p:nvPr>
            <p:ph idx="1"/>
          </p:nvPr>
        </p:nvSpPr>
        <p:spPr>
          <a:xfrm>
            <a:off x="246528" y="247836"/>
            <a:ext cx="11685495" cy="6350187"/>
          </a:xfrm>
        </p:spPr>
        <p:txBody>
          <a:bodyPr/>
          <a:lstStyle/>
          <a:p>
            <a:r>
              <a:rPr lang="en-IN" dirty="0">
                <a:latin typeface="+mj-lt"/>
              </a:rPr>
              <a:t>The following are the already existing ONLINE CAR RENTAL  applications:</a:t>
            </a:r>
          </a:p>
          <a:p>
            <a:pPr marL="0" indent="0">
              <a:buNone/>
            </a:pPr>
            <a:endParaRPr lang="en-IN" dirty="0"/>
          </a:p>
          <a:p>
            <a:pPr>
              <a:buFont typeface="Wingdings" panose="05000000000000000000" pitchFamily="2" charset="2"/>
              <a:buChar char="Ø"/>
            </a:pPr>
            <a:r>
              <a:rPr lang="en-IN" dirty="0"/>
              <a:t> zoom cars</a:t>
            </a:r>
          </a:p>
          <a:p>
            <a:pPr>
              <a:buFont typeface="Wingdings" panose="05000000000000000000" pitchFamily="2" charset="2"/>
              <a:buChar char="Ø"/>
            </a:pPr>
            <a:r>
              <a:rPr lang="en-IN" dirty="0"/>
              <a:t>Long Drive cars</a:t>
            </a:r>
          </a:p>
          <a:p>
            <a:pPr>
              <a:buFont typeface="Wingdings" panose="05000000000000000000" pitchFamily="2" charset="2"/>
              <a:buChar char="Ø"/>
            </a:pPr>
            <a:r>
              <a:rPr lang="en-IN" dirty="0" err="1"/>
              <a:t>Revv</a:t>
            </a:r>
            <a:r>
              <a:rPr lang="en-IN" dirty="0"/>
              <a:t>-self Drive car Rentals</a:t>
            </a:r>
          </a:p>
          <a:p>
            <a:pPr>
              <a:buFont typeface="Wingdings" panose="05000000000000000000" pitchFamily="2" charset="2"/>
              <a:buChar char="Ø"/>
            </a:pPr>
            <a:r>
              <a:rPr lang="en-IN" dirty="0"/>
              <a:t>Avis car rental</a:t>
            </a:r>
          </a:p>
          <a:p>
            <a:pPr>
              <a:buFont typeface="Wingdings" panose="05000000000000000000" pitchFamily="2" charset="2"/>
              <a:buChar char="Ø"/>
            </a:pPr>
            <a:r>
              <a:rPr lang="en-IN" dirty="0"/>
              <a:t>Budget car rental</a:t>
            </a:r>
          </a:p>
          <a:p>
            <a:pPr>
              <a:buFont typeface="Wingdings" panose="05000000000000000000" pitchFamily="2" charset="2"/>
              <a:buChar char="Ø"/>
            </a:pPr>
            <a:r>
              <a:rPr lang="en-IN" dirty="0"/>
              <a:t>Turo</a:t>
            </a:r>
          </a:p>
          <a:p>
            <a:pPr>
              <a:buFont typeface="Wingdings" panose="05000000000000000000" pitchFamily="2" charset="2"/>
              <a:buChar char="Ø"/>
            </a:pPr>
            <a:r>
              <a:rPr lang="en-IN" dirty="0"/>
              <a:t>Self Drive</a:t>
            </a:r>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60818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a:xfrm>
            <a:off x="989703" y="263527"/>
            <a:ext cx="10058400" cy="1450757"/>
          </a:xfrm>
        </p:spPr>
        <p:txBody>
          <a:bodyPr/>
          <a:lstStyle/>
          <a:p>
            <a:r>
              <a:rPr lang="en-IN" dirty="0">
                <a:solidFill>
                  <a:schemeClr val="accent2">
                    <a:lumMod val="50000"/>
                  </a:schemeClr>
                </a:solidFill>
              </a:rPr>
              <a:t>Proposed Algorithm Design Technique</a:t>
            </a:r>
          </a:p>
        </p:txBody>
      </p:sp>
      <p:sp>
        <p:nvSpPr>
          <p:cNvPr id="3" name="Content Placeholder 2">
            <a:extLst>
              <a:ext uri="{FF2B5EF4-FFF2-40B4-BE49-F238E27FC236}">
                <a16:creationId xmlns:a16="http://schemas.microsoft.com/office/drawing/2014/main" id="{D7F674A8-B697-455E-AE71-EE2E42A1C10C}"/>
              </a:ext>
            </a:extLst>
          </p:cNvPr>
          <p:cNvSpPr>
            <a:spLocks noGrp="1"/>
          </p:cNvSpPr>
          <p:nvPr>
            <p:ph idx="1"/>
          </p:nvPr>
        </p:nvSpPr>
        <p:spPr/>
        <p:txBody>
          <a:bodyPr>
            <a:normAutofit/>
          </a:bodyPr>
          <a:lstStyle/>
          <a:p>
            <a:r>
              <a:rPr lang="en-US" dirty="0"/>
              <a:t>This project covers a wide range of topics, from business concepts to computer science, and it necessitates the completion of numerous studies in order to meet the project's objectives. </a:t>
            </a:r>
          </a:p>
          <a:p>
            <a:r>
              <a:rPr lang="en-US" dirty="0"/>
              <a:t>Create a web-based system that allows consumers to register and reserve automobiles online while also allowing the firm to manage its car rental business efficiently. To make the process of renting an automobile easier for consumers.</a:t>
            </a:r>
            <a:endParaRPr lang="en-IN" dirty="0"/>
          </a:p>
        </p:txBody>
      </p:sp>
    </p:spTree>
    <p:extLst>
      <p:ext uri="{BB962C8B-B14F-4D97-AF65-F5344CB8AC3E}">
        <p14:creationId xmlns:p14="http://schemas.microsoft.com/office/powerpoint/2010/main" val="1873897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7521E01-0610-4220-AA2D-7960A13096C8}"/>
              </a:ext>
            </a:extLst>
          </p:cNvPr>
          <p:cNvGraphicFramePr>
            <a:graphicFrameLocks noGrp="1"/>
          </p:cNvGraphicFramePr>
          <p:nvPr>
            <p:ph idx="1"/>
            <p:extLst>
              <p:ext uri="{D42A27DB-BD31-4B8C-83A1-F6EECF244321}">
                <p14:modId xmlns:p14="http://schemas.microsoft.com/office/powerpoint/2010/main" val="3624709972"/>
              </p:ext>
            </p:extLst>
          </p:nvPr>
        </p:nvGraphicFramePr>
        <p:xfrm>
          <a:off x="744071" y="986118"/>
          <a:ext cx="9919445" cy="4966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2863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D7B3-C5EC-48FF-ABB6-4CD4DCDE774E}"/>
              </a:ext>
            </a:extLst>
          </p:cNvPr>
          <p:cNvSpPr>
            <a:spLocks noGrp="1"/>
          </p:cNvSpPr>
          <p:nvPr>
            <p:ph type="title"/>
          </p:nvPr>
        </p:nvSpPr>
        <p:spPr/>
        <p:txBody>
          <a:bodyPr/>
          <a:lstStyle/>
          <a:p>
            <a:r>
              <a:rPr lang="en-IN" dirty="0">
                <a:solidFill>
                  <a:schemeClr val="accent2">
                    <a:lumMod val="50000"/>
                  </a:schemeClr>
                </a:solidFill>
              </a:rPr>
              <a:t>Data Structures needed</a:t>
            </a:r>
          </a:p>
        </p:txBody>
      </p:sp>
      <p:sp>
        <p:nvSpPr>
          <p:cNvPr id="4" name="Content Placeholder 3">
            <a:extLst>
              <a:ext uri="{FF2B5EF4-FFF2-40B4-BE49-F238E27FC236}">
                <a16:creationId xmlns:a16="http://schemas.microsoft.com/office/drawing/2014/main" id="{42E06794-260E-13CF-C87E-6158B5258CE6}"/>
              </a:ext>
            </a:extLst>
          </p:cNvPr>
          <p:cNvSpPr>
            <a:spLocks noGrp="1"/>
          </p:cNvSpPr>
          <p:nvPr>
            <p:ph idx="1"/>
          </p:nvPr>
        </p:nvSpPr>
        <p:spPr/>
        <p:txBody>
          <a:bodyPr/>
          <a:lstStyle/>
          <a:p>
            <a:r>
              <a:rPr lang="en-IN" dirty="0"/>
              <a:t>1.Mysql</a:t>
            </a:r>
          </a:p>
          <a:p>
            <a:r>
              <a:rPr lang="en-IN" dirty="0"/>
              <a:t>2.TerraER</a:t>
            </a:r>
          </a:p>
        </p:txBody>
      </p:sp>
    </p:spTree>
    <p:extLst>
      <p:ext uri="{BB962C8B-B14F-4D97-AF65-F5344CB8AC3E}">
        <p14:creationId xmlns:p14="http://schemas.microsoft.com/office/powerpoint/2010/main" val="1079686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a:xfrm>
            <a:off x="1036320" y="627748"/>
            <a:ext cx="10703375" cy="1325563"/>
          </a:xfrm>
        </p:spPr>
        <p:txBody>
          <a:bodyPr/>
          <a:lstStyle/>
          <a:p>
            <a:r>
              <a:rPr lang="en-IN" dirty="0" err="1">
                <a:solidFill>
                  <a:schemeClr val="accent2">
                    <a:lumMod val="50000"/>
                  </a:schemeClr>
                </a:solidFill>
              </a:rPr>
              <a:t>Github</a:t>
            </a:r>
            <a:r>
              <a:rPr lang="en-IN" dirty="0">
                <a:solidFill>
                  <a:schemeClr val="accent2">
                    <a:lumMod val="50000"/>
                  </a:schemeClr>
                </a:solidFill>
              </a:rPr>
              <a:t> setup</a:t>
            </a:r>
          </a:p>
        </p:txBody>
      </p:sp>
      <p:sp>
        <p:nvSpPr>
          <p:cNvPr id="4" name="Content Placeholder 3">
            <a:extLst>
              <a:ext uri="{FF2B5EF4-FFF2-40B4-BE49-F238E27FC236}">
                <a16:creationId xmlns:a16="http://schemas.microsoft.com/office/drawing/2014/main" id="{74B7979A-D76E-2614-3F97-3796FA2B97BB}"/>
              </a:ext>
            </a:extLst>
          </p:cNvPr>
          <p:cNvSpPr>
            <a:spLocks noGrp="1"/>
          </p:cNvSpPr>
          <p:nvPr>
            <p:ph idx="1"/>
          </p:nvPr>
        </p:nvSpPr>
        <p:spPr/>
        <p:txBody>
          <a:bodyPr/>
          <a:lstStyle/>
          <a:p>
            <a:r>
              <a:rPr lang="en-IN" dirty="0"/>
              <a:t>https://github.com/bhanu1492/Online-Car-Rental-System</a:t>
            </a:r>
          </a:p>
        </p:txBody>
      </p:sp>
    </p:spTree>
    <p:extLst>
      <p:ext uri="{BB962C8B-B14F-4D97-AF65-F5344CB8AC3E}">
        <p14:creationId xmlns:p14="http://schemas.microsoft.com/office/powerpoint/2010/main" val="520040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p:txBody>
          <a:bodyPr>
            <a:normAutofit/>
          </a:bodyPr>
          <a:lstStyle/>
          <a:p>
            <a:r>
              <a:rPr lang="en-IN" dirty="0">
                <a:solidFill>
                  <a:schemeClr val="accent2">
                    <a:lumMod val="50000"/>
                  </a:schemeClr>
                </a:solidFill>
              </a:rPr>
              <a:t>Division of work among the group members</a:t>
            </a:r>
          </a:p>
        </p:txBody>
      </p:sp>
      <p:sp>
        <p:nvSpPr>
          <p:cNvPr id="3" name="Content Placeholder 2">
            <a:extLst>
              <a:ext uri="{FF2B5EF4-FFF2-40B4-BE49-F238E27FC236}">
                <a16:creationId xmlns:a16="http://schemas.microsoft.com/office/drawing/2014/main" id="{0D677678-E6FC-43AF-8710-22E963C7CB46}"/>
              </a:ext>
            </a:extLst>
          </p:cNvPr>
          <p:cNvSpPr>
            <a:spLocks noGrp="1"/>
          </p:cNvSpPr>
          <p:nvPr>
            <p:ph idx="1"/>
          </p:nvPr>
        </p:nvSpPr>
        <p:spPr/>
        <p:txBody>
          <a:bodyPr/>
          <a:lstStyle/>
          <a:p>
            <a:r>
              <a:rPr lang="en-IN" dirty="0"/>
              <a:t>Sai </a:t>
            </a:r>
            <a:r>
              <a:rPr lang="en-IN" dirty="0" err="1"/>
              <a:t>charan</a:t>
            </a:r>
            <a:r>
              <a:rPr lang="en-IN" dirty="0"/>
              <a:t> – Research</a:t>
            </a:r>
          </a:p>
          <a:p>
            <a:r>
              <a:rPr lang="en-IN" dirty="0"/>
              <a:t>Yashwanth – ER DIAGRAM</a:t>
            </a:r>
          </a:p>
          <a:p>
            <a:r>
              <a:rPr lang="en-IN" dirty="0"/>
              <a:t>Shiva prasad – PPT</a:t>
            </a:r>
          </a:p>
          <a:p>
            <a:r>
              <a:rPr lang="en-IN" dirty="0"/>
              <a:t>Bhanu Prakash – PPT</a:t>
            </a:r>
          </a:p>
          <a:p>
            <a:endParaRPr lang="en-IN" dirty="0"/>
          </a:p>
          <a:p>
            <a:endParaRPr lang="en-IN" dirty="0"/>
          </a:p>
        </p:txBody>
      </p:sp>
    </p:spTree>
    <p:extLst>
      <p:ext uri="{BB962C8B-B14F-4D97-AF65-F5344CB8AC3E}">
        <p14:creationId xmlns:p14="http://schemas.microsoft.com/office/powerpoint/2010/main" val="247713998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821</TotalTime>
  <Words>392</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Wingdings</vt:lpstr>
      <vt:lpstr>Retrospect</vt:lpstr>
      <vt:lpstr>ONLINE CAR RENTAL MANAGMENT (DBMS)</vt:lpstr>
      <vt:lpstr>Problem statement and domain</vt:lpstr>
      <vt:lpstr>Existing solutions/ Naïve solutions</vt:lpstr>
      <vt:lpstr>PowerPoint Presentation</vt:lpstr>
      <vt:lpstr>Proposed Algorithm Design Technique</vt:lpstr>
      <vt:lpstr>PowerPoint Presentation</vt:lpstr>
      <vt:lpstr>Data Structures needed</vt:lpstr>
      <vt:lpstr>Github setup</vt:lpstr>
      <vt:lpstr>Division of work among the group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yashwanth Davandla</cp:lastModifiedBy>
  <cp:revision>8</cp:revision>
  <dcterms:created xsi:type="dcterms:W3CDTF">2022-02-18T09:01:51Z</dcterms:created>
  <dcterms:modified xsi:type="dcterms:W3CDTF">2022-08-13T15:29:40Z</dcterms:modified>
</cp:coreProperties>
</file>