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D"/>
    <a:srgbClr val="BC0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6A5C-8546-49D1-96FC-9EF74AE6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DFE3-AAC5-444C-8584-7E77DF7E4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F8A1-A20A-456A-B598-7EF4431E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179A-DDD4-4CC8-AFE2-60AE02DE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DEFB-1CD5-4501-BB70-0B91B0F1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2594-BF7F-4F0A-A665-3A47D5C2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B70AF-5433-4446-B551-0AC95C3F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807F-BE8F-4A41-A05F-CF3965FC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304C-DF4D-4087-BB8E-398B4DA4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7626-2E2C-4F2C-8A98-F1C891F1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4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C986-EAD6-4B21-A87A-391798139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3A2DE-62D9-448F-8CD7-A61749669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AAE2-FBE9-433C-9B59-7BDC224D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475F-2537-49C6-99EA-79680B68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6E2E-1A4A-40DA-9E68-BE49BBDA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EED3-1F5C-4AAF-B4D8-91354044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0FC-5B8F-4E09-8331-667B1A9F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FBD7-BB2C-4D71-93B2-51F2F1FC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D517-A900-4321-8FAD-624608E1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4806-7424-4465-9165-C9094052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8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F33-3328-41CF-81C8-9A0ADEE2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80F-CBB6-4FD3-AD12-190D4E16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7405-EF29-4C93-9588-34518D38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5BE2-CDE2-4C9C-A659-9A6EE851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B619-1685-4D11-ABB7-E63762D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EC27-E925-47B9-97E1-DBF16E41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2D3C-080C-4F75-BE94-E9088AF35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D1E38-11B9-42C8-BB37-E0255E29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A494E-077F-454A-BE93-61B644F2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4856-6DCE-46FE-B1BD-8330CE71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CCFE-5FEB-4EF0-BAAA-B3D17ADC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AAB1-802E-4B3E-85C5-6D95E7DA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65EE-F3EA-46BA-A7C0-0C1B9E0F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D60C4-5C17-437E-8FA7-EB6ADFFC0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1617-46AC-4E4B-ACD0-58FC172E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46E69-B67F-475B-8719-C1230B62D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08E31-2F49-4B74-A360-2932ABE0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6CAAA-5A54-4A74-A138-D0D1BD49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D57C0-B12F-465F-8733-04F35908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5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747D-0122-4F25-B5CC-7E88D9C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E2B2D-84CE-46E3-835A-BB905952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64E2-706E-4373-81D2-2EFC7F64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4F775-1E4A-4C1D-9785-426B092E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43980-89A1-4598-8376-9FC8A44A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0E8E9-45D8-4194-8AC9-A7EDD85A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8BBBB-B7FF-4FA5-A1DF-F5B7D648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83BB-44C4-4D18-BE0E-D806DED3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0735-4EC8-462C-A062-19EFFF8AB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074F1-8DE7-4A28-9B3E-B3F6FA1D6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E0BE-4D0A-491A-BBE5-84EF47C6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5025-8E40-4C63-9DC8-092BC152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5AC4-5988-4286-AC25-18A96118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5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FD7E-2576-4EA8-A260-CF76A2AB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5056A-2AF7-49FD-983E-893865455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9ACF-EAD2-4020-9826-5633973E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4298-57B8-4A87-AFC1-4F1B0D6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4500-47D2-43D1-BE37-896F0B6B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6054-60A1-433A-B022-343DCD0A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0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CA495-E1DE-415F-985A-6C8792A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68D35-6319-45B5-A47C-774DBA38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F532-6AC7-4E06-A2D3-129B7DC3F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027D5-B763-41EA-9FF4-F5B938D12112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9B99-5184-43EC-8F45-D216F6C56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3E80-B975-4076-A3AE-5F388D90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CA0A-1488-4DF2-98BE-37B170EA1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8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CC39FA-832F-4D4B-B430-C0838C5B124B}"/>
              </a:ext>
            </a:extLst>
          </p:cNvPr>
          <p:cNvSpPr/>
          <p:nvPr/>
        </p:nvSpPr>
        <p:spPr>
          <a:xfrm>
            <a:off x="1210235" y="345141"/>
            <a:ext cx="9771530" cy="6167717"/>
          </a:xfrm>
          <a:prstGeom prst="roundRect">
            <a:avLst>
              <a:gd name="adj" fmla="val 140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295526-294A-4A7D-B454-C56A466E08F5}"/>
              </a:ext>
            </a:extLst>
          </p:cNvPr>
          <p:cNvSpPr/>
          <p:nvPr/>
        </p:nvSpPr>
        <p:spPr>
          <a:xfrm>
            <a:off x="1353671" y="466164"/>
            <a:ext cx="2232810" cy="592567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09879-FEB1-47AD-B32C-4D79AAF2DC99}"/>
              </a:ext>
            </a:extLst>
          </p:cNvPr>
          <p:cNvSpPr/>
          <p:nvPr/>
        </p:nvSpPr>
        <p:spPr>
          <a:xfrm>
            <a:off x="3729917" y="1524000"/>
            <a:ext cx="7108412" cy="4867834"/>
          </a:xfrm>
          <a:prstGeom prst="roundRect">
            <a:avLst>
              <a:gd name="adj" fmla="val 1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E31FC6-3073-455E-9424-7C70C7270D5D}"/>
              </a:ext>
            </a:extLst>
          </p:cNvPr>
          <p:cNvSpPr/>
          <p:nvPr/>
        </p:nvSpPr>
        <p:spPr>
          <a:xfrm>
            <a:off x="8722658" y="466164"/>
            <a:ext cx="2115671" cy="936812"/>
          </a:xfrm>
          <a:prstGeom prst="roundRect">
            <a:avLst>
              <a:gd name="adj" fmla="val 162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Bal.: </a:t>
            </a:r>
            <a:r>
              <a:rPr lang="en-IN" sz="2400" dirty="0">
                <a:solidFill>
                  <a:srgbClr val="00B050"/>
                </a:solidFill>
              </a:rPr>
              <a:t>1225.64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4E8488-FC15-46BE-80D0-66ECEEE70C1E}"/>
              </a:ext>
            </a:extLst>
          </p:cNvPr>
          <p:cNvSpPr/>
          <p:nvPr/>
        </p:nvSpPr>
        <p:spPr>
          <a:xfrm>
            <a:off x="1525369" y="631174"/>
            <a:ext cx="625968" cy="59875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80DE66BE-7465-4C61-BEC3-8BAD6F1EA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773" y="673863"/>
            <a:ext cx="503159" cy="50315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9932E2-36B3-48AB-98E7-CDEE5AD4D22B}"/>
              </a:ext>
            </a:extLst>
          </p:cNvPr>
          <p:cNvSpPr/>
          <p:nvPr/>
        </p:nvSpPr>
        <p:spPr>
          <a:xfrm>
            <a:off x="1528929" y="1716284"/>
            <a:ext cx="1104476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E3168F-345B-4721-A598-968CFA8D4651}"/>
              </a:ext>
            </a:extLst>
          </p:cNvPr>
          <p:cNvSpPr/>
          <p:nvPr/>
        </p:nvSpPr>
        <p:spPr>
          <a:xfrm>
            <a:off x="1851235" y="1717799"/>
            <a:ext cx="1418662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</a:t>
            </a:r>
          </a:p>
        </p:txBody>
      </p:sp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2EC214DB-C8B8-4F68-8C95-339471970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6774" y="1750251"/>
            <a:ext cx="264463" cy="26446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A129E2-AF10-4B38-B5DD-612383359D9A}"/>
              </a:ext>
            </a:extLst>
          </p:cNvPr>
          <p:cNvSpPr/>
          <p:nvPr/>
        </p:nvSpPr>
        <p:spPr>
          <a:xfrm>
            <a:off x="1549263" y="2223524"/>
            <a:ext cx="1084142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4504607F-C251-431B-A809-0AC01FB3C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773" y="2235391"/>
            <a:ext cx="264463" cy="26446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39F396-BDAB-4E0A-9AC5-7ADE50E9CD28}"/>
              </a:ext>
            </a:extLst>
          </p:cNvPr>
          <p:cNvSpPr/>
          <p:nvPr/>
        </p:nvSpPr>
        <p:spPr>
          <a:xfrm>
            <a:off x="1851235" y="2222009"/>
            <a:ext cx="1418663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12B05B-E0E3-4EBB-9B70-4FB398701B42}"/>
              </a:ext>
            </a:extLst>
          </p:cNvPr>
          <p:cNvSpPr/>
          <p:nvPr/>
        </p:nvSpPr>
        <p:spPr>
          <a:xfrm>
            <a:off x="1549263" y="2742023"/>
            <a:ext cx="1084142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E65389-F8F8-4974-8CC2-03C26E0990C0}"/>
              </a:ext>
            </a:extLst>
          </p:cNvPr>
          <p:cNvSpPr/>
          <p:nvPr/>
        </p:nvSpPr>
        <p:spPr>
          <a:xfrm>
            <a:off x="1862247" y="2740508"/>
            <a:ext cx="1407652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</a:t>
            </a:r>
          </a:p>
        </p:txBody>
      </p:sp>
      <p:pic>
        <p:nvPicPr>
          <p:cNvPr id="24" name="Graphic 23" descr="Transfer with solid fill">
            <a:extLst>
              <a:ext uri="{FF2B5EF4-FFF2-40B4-BE49-F238E27FC236}">
                <a16:creationId xmlns:a16="http://schemas.microsoft.com/office/drawing/2014/main" id="{5FB554FC-FBDC-4A2F-9737-18CD09DDF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586773" y="2796541"/>
            <a:ext cx="264455" cy="26445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07A7A-4559-4FE7-8C36-ED03A4A7F443}"/>
              </a:ext>
            </a:extLst>
          </p:cNvPr>
          <p:cNvSpPr/>
          <p:nvPr/>
        </p:nvSpPr>
        <p:spPr>
          <a:xfrm>
            <a:off x="1549263" y="3249923"/>
            <a:ext cx="1084142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93C1B5-3264-4F49-8166-37AD13B99C07}"/>
              </a:ext>
            </a:extLst>
          </p:cNvPr>
          <p:cNvSpPr/>
          <p:nvPr/>
        </p:nvSpPr>
        <p:spPr>
          <a:xfrm>
            <a:off x="1862245" y="3253735"/>
            <a:ext cx="1407653" cy="340663"/>
          </a:xfrm>
          <a:prstGeom prst="roundRect">
            <a:avLst>
              <a:gd name="adj" fmla="val 16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647D-D5C6-4F8D-872D-90FF4F4BE7AF}"/>
              </a:ext>
            </a:extLst>
          </p:cNvPr>
          <p:cNvSpPr/>
          <p:nvPr/>
        </p:nvSpPr>
        <p:spPr>
          <a:xfrm>
            <a:off x="2151334" y="673863"/>
            <a:ext cx="1586947" cy="503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002060"/>
                </a:solidFill>
              </a:rPr>
              <a:t>Bhanu Singh</a:t>
            </a:r>
          </a:p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bhanu@gmail.com</a:t>
            </a:r>
          </a:p>
        </p:txBody>
      </p:sp>
      <p:pic>
        <p:nvPicPr>
          <p:cNvPr id="8" name="Graphic 7" descr="Chat bubble with solid fill">
            <a:extLst>
              <a:ext uri="{FF2B5EF4-FFF2-40B4-BE49-F238E27FC236}">
                <a16:creationId xmlns:a16="http://schemas.microsoft.com/office/drawing/2014/main" id="{36FB25C3-A56F-4D6F-BDBD-3BCC27BDE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0435" y="3288341"/>
            <a:ext cx="300019" cy="3000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61B83C-B9BE-4367-943C-37AF49FC25C7}"/>
              </a:ext>
            </a:extLst>
          </p:cNvPr>
          <p:cNvSpPr/>
          <p:nvPr/>
        </p:nvSpPr>
        <p:spPr>
          <a:xfrm>
            <a:off x="8829440" y="1048264"/>
            <a:ext cx="855296" cy="2654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400" b="1" dirty="0">
                <a:solidFill>
                  <a:schemeClr val="accent1"/>
                </a:solidFill>
              </a:rPr>
              <a:t>Send</a:t>
            </a:r>
          </a:p>
        </p:txBody>
      </p:sp>
      <p:pic>
        <p:nvPicPr>
          <p:cNvPr id="14" name="Graphic 13" descr="Send with solid fill">
            <a:extLst>
              <a:ext uri="{FF2B5EF4-FFF2-40B4-BE49-F238E27FC236}">
                <a16:creationId xmlns:a16="http://schemas.microsoft.com/office/drawing/2014/main" id="{76A4EE59-A771-4D5D-953E-10E38B2619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7088" y="1040359"/>
            <a:ext cx="273326" cy="26542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C90FB10-E314-45F5-9A60-C0F36BCDE363}"/>
              </a:ext>
            </a:extLst>
          </p:cNvPr>
          <p:cNvSpPr/>
          <p:nvPr/>
        </p:nvSpPr>
        <p:spPr>
          <a:xfrm>
            <a:off x="3647883" y="699293"/>
            <a:ext cx="2115671" cy="59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D84243-FFBD-458D-AE3F-342E016A6C9A}"/>
              </a:ext>
            </a:extLst>
          </p:cNvPr>
          <p:cNvSpPr/>
          <p:nvPr/>
        </p:nvSpPr>
        <p:spPr>
          <a:xfrm>
            <a:off x="9757410" y="1040359"/>
            <a:ext cx="986790" cy="273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400" b="1" dirty="0">
                <a:solidFill>
                  <a:schemeClr val="accent2"/>
                </a:solidFill>
              </a:rPr>
              <a:t>Request</a:t>
            </a:r>
          </a:p>
        </p:txBody>
      </p:sp>
      <p:pic>
        <p:nvPicPr>
          <p:cNvPr id="46" name="Graphic 45" descr="Back with solid fill">
            <a:extLst>
              <a:ext uri="{FF2B5EF4-FFF2-40B4-BE49-F238E27FC236}">
                <a16:creationId xmlns:a16="http://schemas.microsoft.com/office/drawing/2014/main" id="{7A720AEE-6571-4B68-B385-7CBE345198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67340" y="1040359"/>
            <a:ext cx="273326" cy="2733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F35A3B-0123-4D0C-9985-A20479A3B0E5}"/>
              </a:ext>
            </a:extLst>
          </p:cNvPr>
          <p:cNvSpPr/>
          <p:nvPr/>
        </p:nvSpPr>
        <p:spPr>
          <a:xfrm>
            <a:off x="1684501" y="5960856"/>
            <a:ext cx="948904" cy="34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Log Out</a:t>
            </a:r>
          </a:p>
        </p:txBody>
      </p:sp>
      <p:pic>
        <p:nvPicPr>
          <p:cNvPr id="26" name="Graphic 25" descr="No sign with solid fill">
            <a:extLst>
              <a:ext uri="{FF2B5EF4-FFF2-40B4-BE49-F238E27FC236}">
                <a16:creationId xmlns:a16="http://schemas.microsoft.com/office/drawing/2014/main" id="{9EBDCD0E-00A7-4347-A3A8-F4B1335C8D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63190" y="5957341"/>
            <a:ext cx="340663" cy="3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Singh Chouhan</dc:creator>
  <cp:lastModifiedBy>Bhanu Singh Chouhan</cp:lastModifiedBy>
  <cp:revision>10</cp:revision>
  <dcterms:created xsi:type="dcterms:W3CDTF">2024-01-12T18:52:10Z</dcterms:created>
  <dcterms:modified xsi:type="dcterms:W3CDTF">2024-01-13T18:42:00Z</dcterms:modified>
</cp:coreProperties>
</file>