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3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13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8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9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7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0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0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8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6FB6-CF82-4497-A5B1-69991FAD8F09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7AF4F2-F732-4D41-9CFD-D6D0A5C62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4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7264-34C5-40C5-47B0-95E265AC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948" y="1122362"/>
            <a:ext cx="7148052" cy="165576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RECORD MANGEMENT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F302-8AC2-4D08-A892-C97046AA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3806"/>
            <a:ext cx="9144000" cy="1963994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   2310030381-Bhanu</a:t>
            </a:r>
          </a:p>
          <a:p>
            <a:r>
              <a:rPr lang="en-IN" dirty="0"/>
              <a:t>                                                               2310030082-Akshitha</a:t>
            </a:r>
          </a:p>
          <a:p>
            <a:r>
              <a:rPr lang="en-IN" dirty="0"/>
              <a:t>                                                               2310030166-Ruchitha</a:t>
            </a:r>
          </a:p>
          <a:p>
            <a:r>
              <a:rPr lang="en-IN" dirty="0"/>
              <a:t>                                                               2310030243-Pavani</a:t>
            </a:r>
          </a:p>
        </p:txBody>
      </p:sp>
    </p:spTree>
    <p:extLst>
      <p:ext uri="{BB962C8B-B14F-4D97-AF65-F5344CB8AC3E}">
        <p14:creationId xmlns:p14="http://schemas.microsoft.com/office/powerpoint/2010/main" val="24557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6BB2-4F8E-83A6-F2C0-7D75BBA3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6234-DF90-2394-6911-4990389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Educational institutions manage a large amount of data related to students, such as personal information, academic performance, attendance. This data needs to be efficiently organized, retrieved, and updated. </a:t>
            </a:r>
          </a:p>
          <a:p>
            <a:r>
              <a:rPr lang="en-US" dirty="0"/>
              <a:t>To address these challenges, we aim to design and develop a Student Record Management System using appropriate software design patterns to ensure scalability, maintainability, and reusability.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36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141E-3459-A4F4-2EE3-E018C28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CB30-1DD3-CA25-2AD2-03F41F5F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is designed to streamline the management of student</a:t>
            </a:r>
          </a:p>
          <a:p>
            <a:pPr marL="0" indent="0">
              <a:buNone/>
            </a:pPr>
            <a:r>
              <a:rPr lang="en-US" dirty="0"/>
              <a:t>records, automating administrative tasks and providing </a:t>
            </a:r>
            <a:r>
              <a:rPr lang="en-US" dirty="0" err="1"/>
              <a:t>realtime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access to information.</a:t>
            </a:r>
          </a:p>
          <a:p>
            <a:pPr marL="0" indent="0">
              <a:buNone/>
            </a:pPr>
            <a:r>
              <a:rPr lang="en-US" dirty="0"/>
              <a:t>This system benefits students, teachers, administrators, and</a:t>
            </a:r>
          </a:p>
          <a:p>
            <a:pPr marL="0" indent="0">
              <a:buNone/>
            </a:pPr>
            <a:r>
              <a:rPr lang="en-US" dirty="0"/>
              <a:t>parents, offering a comprehensive platform for managing</a:t>
            </a:r>
          </a:p>
          <a:p>
            <a:pPr marL="0" indent="0">
              <a:buNone/>
            </a:pPr>
            <a:r>
              <a:rPr lang="en-US" dirty="0"/>
              <a:t>student data and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2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469A-1559-7AEB-FDCB-1B07E31C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181F-F095-FA5B-AF05-B306062E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Operating System Windows 10/11, macOS, Linux (Ubuntu, CentOS)</a:t>
            </a:r>
          </a:p>
          <a:p>
            <a:r>
              <a:rPr lang="en-IN" dirty="0"/>
              <a:t>Database MySQL, PostgreSQL, SQLite, or MongoDB</a:t>
            </a:r>
          </a:p>
          <a:p>
            <a:r>
              <a:rPr lang="en-IN" dirty="0"/>
              <a:t>Backend Java, Python, C#, Node.js, PHP</a:t>
            </a:r>
          </a:p>
          <a:p>
            <a:r>
              <a:rPr lang="en-IN" dirty="0"/>
              <a:t>Frontend HTML5, CSS3, JavaScript, React, Angular, Vue.js</a:t>
            </a:r>
          </a:p>
          <a:p>
            <a:r>
              <a:rPr lang="en-IN" dirty="0"/>
              <a:t>Frameworks Spring Boot (Java), Django/Flask (Python), Express (Node.js)</a:t>
            </a:r>
          </a:p>
          <a:p>
            <a:r>
              <a:rPr lang="en-IN" dirty="0"/>
              <a:t>Web Server Apache, Nginx, IIS</a:t>
            </a:r>
          </a:p>
        </p:txBody>
      </p:sp>
    </p:spTree>
    <p:extLst>
      <p:ext uri="{BB962C8B-B14F-4D97-AF65-F5344CB8AC3E}">
        <p14:creationId xmlns:p14="http://schemas.microsoft.com/office/powerpoint/2010/main" val="50333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32A0-C862-20F7-BA26-3014C9A1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07971"/>
          </a:xfrm>
        </p:spPr>
        <p:txBody>
          <a:bodyPr>
            <a:normAutofit/>
          </a:bodyPr>
          <a:lstStyle/>
          <a:p>
            <a:r>
              <a:rPr lang="en-IN" dirty="0"/>
              <a:t>Feature 1:Student profile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11B3-F8ED-DBC2-6614-7A4477F9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Personal Details:</a:t>
            </a:r>
          </a:p>
          <a:p>
            <a:pPr marL="0" indent="0">
              <a:buNone/>
            </a:pPr>
            <a:r>
              <a:rPr lang="en-US" dirty="0"/>
              <a:t>Capture student information, including name, contact details, address, and emergency contacts.</a:t>
            </a:r>
          </a:p>
          <a:p>
            <a:pPr marL="0" indent="0">
              <a:buNone/>
            </a:pPr>
            <a:r>
              <a:rPr lang="en-US" dirty="0"/>
              <a:t> Academic Records:</a:t>
            </a:r>
          </a:p>
          <a:p>
            <a:pPr marL="0" indent="0">
              <a:buNone/>
            </a:pPr>
            <a:r>
              <a:rPr lang="en-US" dirty="0"/>
              <a:t>Store academic transcripts, grades, course history, and other academic information.</a:t>
            </a:r>
          </a:p>
          <a:p>
            <a:pPr marL="0" indent="0">
              <a:buNone/>
            </a:pPr>
            <a:r>
              <a:rPr lang="en-US" dirty="0"/>
              <a:t>Attendance Tracking:</a:t>
            </a:r>
          </a:p>
          <a:p>
            <a:pPr marL="0" indent="0">
              <a:buNone/>
            </a:pPr>
            <a:r>
              <a:rPr lang="en-US" dirty="0"/>
              <a:t>Track attendance records, including class attendance, late arrivals, and absences.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C993-1E01-39B9-5709-38EDF2BF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2:Course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446D-C031-D565-A13F-A4F667E7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Course Creation:</a:t>
            </a:r>
          </a:p>
          <a:p>
            <a:pPr marL="0" indent="0">
              <a:buNone/>
            </a:pPr>
            <a:r>
              <a:rPr lang="en-US" dirty="0"/>
              <a:t>Add new courses, define syllabus, and set learning objectives.</a:t>
            </a:r>
          </a:p>
          <a:p>
            <a:pPr marL="0" indent="0">
              <a:buNone/>
            </a:pPr>
            <a:r>
              <a:rPr lang="en-IN" dirty="0"/>
              <a:t>Student Enrolment:</a:t>
            </a:r>
          </a:p>
          <a:p>
            <a:pPr marL="0" indent="0">
              <a:buNone/>
            </a:pPr>
            <a:r>
              <a:rPr lang="en-IN" dirty="0"/>
              <a:t>Enrol students in courses, track enrolment status, and manage waitlists.</a:t>
            </a:r>
          </a:p>
          <a:p>
            <a:pPr marL="0" indent="0">
              <a:buNone/>
            </a:pPr>
            <a:r>
              <a:rPr lang="en-IN" dirty="0"/>
              <a:t>Progress Tracking:</a:t>
            </a:r>
          </a:p>
          <a:p>
            <a:pPr marL="0" indent="0">
              <a:buNone/>
            </a:pPr>
            <a:r>
              <a:rPr lang="en-IN" dirty="0"/>
              <a:t>Monitor student progress, assign grades, and provide feedback.</a:t>
            </a:r>
          </a:p>
          <a:p>
            <a:pPr marL="0" indent="0">
              <a:buNone/>
            </a:pPr>
            <a:r>
              <a:rPr lang="en-IN" dirty="0"/>
              <a:t>Course Scheduling:</a:t>
            </a:r>
          </a:p>
          <a:p>
            <a:pPr marL="0" indent="0">
              <a:buNone/>
            </a:pPr>
            <a:r>
              <a:rPr lang="en-IN" dirty="0"/>
              <a:t>Schedule courses, manage classroom assignments, and create timetables</a:t>
            </a:r>
          </a:p>
        </p:txBody>
      </p:sp>
    </p:spTree>
    <p:extLst>
      <p:ext uri="{BB962C8B-B14F-4D97-AF65-F5344CB8AC3E}">
        <p14:creationId xmlns:p14="http://schemas.microsoft.com/office/powerpoint/2010/main" val="44942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7D10-4DA3-C58E-527F-322C76ED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3: Communication &amp;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4275-A0E0-E0F0-6D05-D8444624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Student-Teacher Communication:</a:t>
            </a:r>
          </a:p>
          <a:p>
            <a:pPr marL="0" indent="0">
              <a:buNone/>
            </a:pPr>
            <a:r>
              <a:rPr lang="en-US" dirty="0"/>
              <a:t>Enable direct messaging, announcements, and forum discussions.</a:t>
            </a:r>
          </a:p>
          <a:p>
            <a:pPr marL="0" indent="0">
              <a:buNone/>
            </a:pPr>
            <a:r>
              <a:rPr lang="en-US" dirty="0"/>
              <a:t>Parent-Teacher Communication:</a:t>
            </a:r>
          </a:p>
          <a:p>
            <a:pPr marL="0" indent="0">
              <a:buNone/>
            </a:pPr>
            <a:r>
              <a:rPr lang="en-US" dirty="0"/>
              <a:t>Provide a secure channel for parents to receive updates and communicate with teachers.</a:t>
            </a:r>
          </a:p>
          <a:p>
            <a:pPr marL="0" indent="0">
              <a:buNone/>
            </a:pPr>
            <a:r>
              <a:rPr lang="en-US" dirty="0"/>
              <a:t>File Sharing:</a:t>
            </a:r>
          </a:p>
          <a:p>
            <a:pPr marL="0" indent="0">
              <a:buNone/>
            </a:pPr>
            <a:r>
              <a:rPr lang="en-US" dirty="0"/>
              <a:t>Allow students and teachers to share documents, assignments, and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3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A9B-BA7B-82DD-1354-D85C668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4: Reporting &amp;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73BD-BD4D-AFC5-E4BC-50B31B0C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Performance:</a:t>
            </a:r>
          </a:p>
          <a:p>
            <a:pPr marL="0" indent="0">
              <a:buNone/>
            </a:pPr>
            <a:r>
              <a:rPr lang="en-US" dirty="0"/>
              <a:t>Generate reports on student grades, progress, and overall performance.</a:t>
            </a:r>
          </a:p>
          <a:p>
            <a:pPr marL="0" indent="0">
              <a:buNone/>
            </a:pPr>
            <a:r>
              <a:rPr lang="en-US" dirty="0"/>
              <a:t>Attendance Analysis:</a:t>
            </a:r>
          </a:p>
          <a:p>
            <a:pPr marL="0" indent="0">
              <a:buNone/>
            </a:pPr>
            <a:r>
              <a:rPr lang="en-US" dirty="0"/>
              <a:t>Analyze attendance patterns, identify trends, and address potential issues.</a:t>
            </a:r>
          </a:p>
          <a:p>
            <a:pPr marL="0" indent="0">
              <a:buNone/>
            </a:pPr>
            <a:r>
              <a:rPr lang="en-US" dirty="0"/>
              <a:t>Course Effectiveness:</a:t>
            </a:r>
          </a:p>
          <a:p>
            <a:pPr marL="0" indent="0">
              <a:buNone/>
            </a:pPr>
            <a:r>
              <a:rPr lang="en-US" dirty="0"/>
              <a:t>Evaluate course outcomes, student satisfaction, and overall program effectiveness.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57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428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STUDENT RECORD MANGEMENT SYSTEMS</vt:lpstr>
      <vt:lpstr>PROBLEM STATEMENT</vt:lpstr>
      <vt:lpstr>Introduction:</vt:lpstr>
      <vt:lpstr>Software Requirements</vt:lpstr>
      <vt:lpstr>Feature 1:Student profile management</vt:lpstr>
      <vt:lpstr>Feature 2:Course Management</vt:lpstr>
      <vt:lpstr>Feature 3: Communication &amp; Collaboration</vt:lpstr>
      <vt:lpstr>Feature 4: Reporting &amp;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pavani naragam</dc:creator>
  <cp:lastModifiedBy>pavani naragam</cp:lastModifiedBy>
  <cp:revision>1</cp:revision>
  <dcterms:created xsi:type="dcterms:W3CDTF">2025-01-08T04:33:29Z</dcterms:created>
  <dcterms:modified xsi:type="dcterms:W3CDTF">2025-01-08T05:03:35Z</dcterms:modified>
</cp:coreProperties>
</file>