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0" r:id="rId3"/>
    <p:sldId id="257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74A6AC-D7B1-47E2-9C41-F9DC4F9961B6}">
          <p14:sldIdLst>
            <p14:sldId id="256"/>
            <p14:sldId id="260"/>
            <p14:sldId id="257"/>
            <p14:sldId id="261"/>
          </p14:sldIdLst>
        </p14:section>
        <p14:section name="Untitled Section" id="{3687CBB6-812F-4084-9737-309D05E8CBE6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3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5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24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9012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20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27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9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9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3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75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2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2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6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C02994-DDA3-46C9-9E6B-74838DA83233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ACF1F-D7A8-4899-A196-4DF5819EC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75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E21C-6848-840E-65CE-CB2E4EB4C7F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2236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56B72-36C3-ABA9-FD15-6D1A4F757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5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18DACCFE-142C-73EF-A1FB-EEC9ED6A1A64}"/>
              </a:ext>
            </a:extLst>
          </p:cNvPr>
          <p:cNvSpPr/>
          <p:nvPr/>
        </p:nvSpPr>
        <p:spPr>
          <a:xfrm>
            <a:off x="2979174" y="2703870"/>
            <a:ext cx="2340078" cy="875071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BHANU BRISHA ROY</a:t>
            </a:r>
          </a:p>
          <a:p>
            <a:pPr algn="ctr"/>
            <a:r>
              <a:rPr lang="en-IN" b="1" dirty="0"/>
              <a:t>2310030381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BB0AA419-64BD-5E2D-6D54-C4EEAFE16C02}"/>
              </a:ext>
            </a:extLst>
          </p:cNvPr>
          <p:cNvSpPr/>
          <p:nvPr/>
        </p:nvSpPr>
        <p:spPr>
          <a:xfrm>
            <a:off x="6971071" y="2703871"/>
            <a:ext cx="2625213" cy="875071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AKSHITHA</a:t>
            </a:r>
          </a:p>
          <a:p>
            <a:pPr algn="ctr"/>
            <a:r>
              <a:rPr lang="en-IN" b="1" dirty="0"/>
              <a:t>2310030082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8A620FD8-ABDD-1D2E-9751-56224A1CB93E}"/>
              </a:ext>
            </a:extLst>
          </p:cNvPr>
          <p:cNvSpPr/>
          <p:nvPr/>
        </p:nvSpPr>
        <p:spPr>
          <a:xfrm>
            <a:off x="2856271" y="4522838"/>
            <a:ext cx="2585884" cy="875071"/>
          </a:xfrm>
          <a:prstGeom prst="round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S.V.RUCHITHA</a:t>
            </a:r>
          </a:p>
          <a:p>
            <a:pPr algn="ctr"/>
            <a:r>
              <a:rPr lang="en-IN" b="1" dirty="0"/>
              <a:t>2310030166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CACEC61B-81D1-7F7A-C943-48E7C35C117D}"/>
              </a:ext>
            </a:extLst>
          </p:cNvPr>
          <p:cNvSpPr/>
          <p:nvPr/>
        </p:nvSpPr>
        <p:spPr>
          <a:xfrm>
            <a:off x="6971071" y="4522839"/>
            <a:ext cx="2851355" cy="875071"/>
          </a:xfrm>
          <a:prstGeom prst="round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PAVANI</a:t>
            </a:r>
          </a:p>
          <a:p>
            <a:pPr algn="ctr"/>
            <a:r>
              <a:rPr lang="en-IN" b="1" dirty="0"/>
              <a:t>2310030243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1FED30-408F-54B9-70F9-C7B4F936DD2E}"/>
              </a:ext>
            </a:extLst>
          </p:cNvPr>
          <p:cNvSpPr/>
          <p:nvPr/>
        </p:nvSpPr>
        <p:spPr>
          <a:xfrm>
            <a:off x="4149213" y="535858"/>
            <a:ext cx="3805084" cy="8750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98353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DBADD3-8F32-43C4-8D5A-53BCD339288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172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5A795-8402-CCCC-4B5C-7AB076018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D5ECF2-0597-4E8F-4198-8CBA00D7021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47100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70</TotalTime>
  <Words>22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    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sunkara ruchitha</dc:creator>
  <cp:lastModifiedBy>sunkara ruchitha</cp:lastModifiedBy>
  <cp:revision>1</cp:revision>
  <dcterms:created xsi:type="dcterms:W3CDTF">2025-02-06T03:47:02Z</dcterms:created>
  <dcterms:modified xsi:type="dcterms:W3CDTF">2025-02-07T09:56:36Z</dcterms:modified>
</cp:coreProperties>
</file>