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8" r:id="rId2"/>
  </p:sldMasterIdLst>
  <p:notesMasterIdLst>
    <p:notesMasterId r:id="rId20"/>
  </p:notesMasterIdLst>
  <p:handoutMasterIdLst>
    <p:handoutMasterId r:id="rId21"/>
  </p:handoutMasterIdLst>
  <p:sldIdLst>
    <p:sldId id="1793" r:id="rId3"/>
    <p:sldId id="1483" r:id="rId4"/>
    <p:sldId id="1811" r:id="rId5"/>
    <p:sldId id="3842" r:id="rId6"/>
    <p:sldId id="1799" r:id="rId7"/>
    <p:sldId id="3852" r:id="rId8"/>
    <p:sldId id="1486" r:id="rId9"/>
    <p:sldId id="3855" r:id="rId10"/>
    <p:sldId id="1503" r:id="rId11"/>
    <p:sldId id="3833" r:id="rId12"/>
    <p:sldId id="3856" r:id="rId13"/>
    <p:sldId id="3854" r:id="rId14"/>
    <p:sldId id="1792" r:id="rId15"/>
    <p:sldId id="3848" r:id="rId16"/>
    <p:sldId id="3857" r:id="rId17"/>
    <p:sldId id="3858" r:id="rId18"/>
    <p:sldId id="1806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C"/>
    <a:srgbClr val="8BCA01"/>
    <a:srgbClr val="BD365F"/>
    <a:srgbClr val="7532A3"/>
    <a:srgbClr val="FF4F03"/>
    <a:srgbClr val="F9C500"/>
    <a:srgbClr val="36AD96"/>
    <a:srgbClr val="55AF80"/>
    <a:srgbClr val="FD9B27"/>
    <a:srgbClr val="65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s-MX" b="1" dirty="0">
              <a:latin typeface="Lato Black" panose="020F0502020204030203" pitchFamily="34" charset="77"/>
            </a:endParaRPr>
          </a:p>
        </p:txBody>
      </p:sp>
      <p:sp>
        <p:nvSpPr>
          <p:cNvPr id="77827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MX" sz="1200" b="1" dirty="0">
                <a:latin typeface="Lato Black" panose="020F0502020204030203" pitchFamily="34" charset="77"/>
                <a:cs typeface="Arial" panose="020B0604020202020204" pitchFamily="34" charset="0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9110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fld id="{E4CD7C12-22B1-43D4-9A17-B49DDAF7B774}" type="slidenum">
              <a:rPr lang="en-US" altLang="es-MX" sz="1200">
                <a:latin typeface="Lato Light" panose="020F0302020204030203" pitchFamily="34" charset="77"/>
              </a:rPr>
              <a:pPr/>
              <a:t>2</a:t>
            </a:fld>
            <a:endParaRPr lang="en-US" altLang="es-MX" sz="1200">
              <a:latin typeface="Lato Light" panose="020F0302020204030203" pitchFamily="34" charset="77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78463" cy="4106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s-MX" b="1">
              <a:latin typeface="Lato Black" panose="020F0502020204030203" pitchFamily="34" charset="77"/>
            </a:endParaRPr>
          </a:p>
        </p:txBody>
      </p:sp>
      <p:sp>
        <p:nvSpPr>
          <p:cNvPr id="77827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1030288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MX" sz="1200" b="1">
                <a:latin typeface="Lato Black" panose="020F0502020204030203" pitchFamily="34" charset="77"/>
                <a:cs typeface="Arial" panose="020B0604020202020204" pitchFamily="34" charset="0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9110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0F21D-994D-FDE4-BA37-41BD5F23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B59176D-E2BF-651F-5F98-5480D92EA9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77E08B06-4C53-A375-DFB8-CB1B1EEB8F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C358EAD-9419-014D-AD27-415DCEE2B8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9006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2248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2BA0B-D0AD-784E-A44A-1D26D878C7F0}"/>
              </a:ext>
            </a:extLst>
          </p:cNvPr>
          <p:cNvGrpSpPr/>
          <p:nvPr userDrawn="1"/>
        </p:nvGrpSpPr>
        <p:grpSpPr>
          <a:xfrm>
            <a:off x="-48999" y="-261257"/>
            <a:ext cx="12257937" cy="359228"/>
            <a:chOff x="-195942" y="-424544"/>
            <a:chExt cx="24607161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F155CE-6A68-E949-B367-6EF673FB3E4F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0A44B6-C94E-E04C-BC6A-05AD6A276C9F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783C8D-B8D6-BF48-BCC7-C0F10E213B1D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5B1DB5-12CE-9845-99E4-2338E5C39304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B55860-05BA-F847-BCC3-2DA0C2135819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A20420-FB5A-BE4E-828D-45F3D7114378}"/>
              </a:ext>
            </a:extLst>
          </p:cNvPr>
          <p:cNvGrpSpPr/>
          <p:nvPr userDrawn="1"/>
        </p:nvGrpSpPr>
        <p:grpSpPr>
          <a:xfrm>
            <a:off x="0" y="6735836"/>
            <a:ext cx="12257937" cy="359228"/>
            <a:chOff x="-195942" y="-424544"/>
            <a:chExt cx="24607161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93321E-0A33-3148-A02E-721CEF1816E7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A977B2-0B8C-4B46-B474-FD7C95F69A6E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84D886-A303-2545-92F5-179D4152651E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D80F40-33E4-E340-A9F2-63B2EE4E343A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F63BD1-CD21-D847-94A2-0ED7089CE31A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942731982"/>
      </p:ext>
    </p:extLst>
  </p:cSld>
  <p:clrMapOvr>
    <a:masterClrMapping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D1B868-60E3-4F8B-B393-043EA68741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5261" y="1872796"/>
            <a:ext cx="2598510" cy="2509838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62820B7-0C03-40D7-9CB2-6C0C14687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030" y="1872796"/>
            <a:ext cx="2598510" cy="2509838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80E360B-7222-44FF-813A-E359893E1A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32799" y="1872796"/>
            <a:ext cx="2598510" cy="2509838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9FCF-3F62-42B9-87DF-2D75C9662B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4400" y="895350"/>
            <a:ext cx="5715000" cy="4895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BA348-4380-422B-B43A-C92144C89D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800" y="1066800"/>
            <a:ext cx="4457700" cy="4457700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CF7736-6198-4D20-B66F-B179FDBC8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02289" y="439057"/>
            <a:ext cx="2787422" cy="3454400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8B022AB-A773-454F-AE4C-D013F24530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00749" y="2659743"/>
            <a:ext cx="2787422" cy="3454400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137666-BB6F-45DD-8D81-30B36F084B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33550"/>
            <a:ext cx="6560457" cy="3390900"/>
          </a:xfrm>
          <a:custGeom>
            <a:avLst/>
            <a:gdLst>
              <a:gd name="connsiteX0" fmla="*/ 0 w 5695950"/>
              <a:gd name="connsiteY0" fmla="*/ 0 h 3390900"/>
              <a:gd name="connsiteX1" fmla="*/ 5695950 w 5695950"/>
              <a:gd name="connsiteY1" fmla="*/ 0 h 3390900"/>
              <a:gd name="connsiteX2" fmla="*/ 5695950 w 5695950"/>
              <a:gd name="connsiteY2" fmla="*/ 3390900 h 3390900"/>
              <a:gd name="connsiteX3" fmla="*/ 0 w 5695950"/>
              <a:gd name="connsiteY3" fmla="*/ 3390900 h 3390900"/>
              <a:gd name="connsiteX4" fmla="*/ 0 w 5695950"/>
              <a:gd name="connsiteY4" fmla="*/ 0 h 3390900"/>
              <a:gd name="connsiteX0" fmla="*/ 0 w 5695950"/>
              <a:gd name="connsiteY0" fmla="*/ 0 h 3390900"/>
              <a:gd name="connsiteX1" fmla="*/ 5695950 w 5695950"/>
              <a:gd name="connsiteY1" fmla="*/ 0 h 3390900"/>
              <a:gd name="connsiteX2" fmla="*/ 3695700 w 5695950"/>
              <a:gd name="connsiteY2" fmla="*/ 3371850 h 3390900"/>
              <a:gd name="connsiteX3" fmla="*/ 0 w 5695950"/>
              <a:gd name="connsiteY3" fmla="*/ 3390900 h 3390900"/>
              <a:gd name="connsiteX4" fmla="*/ 0 w 5695950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50" h="3390900">
                <a:moveTo>
                  <a:pt x="0" y="0"/>
                </a:moveTo>
                <a:lnTo>
                  <a:pt x="5695950" y="0"/>
                </a:lnTo>
                <a:lnTo>
                  <a:pt x="3695700" y="3371850"/>
                </a:lnTo>
                <a:lnTo>
                  <a:pt x="0" y="33909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798FAC-45A2-4E68-9D6F-8CF8249B80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6513" y="1733550"/>
            <a:ext cx="7605486" cy="3405414"/>
          </a:xfrm>
          <a:custGeom>
            <a:avLst/>
            <a:gdLst>
              <a:gd name="connsiteX0" fmla="*/ 0 w 5312229"/>
              <a:gd name="connsiteY0" fmla="*/ 0 h 3390900"/>
              <a:gd name="connsiteX1" fmla="*/ 5312229 w 5312229"/>
              <a:gd name="connsiteY1" fmla="*/ 0 h 3390900"/>
              <a:gd name="connsiteX2" fmla="*/ 5312229 w 5312229"/>
              <a:gd name="connsiteY2" fmla="*/ 3390900 h 3390900"/>
              <a:gd name="connsiteX3" fmla="*/ 0 w 5312229"/>
              <a:gd name="connsiteY3" fmla="*/ 3390900 h 3390900"/>
              <a:gd name="connsiteX4" fmla="*/ 0 w 5312229"/>
              <a:gd name="connsiteY4" fmla="*/ 0 h 3390900"/>
              <a:gd name="connsiteX0" fmla="*/ 2293257 w 7605486"/>
              <a:gd name="connsiteY0" fmla="*/ 0 h 3405414"/>
              <a:gd name="connsiteX1" fmla="*/ 7605486 w 7605486"/>
              <a:gd name="connsiteY1" fmla="*/ 0 h 3405414"/>
              <a:gd name="connsiteX2" fmla="*/ 7605486 w 7605486"/>
              <a:gd name="connsiteY2" fmla="*/ 3390900 h 3405414"/>
              <a:gd name="connsiteX3" fmla="*/ 0 w 7605486"/>
              <a:gd name="connsiteY3" fmla="*/ 3405414 h 3405414"/>
              <a:gd name="connsiteX4" fmla="*/ 2293257 w 7605486"/>
              <a:gd name="connsiteY4" fmla="*/ 0 h 340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486" h="3405414">
                <a:moveTo>
                  <a:pt x="2293257" y="0"/>
                </a:moveTo>
                <a:lnTo>
                  <a:pt x="7605486" y="0"/>
                </a:lnTo>
                <a:lnTo>
                  <a:pt x="7605486" y="3390900"/>
                </a:lnTo>
                <a:lnTo>
                  <a:pt x="0" y="3405414"/>
                </a:lnTo>
                <a:lnTo>
                  <a:pt x="2293257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1564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07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2BA0B-D0AD-784E-A44A-1D26D878C7F0}"/>
              </a:ext>
            </a:extLst>
          </p:cNvPr>
          <p:cNvGrpSpPr/>
          <p:nvPr userDrawn="1"/>
        </p:nvGrpSpPr>
        <p:grpSpPr>
          <a:xfrm>
            <a:off x="-48999" y="-261257"/>
            <a:ext cx="12257937" cy="359228"/>
            <a:chOff x="-195942" y="-424544"/>
            <a:chExt cx="24607161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F155CE-6A68-E949-B367-6EF673FB3E4F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0A44B6-C94E-E04C-BC6A-05AD6A276C9F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783C8D-B8D6-BF48-BCC7-C0F10E213B1D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5B1DB5-12CE-9845-99E4-2338E5C39304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B55860-05BA-F847-BCC3-2DA0C2135819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A20420-FB5A-BE4E-828D-45F3D7114378}"/>
              </a:ext>
            </a:extLst>
          </p:cNvPr>
          <p:cNvGrpSpPr/>
          <p:nvPr userDrawn="1"/>
        </p:nvGrpSpPr>
        <p:grpSpPr>
          <a:xfrm>
            <a:off x="0" y="6735836"/>
            <a:ext cx="12257937" cy="359228"/>
            <a:chOff x="-195942" y="-424544"/>
            <a:chExt cx="24607161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93321E-0A33-3148-A02E-721CEF1816E7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A977B2-0B8C-4B46-B474-FD7C95F69A6E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84D886-A303-2545-92F5-179D4152651E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D80F40-33E4-E340-A9F2-63B2EE4E343A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F63BD1-CD21-D847-94A2-0ED7089CE31A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157960756"/>
      </p:ext>
    </p:extLst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E80AD-97B8-2648-BB41-17DF7FB93544}"/>
              </a:ext>
            </a:extLst>
          </p:cNvPr>
          <p:cNvGrpSpPr/>
          <p:nvPr userDrawn="1"/>
        </p:nvGrpSpPr>
        <p:grpSpPr>
          <a:xfrm>
            <a:off x="-48999" y="-261257"/>
            <a:ext cx="12257937" cy="359228"/>
            <a:chOff x="-195942" y="-424544"/>
            <a:chExt cx="24607161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71DB01-AC0E-D344-BC50-8B72FF7F7C04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DD231E-D397-7346-A774-F8357522171C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D8E3AA-B761-6546-B1CA-EED3FAD50B45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A7747B-ED52-8D48-A0AA-E625EA713D4C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38ECD2-91CE-B246-8DCA-C2EE622E82AE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6F550-11DD-0744-8357-F851186805A3}"/>
              </a:ext>
            </a:extLst>
          </p:cNvPr>
          <p:cNvGrpSpPr/>
          <p:nvPr userDrawn="1"/>
        </p:nvGrpSpPr>
        <p:grpSpPr>
          <a:xfrm>
            <a:off x="0" y="6735836"/>
            <a:ext cx="12257937" cy="359228"/>
            <a:chOff x="-195942" y="-424544"/>
            <a:chExt cx="24607161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2B0270-CB4A-A141-BC8B-812574BB0190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8BDB5F-DB25-2242-BD3B-667D5CD96448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16EF2A-1636-5A46-94E5-09E7823DEEF4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D4E194-1806-E147-88F6-404CDA160518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48616E-178F-5A41-BA7A-91CC4B048498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852210307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34839" y="1952833"/>
            <a:ext cx="1772111" cy="17716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15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335587" y="1952833"/>
            <a:ext cx="1772111" cy="17716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15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793264" y="1952833"/>
            <a:ext cx="1772111" cy="17716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15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283959" y="1952833"/>
            <a:ext cx="1772111" cy="17716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15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C906B-F8AB-CF4B-828D-2C9E26DC7C93}"/>
              </a:ext>
            </a:extLst>
          </p:cNvPr>
          <p:cNvGrpSpPr/>
          <p:nvPr userDrawn="1"/>
        </p:nvGrpSpPr>
        <p:grpSpPr>
          <a:xfrm>
            <a:off x="-48999" y="-261257"/>
            <a:ext cx="12257937" cy="359228"/>
            <a:chOff x="-195942" y="-424544"/>
            <a:chExt cx="24607161" cy="45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65742-6695-FD49-BF90-CFFB4DEA43A4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822CC9-A95C-F241-B12B-026992E1B4AC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7D96FA-8669-9048-933E-69AF4B19F016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D85783-36BF-DC40-82EC-6823F4FA7B06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C10A2-F2C6-A446-9E74-844F59087B9A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43783E-3C65-BF4D-A9FD-2B5E707EA332}"/>
              </a:ext>
            </a:extLst>
          </p:cNvPr>
          <p:cNvGrpSpPr/>
          <p:nvPr userDrawn="1"/>
        </p:nvGrpSpPr>
        <p:grpSpPr>
          <a:xfrm>
            <a:off x="0" y="6735836"/>
            <a:ext cx="12257937" cy="359228"/>
            <a:chOff x="-195942" y="-424544"/>
            <a:chExt cx="24607161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589434-DE4D-B646-94F2-A4738A9C298A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377C68-AD92-8A47-9B8D-8701A6A12AF8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D171A7-65D9-A345-9D4A-936F829C74AF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56439F-6A3D-CB4E-A8B5-FBDF0485DA80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35A00D-015B-FC41-AAD6-A99E0001AE90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6977565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41EC0F-9CFD-4D05-9EEC-797CDD8A75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1486" y="0"/>
            <a:ext cx="6110514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1001486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1001486 h 6858000"/>
              <a:gd name="connsiteX0" fmla="*/ 14514 w 6110514"/>
              <a:gd name="connsiteY0" fmla="*/ 1001486 h 6858000"/>
              <a:gd name="connsiteX1" fmla="*/ 6110514 w 6110514"/>
              <a:gd name="connsiteY1" fmla="*/ 0 h 6858000"/>
              <a:gd name="connsiteX2" fmla="*/ 6110514 w 6110514"/>
              <a:gd name="connsiteY2" fmla="*/ 6858000 h 6858000"/>
              <a:gd name="connsiteX3" fmla="*/ 0 w 6110514"/>
              <a:gd name="connsiteY3" fmla="*/ 5827486 h 6858000"/>
              <a:gd name="connsiteX4" fmla="*/ 14514 w 6110514"/>
              <a:gd name="connsiteY4" fmla="*/ 10014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6858000">
                <a:moveTo>
                  <a:pt x="14514" y="1001486"/>
                </a:moveTo>
                <a:lnTo>
                  <a:pt x="6110514" y="0"/>
                </a:lnTo>
                <a:lnTo>
                  <a:pt x="6110514" y="6858000"/>
                </a:lnTo>
                <a:lnTo>
                  <a:pt x="0" y="5827486"/>
                </a:lnTo>
                <a:lnTo>
                  <a:pt x="14514" y="100148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E3AB30-4C6D-E345-BE40-51706F89FCAB}"/>
              </a:ext>
            </a:extLst>
          </p:cNvPr>
          <p:cNvGrpSpPr/>
          <p:nvPr userDrawn="1"/>
        </p:nvGrpSpPr>
        <p:grpSpPr>
          <a:xfrm>
            <a:off x="0" y="6735836"/>
            <a:ext cx="12257937" cy="359228"/>
            <a:chOff x="-195942" y="-424544"/>
            <a:chExt cx="24607161" cy="457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CD9A9D-3871-EA47-852C-FEFA0A41841C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514A51-B851-5144-8E26-56D0A3B36B11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0152A7-1AD0-C140-B573-2A7F22B17CFD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61E853-84F5-CE49-AC4E-60ACBCD9A489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C87A46-3533-C24F-BE82-2AF181ABCFE2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757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0F7592-D350-4E1A-8FF2-4C83070A8A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784182" cy="6857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A5123-D5C1-6841-9AF7-E97C3EB1C6B4}"/>
              </a:ext>
            </a:extLst>
          </p:cNvPr>
          <p:cNvGrpSpPr/>
          <p:nvPr userDrawn="1"/>
        </p:nvGrpSpPr>
        <p:grpSpPr>
          <a:xfrm>
            <a:off x="-48999" y="-261257"/>
            <a:ext cx="12257937" cy="359228"/>
            <a:chOff x="-195942" y="-424544"/>
            <a:chExt cx="24607161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E1E7A-74C8-1349-8B27-C6FB99E988CD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5A3124-15CB-774F-86CB-63C24E6F90AC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1F7562-4BE9-AE4C-A7D2-961B19CBBA5A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301684-19BD-FF4E-AC6A-8FBA06E0562D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FA9D66-2D6A-3D42-AB34-E6B5C0D9DB7E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0415CB-6BA8-E24F-A3E7-6A04EF20599E}"/>
              </a:ext>
            </a:extLst>
          </p:cNvPr>
          <p:cNvGrpSpPr/>
          <p:nvPr userDrawn="1"/>
        </p:nvGrpSpPr>
        <p:grpSpPr>
          <a:xfrm>
            <a:off x="0" y="6735836"/>
            <a:ext cx="12257937" cy="359228"/>
            <a:chOff x="-195942" y="-424544"/>
            <a:chExt cx="24607161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D9EC45-45AF-FE4B-939E-9C3776BBE58A}"/>
                </a:ext>
              </a:extLst>
            </p:cNvPr>
            <p:cNvSpPr/>
            <p:nvPr userDrawn="1"/>
          </p:nvSpPr>
          <p:spPr>
            <a:xfrm>
              <a:off x="-195942" y="-424544"/>
              <a:ext cx="525780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CACB6E-713D-BE43-981C-DA70D43495DB}"/>
                </a:ext>
              </a:extLst>
            </p:cNvPr>
            <p:cNvSpPr/>
            <p:nvPr userDrawn="1"/>
          </p:nvSpPr>
          <p:spPr>
            <a:xfrm>
              <a:off x="4757058" y="-424544"/>
              <a:ext cx="52578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77E7AB-9D39-DD4E-BEEB-DC6C9E7402E7}"/>
                </a:ext>
              </a:extLst>
            </p:cNvPr>
            <p:cNvSpPr/>
            <p:nvPr userDrawn="1"/>
          </p:nvSpPr>
          <p:spPr>
            <a:xfrm>
              <a:off x="9363983" y="-424544"/>
              <a:ext cx="52578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D8814B-D7E1-EB46-9DD3-C3337ED87034}"/>
                </a:ext>
              </a:extLst>
            </p:cNvPr>
            <p:cNvSpPr/>
            <p:nvPr userDrawn="1"/>
          </p:nvSpPr>
          <p:spPr>
            <a:xfrm>
              <a:off x="14038914" y="-424544"/>
              <a:ext cx="525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51AF6B-6CF3-C349-8B79-601E8457C1D1}"/>
                </a:ext>
              </a:extLst>
            </p:cNvPr>
            <p:cNvSpPr/>
            <p:nvPr userDrawn="1"/>
          </p:nvSpPr>
          <p:spPr>
            <a:xfrm>
              <a:off x="19262710" y="-424544"/>
              <a:ext cx="5148509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1503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88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5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FED2-78D9-483F-9990-7E6129D16F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33550"/>
            <a:ext cx="7372350" cy="3390900"/>
          </a:xfrm>
          <a:custGeom>
            <a:avLst/>
            <a:gdLst>
              <a:gd name="connsiteX0" fmla="*/ 0 w 5695950"/>
              <a:gd name="connsiteY0" fmla="*/ 0 h 3390900"/>
              <a:gd name="connsiteX1" fmla="*/ 5695950 w 5695950"/>
              <a:gd name="connsiteY1" fmla="*/ 0 h 3390900"/>
              <a:gd name="connsiteX2" fmla="*/ 5695950 w 5695950"/>
              <a:gd name="connsiteY2" fmla="*/ 3390900 h 3390900"/>
              <a:gd name="connsiteX3" fmla="*/ 0 w 5695950"/>
              <a:gd name="connsiteY3" fmla="*/ 3390900 h 3390900"/>
              <a:gd name="connsiteX4" fmla="*/ 0 w 5695950"/>
              <a:gd name="connsiteY4" fmla="*/ 0 h 3390900"/>
              <a:gd name="connsiteX0" fmla="*/ 0 w 5695950"/>
              <a:gd name="connsiteY0" fmla="*/ 0 h 3390900"/>
              <a:gd name="connsiteX1" fmla="*/ 5695950 w 5695950"/>
              <a:gd name="connsiteY1" fmla="*/ 0 h 3390900"/>
              <a:gd name="connsiteX2" fmla="*/ 3695700 w 5695950"/>
              <a:gd name="connsiteY2" fmla="*/ 3371850 h 3390900"/>
              <a:gd name="connsiteX3" fmla="*/ 0 w 5695950"/>
              <a:gd name="connsiteY3" fmla="*/ 3390900 h 3390900"/>
              <a:gd name="connsiteX4" fmla="*/ 0 w 5695950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50" h="3390900">
                <a:moveTo>
                  <a:pt x="0" y="0"/>
                </a:moveTo>
                <a:lnTo>
                  <a:pt x="5695950" y="0"/>
                </a:lnTo>
                <a:lnTo>
                  <a:pt x="3695700" y="3371850"/>
                </a:lnTo>
                <a:lnTo>
                  <a:pt x="0" y="33909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6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461" y="6356350"/>
            <a:ext cx="2743120" cy="365125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200" b="1" i="0">
                <a:solidFill>
                  <a:srgbClr val="9399A1"/>
                </a:solidFill>
                <a:latin typeface="Lato Black" panose="020F0502020204030203" pitchFamily="34" charset="77"/>
              </a:defRPr>
            </a:lvl1pPr>
          </a:lstStyle>
          <a:p>
            <a:fld id="{43F64A55-C251-42C7-80F7-C77168E7B9FB}" type="slidenum">
              <a:rPr lang="en-US" altLang="es-MX" smtClean="0"/>
              <a:pPr/>
              <a:t>‹#›</a:t>
            </a:fld>
            <a:endParaRPr lang="en-US" altLang="es-MX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513167" y="280988"/>
            <a:ext cx="388245" cy="388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i="0">
              <a:latin typeface="Lato Light" panose="020F0302020204030203" pitchFamily="34" charset="77"/>
            </a:endParaRPr>
          </a:p>
        </p:txBody>
      </p:sp>
      <p:sp>
        <p:nvSpPr>
          <p:cNvPr id="1032" name="TextBox 23"/>
          <p:cNvSpPr txBox="1">
            <a:spLocks noChangeArrowheads="1"/>
          </p:cNvSpPr>
          <p:nvPr userDrawn="1"/>
        </p:nvSpPr>
        <p:spPr bwMode="auto">
          <a:xfrm>
            <a:off x="11506820" y="303213"/>
            <a:ext cx="394587" cy="30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30F03D60-E4D2-4433-9D91-EF14F85C3017}" type="slidenum">
              <a:rPr lang="id-ID" altLang="es-MX" sz="1400" b="1" i="0">
                <a:solidFill>
                  <a:schemeClr val="bg1"/>
                </a:solidFill>
                <a:latin typeface="Lato Black" panose="020F0502020204030203" pitchFamily="34" charset="77"/>
              </a:rPr>
              <a:pPr algn="ctr"/>
              <a:t>‹#›</a:t>
            </a:fld>
            <a:endParaRPr lang="id-ID" altLang="es-MX" sz="1400" b="1" i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  <p:sp>
        <p:nvSpPr>
          <p:cNvPr id="1033" name="Freeform 30"/>
          <p:cNvSpPr>
            <a:spLocks noChangeArrowheads="1"/>
          </p:cNvSpPr>
          <p:nvPr userDrawn="1"/>
        </p:nvSpPr>
        <p:spPr bwMode="auto">
          <a:xfrm>
            <a:off x="10931197" y="6480969"/>
            <a:ext cx="175465" cy="179388"/>
          </a:xfrm>
          <a:custGeom>
            <a:avLst/>
            <a:gdLst>
              <a:gd name="T0" fmla="*/ 175205 w 444"/>
              <a:gd name="T1" fmla="*/ 0 h 454"/>
              <a:gd name="T2" fmla="*/ 175205 w 444"/>
              <a:gd name="T3" fmla="*/ 0 h 454"/>
              <a:gd name="T4" fmla="*/ 0 w 444"/>
              <a:gd name="T5" fmla="*/ 174740 h 454"/>
              <a:gd name="T6" fmla="*/ 175205 w 444"/>
              <a:gd name="T7" fmla="*/ 356564 h 454"/>
              <a:gd name="T8" fmla="*/ 349621 w 444"/>
              <a:gd name="T9" fmla="*/ 174740 h 454"/>
              <a:gd name="T10" fmla="*/ 175205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900" b="0" i="0">
              <a:latin typeface="Lato Light" panose="020F0302020204030203" pitchFamily="34" charset="77"/>
            </a:endParaRPr>
          </a:p>
        </p:txBody>
      </p:sp>
      <p:sp>
        <p:nvSpPr>
          <p:cNvPr id="1034" name="Freeform 38"/>
          <p:cNvSpPr>
            <a:spLocks noChangeArrowheads="1"/>
          </p:cNvSpPr>
          <p:nvPr userDrawn="1"/>
        </p:nvSpPr>
        <p:spPr bwMode="auto">
          <a:xfrm>
            <a:off x="10981216" y="6519069"/>
            <a:ext cx="62722" cy="108744"/>
          </a:xfrm>
          <a:custGeom>
            <a:avLst/>
            <a:gdLst>
              <a:gd name="T0" fmla="*/ 116600 w 133"/>
              <a:gd name="T1" fmla="*/ 191438 h 231"/>
              <a:gd name="T2" fmla="*/ 116600 w 133"/>
              <a:gd name="T3" fmla="*/ 191438 h 231"/>
              <a:gd name="T4" fmla="*/ 116600 w 133"/>
              <a:gd name="T5" fmla="*/ 215837 h 231"/>
              <a:gd name="T6" fmla="*/ 91211 w 133"/>
              <a:gd name="T7" fmla="*/ 215837 h 231"/>
              <a:gd name="T8" fmla="*/ 0 w 133"/>
              <a:gd name="T9" fmla="*/ 124810 h 231"/>
              <a:gd name="T10" fmla="*/ 0 w 133"/>
              <a:gd name="T11" fmla="*/ 100411 h 231"/>
              <a:gd name="T12" fmla="*/ 91211 w 133"/>
              <a:gd name="T13" fmla="*/ 8446 h 231"/>
              <a:gd name="T14" fmla="*/ 116600 w 133"/>
              <a:gd name="T15" fmla="*/ 8446 h 231"/>
              <a:gd name="T16" fmla="*/ 116600 w 133"/>
              <a:gd name="T17" fmla="*/ 32845 h 231"/>
              <a:gd name="T18" fmla="*/ 41374 w 133"/>
              <a:gd name="T19" fmla="*/ 107918 h 231"/>
              <a:gd name="T20" fmla="*/ 116600 w 133"/>
              <a:gd name="T21" fmla="*/ 191438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900" b="0" i="0">
              <a:latin typeface="Lato Light" panose="020F0302020204030203" pitchFamily="34" charset="77"/>
            </a:endParaRPr>
          </a:p>
        </p:txBody>
      </p:sp>
      <p:sp>
        <p:nvSpPr>
          <p:cNvPr id="1035" name="Freeform 30"/>
          <p:cNvSpPr>
            <a:spLocks noChangeArrowheads="1"/>
          </p:cNvSpPr>
          <p:nvPr userDrawn="1"/>
        </p:nvSpPr>
        <p:spPr bwMode="auto">
          <a:xfrm>
            <a:off x="11139213" y="6480969"/>
            <a:ext cx="175465" cy="178594"/>
          </a:xfrm>
          <a:custGeom>
            <a:avLst/>
            <a:gdLst>
              <a:gd name="T0" fmla="*/ 175205 w 444"/>
              <a:gd name="T1" fmla="*/ 0 h 454"/>
              <a:gd name="T2" fmla="*/ 175205 w 444"/>
              <a:gd name="T3" fmla="*/ 0 h 454"/>
              <a:gd name="T4" fmla="*/ 0 w 444"/>
              <a:gd name="T5" fmla="*/ 174740 h 454"/>
              <a:gd name="T6" fmla="*/ 175205 w 444"/>
              <a:gd name="T7" fmla="*/ 356564 h 454"/>
              <a:gd name="T8" fmla="*/ 349621 w 444"/>
              <a:gd name="T9" fmla="*/ 174740 h 454"/>
              <a:gd name="T10" fmla="*/ 175205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900" b="0" i="0">
              <a:latin typeface="Lato Light" panose="020F0302020204030203" pitchFamily="34" charset="77"/>
            </a:endParaRPr>
          </a:p>
        </p:txBody>
      </p:sp>
      <p:sp>
        <p:nvSpPr>
          <p:cNvPr id="1036" name="Freeform 38"/>
          <p:cNvSpPr>
            <a:spLocks noChangeArrowheads="1"/>
          </p:cNvSpPr>
          <p:nvPr userDrawn="1"/>
        </p:nvSpPr>
        <p:spPr bwMode="auto">
          <a:xfrm flipH="1">
            <a:off x="11185263" y="6519069"/>
            <a:ext cx="62723" cy="108744"/>
          </a:xfrm>
          <a:custGeom>
            <a:avLst/>
            <a:gdLst>
              <a:gd name="T0" fmla="*/ 115987 w 133"/>
              <a:gd name="T1" fmla="*/ 191438 h 231"/>
              <a:gd name="T2" fmla="*/ 115987 w 133"/>
              <a:gd name="T3" fmla="*/ 191438 h 231"/>
              <a:gd name="T4" fmla="*/ 115987 w 133"/>
              <a:gd name="T5" fmla="*/ 215837 h 231"/>
              <a:gd name="T6" fmla="*/ 90731 w 133"/>
              <a:gd name="T7" fmla="*/ 215837 h 231"/>
              <a:gd name="T8" fmla="*/ 0 w 133"/>
              <a:gd name="T9" fmla="*/ 124810 h 231"/>
              <a:gd name="T10" fmla="*/ 0 w 133"/>
              <a:gd name="T11" fmla="*/ 100411 h 231"/>
              <a:gd name="T12" fmla="*/ 90731 w 133"/>
              <a:gd name="T13" fmla="*/ 8446 h 231"/>
              <a:gd name="T14" fmla="*/ 115987 w 133"/>
              <a:gd name="T15" fmla="*/ 8446 h 231"/>
              <a:gd name="T16" fmla="*/ 115987 w 133"/>
              <a:gd name="T17" fmla="*/ 32845 h 231"/>
              <a:gd name="T18" fmla="*/ 41157 w 133"/>
              <a:gd name="T19" fmla="*/ 107918 h 231"/>
              <a:gd name="T20" fmla="*/ 115987 w 133"/>
              <a:gd name="T21" fmla="*/ 191438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900" b="0" i="0">
              <a:latin typeface="Lato Light" panose="020F0302020204030203" pitchFamily="34" charset="7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B0195D-436F-DB4A-AF26-BC73333F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859" y="6356350"/>
            <a:ext cx="4114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A340BDA-4644-9A47-8F12-7344F1DB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7FF35-BCBA-F741-898A-2099ACAF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5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17D604-6D20-C348-8190-E19A29123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419" y="6356350"/>
            <a:ext cx="2743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fld id="{8E02AF1A-7D2B-734C-8DAE-3E660C74BC25}" type="datetimeFigureOut">
              <a:rPr lang="en-US" smtClean="0"/>
              <a:pPr/>
              <a:t>12/24/2024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12" r:id="rId3"/>
    <p:sldLayoutId id="2147483913" r:id="rId4"/>
    <p:sldLayoutId id="2147484050" r:id="rId5"/>
    <p:sldLayoutId id="2147484075" r:id="rId6"/>
    <p:sldLayoutId id="2147484076" r:id="rId7"/>
  </p:sldLayoutIdLst>
  <p:transition spd="slow" advClick="0" advTm="3000"/>
  <p:hf hdr="0" ftr="0" dt="0"/>
  <p:txStyles>
    <p:titleStyle>
      <a:lvl1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lang="en-US" sz="3000" b="1" i="0" kern="1200">
          <a:solidFill>
            <a:schemeClr val="tx1"/>
          </a:solidFill>
          <a:latin typeface="Lato Black" panose="020F0502020204030203" pitchFamily="34" charset="77"/>
          <a:ea typeface="MS PGothic" panose="020B0600070205080204" pitchFamily="34" charset="-128"/>
          <a:cs typeface="+mj-cs"/>
        </a:defRPr>
      </a:lvl1pPr>
      <a:lvl2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2pPr>
      <a:lvl3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3pPr>
      <a:lvl4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4pPr>
      <a:lvl5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Source Sans Pro" panose="020B0503030403020204" pitchFamily="34" charset="0"/>
          <a:ea typeface="MS PGothic" panose="020B0600070205080204" pitchFamily="34" charset="-128"/>
        </a:defRPr>
      </a:lvl9pPr>
    </p:titleStyle>
    <p:bodyStyle>
      <a:lvl1pPr marL="227807" indent="-227807" algn="l" defTabSz="913607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en-US" sz="2400" b="1" i="0" kern="1200" dirty="0">
          <a:solidFill>
            <a:schemeClr val="tx1"/>
          </a:solidFill>
          <a:latin typeface="Lato Black" panose="020F0502020204030203" pitchFamily="34" charset="77"/>
          <a:ea typeface="MS PGothic" panose="020B0600070205080204" pitchFamily="34" charset="-128"/>
          <a:cs typeface="+mn-cs"/>
        </a:defRPr>
      </a:lvl1pPr>
      <a:lvl2pPr marL="6850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2000" b="1" i="0" kern="1200" dirty="0">
          <a:solidFill>
            <a:schemeClr val="tx1"/>
          </a:solidFill>
          <a:latin typeface="Lato Black" panose="020F0502020204030203" pitchFamily="34" charset="77"/>
          <a:ea typeface="MS PGothic" panose="020B0600070205080204" pitchFamily="34" charset="-128"/>
          <a:cs typeface="+mn-cs"/>
        </a:defRPr>
      </a:lvl2pPr>
      <a:lvl3pPr marL="11422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800" b="1" i="0" kern="1200" dirty="0">
          <a:solidFill>
            <a:schemeClr val="tx1"/>
          </a:solidFill>
          <a:latin typeface="Lato Black" panose="020F0502020204030203" pitchFamily="34" charset="77"/>
          <a:ea typeface="MS PGothic" panose="020B0600070205080204" pitchFamily="34" charset="-128"/>
          <a:cs typeface="+mn-cs"/>
        </a:defRPr>
      </a:lvl3pPr>
      <a:lvl4pPr marL="15994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b="1" i="0" kern="1200" dirty="0">
          <a:solidFill>
            <a:schemeClr val="tx1"/>
          </a:solidFill>
          <a:latin typeface="Lato Black" panose="020F0502020204030203" pitchFamily="34" charset="77"/>
          <a:ea typeface="MS PGothic" panose="020B0600070205080204" pitchFamily="34" charset="-128"/>
          <a:cs typeface="+mn-cs"/>
        </a:defRPr>
      </a:lvl4pPr>
      <a:lvl5pPr marL="20566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b="1" i="0" kern="1200" dirty="0">
          <a:solidFill>
            <a:schemeClr val="tx1"/>
          </a:solidFill>
          <a:latin typeface="Lato Black" panose="020F0502020204030203" pitchFamily="34" charset="77"/>
          <a:ea typeface="MS PGothic" panose="020B0600070205080204" pitchFamily="34" charset="-128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3650" r:id="rId2"/>
    <p:sldLayoutId id="2147484070" r:id="rId3"/>
    <p:sldLayoutId id="2147483652" r:id="rId4"/>
    <p:sldLayoutId id="2147483653" r:id="rId5"/>
    <p:sldLayoutId id="2147483654" r:id="rId6"/>
    <p:sldLayoutId id="2147483660" r:id="rId7"/>
    <p:sldLayoutId id="2147484065" r:id="rId8"/>
    <p:sldLayoutId id="2147484071" r:id="rId9"/>
    <p:sldLayoutId id="21474840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5" name="Group 201"/>
          <p:cNvGrpSpPr>
            <a:grpSpLocks/>
          </p:cNvGrpSpPr>
          <p:nvPr/>
        </p:nvGrpSpPr>
        <p:grpSpPr bwMode="auto">
          <a:xfrm>
            <a:off x="10668578" y="414534"/>
            <a:ext cx="738188" cy="129382"/>
            <a:chOff x="1703388" y="2006913"/>
            <a:chExt cx="1478230" cy="258682"/>
          </a:xfrm>
        </p:grpSpPr>
        <p:sp>
          <p:nvSpPr>
            <p:cNvPr id="203" name="Oval 202"/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FC6AEB-9A5B-9162-2FBD-BACF3D9E8761}"/>
              </a:ext>
            </a:extLst>
          </p:cNvPr>
          <p:cNvSpPr txBox="1"/>
          <p:nvPr/>
        </p:nvSpPr>
        <p:spPr>
          <a:xfrm>
            <a:off x="1764817" y="2474893"/>
            <a:ext cx="9120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Unraveling Metabolic Syndrome: Predictive Modeling and Key Risk Factor Analysis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788FD-E571-B476-63FF-5A85502BDF11}"/>
              </a:ext>
            </a:extLst>
          </p:cNvPr>
          <p:cNvSpPr txBox="1"/>
          <p:nvPr/>
        </p:nvSpPr>
        <p:spPr>
          <a:xfrm>
            <a:off x="3109575" y="22766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IBM REVIEW </a:t>
            </a:r>
          </a:p>
        </p:txBody>
      </p:sp>
      <p:pic>
        <p:nvPicPr>
          <p:cNvPr id="5" name="Picture 2" descr="1,722 Faculty Logo Images, Stock Photos &amp; Vectors | Shutterstock">
            <a:extLst>
              <a:ext uri="{FF2B5EF4-FFF2-40B4-BE49-F238E27FC236}">
                <a16:creationId xmlns:a16="http://schemas.microsoft.com/office/drawing/2014/main" id="{22AD7228-D52F-06F1-F5CB-69A6A39E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57" y="4174071"/>
            <a:ext cx="799559" cy="9689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83660-63DB-FE5D-0308-B074D1E8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557" y="4315342"/>
            <a:ext cx="686387" cy="686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2BBD6-32BB-738E-DC0D-B9308ED14B41}"/>
              </a:ext>
            </a:extLst>
          </p:cNvPr>
          <p:cNvSpPr txBox="1"/>
          <p:nvPr/>
        </p:nvSpPr>
        <p:spPr>
          <a:xfrm>
            <a:off x="8551116" y="4320853"/>
            <a:ext cx="306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Guide by : </a:t>
            </a:r>
          </a:p>
          <a:p>
            <a:r>
              <a:rPr lang="en-IN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MR.Ranganathan</a:t>
            </a:r>
            <a:endParaRPr lang="en-IN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456678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0">
            <a:extLst>
              <a:ext uri="{FF2B5EF4-FFF2-40B4-BE49-F238E27FC236}">
                <a16:creationId xmlns:a16="http://schemas.microsoft.com/office/drawing/2014/main" id="{2F2346A3-33C9-4C49-A7FF-0BAAAB0D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52" y="1160759"/>
            <a:ext cx="11503532" cy="3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endParaRPr lang="en-US" sz="1800">
              <a:latin typeface="Times New Roman"/>
              <a:ea typeface="Lato Light"/>
              <a:cs typeface="La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C425B8-9083-4206-A47D-7D99A55C23C7}"/>
              </a:ext>
            </a:extLst>
          </p:cNvPr>
          <p:cNvGrpSpPr/>
          <p:nvPr/>
        </p:nvGrpSpPr>
        <p:grpSpPr>
          <a:xfrm>
            <a:off x="341852" y="406082"/>
            <a:ext cx="4826037" cy="1142458"/>
            <a:chOff x="15713852" y="5566493"/>
            <a:chExt cx="9652074" cy="2284915"/>
          </a:xfrm>
          <a:solidFill>
            <a:schemeClr val="accent2"/>
          </a:solidFill>
        </p:grpSpPr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ACC787D5-6729-4FE9-8522-9DB62E695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5852" y="6246608"/>
              <a:ext cx="2365168" cy="931387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2E56CBA6-D5F6-4FF6-A806-CDEF8281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5871" y="6246608"/>
              <a:ext cx="7940055" cy="991369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ADFA2EF5-3494-42FE-863B-7A7BDADC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52" y="5566493"/>
              <a:ext cx="2288116" cy="2284915"/>
            </a:xfrm>
            <a:custGeom>
              <a:avLst/>
              <a:gdLst>
                <a:gd name="T0" fmla="*/ 0 w 3010"/>
                <a:gd name="T1" fmla="*/ 1504 h 3009"/>
                <a:gd name="T2" fmla="*/ 0 w 3010"/>
                <a:gd name="T3" fmla="*/ 1504 h 3009"/>
                <a:gd name="T4" fmla="*/ 1505 w 3010"/>
                <a:gd name="T5" fmla="*/ 3008 h 3009"/>
                <a:gd name="T6" fmla="*/ 3009 w 3010"/>
                <a:gd name="T7" fmla="*/ 1504 h 3009"/>
                <a:gd name="T8" fmla="*/ 1505 w 3010"/>
                <a:gd name="T9" fmla="*/ 0 h 3009"/>
                <a:gd name="T10" fmla="*/ 0 w 3010"/>
                <a:gd name="T11" fmla="*/ 1504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0" h="3009">
                  <a:moveTo>
                    <a:pt x="0" y="1504"/>
                  </a:moveTo>
                  <a:lnTo>
                    <a:pt x="0" y="1504"/>
                  </a:lnTo>
                  <a:cubicBezTo>
                    <a:pt x="0" y="2335"/>
                    <a:pt x="673" y="3008"/>
                    <a:pt x="1505" y="3008"/>
                  </a:cubicBezTo>
                  <a:cubicBezTo>
                    <a:pt x="2336" y="3008"/>
                    <a:pt x="3009" y="2335"/>
                    <a:pt x="3009" y="1504"/>
                  </a:cubicBezTo>
                  <a:cubicBezTo>
                    <a:pt x="3009" y="672"/>
                    <a:pt x="2336" y="0"/>
                    <a:pt x="1505" y="0"/>
                  </a:cubicBezTo>
                  <a:cubicBezTo>
                    <a:pt x="673" y="0"/>
                    <a:pt x="0" y="672"/>
                    <a:pt x="0" y="15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49CD1122-4661-49B5-9A83-5BEB7CFF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540" y="154080"/>
            <a:ext cx="2829406" cy="1611280"/>
          </a:xfrm>
          <a:prstGeom prst="rect">
            <a:avLst/>
          </a:prstGeom>
        </p:spPr>
      </p:pic>
      <p:sp>
        <p:nvSpPr>
          <p:cNvPr id="18" name="Freeform 138">
            <a:extLst>
              <a:ext uri="{FF2B5EF4-FFF2-40B4-BE49-F238E27FC236}">
                <a16:creationId xmlns:a16="http://schemas.microsoft.com/office/drawing/2014/main" id="{814DDF1A-1B69-49AB-8D18-8CA95E05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408" y="5549900"/>
            <a:ext cx="560388" cy="401638"/>
          </a:xfrm>
          <a:custGeom>
            <a:avLst/>
            <a:gdLst>
              <a:gd name="T0" fmla="*/ 1118905 w 479"/>
              <a:gd name="T1" fmla="*/ 102178 h 346"/>
              <a:gd name="T2" fmla="*/ 1118905 w 479"/>
              <a:gd name="T3" fmla="*/ 102178 h 346"/>
              <a:gd name="T4" fmla="*/ 1118905 w 479"/>
              <a:gd name="T5" fmla="*/ 39478 h 346"/>
              <a:gd name="T6" fmla="*/ 1079111 w 479"/>
              <a:gd name="T7" fmla="*/ 0 h 346"/>
              <a:gd name="T8" fmla="*/ 42135 w 479"/>
              <a:gd name="T9" fmla="*/ 0 h 346"/>
              <a:gd name="T10" fmla="*/ 0 w 479"/>
              <a:gd name="T11" fmla="*/ 39478 h 346"/>
              <a:gd name="T12" fmla="*/ 0 w 479"/>
              <a:gd name="T13" fmla="*/ 102178 h 346"/>
              <a:gd name="T14" fmla="*/ 102995 w 479"/>
              <a:gd name="T15" fmla="*/ 102178 h 346"/>
              <a:gd name="T16" fmla="*/ 102995 w 479"/>
              <a:gd name="T17" fmla="*/ 225256 h 346"/>
              <a:gd name="T18" fmla="*/ 0 w 479"/>
              <a:gd name="T19" fmla="*/ 225256 h 346"/>
              <a:gd name="T20" fmla="*/ 0 w 479"/>
              <a:gd name="T21" fmla="*/ 348334 h 346"/>
              <a:gd name="T22" fmla="*/ 102995 w 479"/>
              <a:gd name="T23" fmla="*/ 348334 h 346"/>
              <a:gd name="T24" fmla="*/ 102995 w 479"/>
              <a:gd name="T25" fmla="*/ 450512 h 346"/>
              <a:gd name="T26" fmla="*/ 0 w 479"/>
              <a:gd name="T27" fmla="*/ 450512 h 346"/>
              <a:gd name="T28" fmla="*/ 0 w 479"/>
              <a:gd name="T29" fmla="*/ 573590 h 346"/>
              <a:gd name="T30" fmla="*/ 102995 w 479"/>
              <a:gd name="T31" fmla="*/ 573590 h 346"/>
              <a:gd name="T32" fmla="*/ 102995 w 479"/>
              <a:gd name="T33" fmla="*/ 678090 h 346"/>
              <a:gd name="T34" fmla="*/ 0 w 479"/>
              <a:gd name="T35" fmla="*/ 678090 h 346"/>
              <a:gd name="T36" fmla="*/ 0 w 479"/>
              <a:gd name="T37" fmla="*/ 761690 h 346"/>
              <a:gd name="T38" fmla="*/ 42135 w 479"/>
              <a:gd name="T39" fmla="*/ 801168 h 346"/>
              <a:gd name="T40" fmla="*/ 1079111 w 479"/>
              <a:gd name="T41" fmla="*/ 801168 h 346"/>
              <a:gd name="T42" fmla="*/ 1118905 w 479"/>
              <a:gd name="T43" fmla="*/ 761690 h 346"/>
              <a:gd name="T44" fmla="*/ 1118905 w 479"/>
              <a:gd name="T45" fmla="*/ 678090 h 346"/>
              <a:gd name="T46" fmla="*/ 1015910 w 479"/>
              <a:gd name="T47" fmla="*/ 678090 h 346"/>
              <a:gd name="T48" fmla="*/ 1015910 w 479"/>
              <a:gd name="T49" fmla="*/ 573590 h 346"/>
              <a:gd name="T50" fmla="*/ 1118905 w 479"/>
              <a:gd name="T51" fmla="*/ 573590 h 346"/>
              <a:gd name="T52" fmla="*/ 1118905 w 479"/>
              <a:gd name="T53" fmla="*/ 450512 h 346"/>
              <a:gd name="T54" fmla="*/ 1015910 w 479"/>
              <a:gd name="T55" fmla="*/ 450512 h 346"/>
              <a:gd name="T56" fmla="*/ 1015910 w 479"/>
              <a:gd name="T57" fmla="*/ 348334 h 346"/>
              <a:gd name="T58" fmla="*/ 1118905 w 479"/>
              <a:gd name="T59" fmla="*/ 348334 h 346"/>
              <a:gd name="T60" fmla="*/ 1118905 w 479"/>
              <a:gd name="T61" fmla="*/ 225256 h 346"/>
              <a:gd name="T62" fmla="*/ 1015910 w 479"/>
              <a:gd name="T63" fmla="*/ 225256 h 346"/>
              <a:gd name="T64" fmla="*/ 1015910 w 479"/>
              <a:gd name="T65" fmla="*/ 102178 h 346"/>
              <a:gd name="T66" fmla="*/ 1118905 w 479"/>
              <a:gd name="T67" fmla="*/ 102178 h 346"/>
              <a:gd name="T68" fmla="*/ 435390 w 479"/>
              <a:gd name="T69" fmla="*/ 573590 h 346"/>
              <a:gd name="T70" fmla="*/ 435390 w 479"/>
              <a:gd name="T71" fmla="*/ 573590 h 346"/>
              <a:gd name="T72" fmla="*/ 435390 w 479"/>
              <a:gd name="T73" fmla="*/ 225256 h 346"/>
              <a:gd name="T74" fmla="*/ 725650 w 479"/>
              <a:gd name="T75" fmla="*/ 390134 h 346"/>
              <a:gd name="T76" fmla="*/ 435390 w 479"/>
              <a:gd name="T77" fmla="*/ 573590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/>
            <a:endParaRPr lang="es-MX" sz="1800">
              <a:latin typeface="Lato Light" panose="020F0302020204030203" pitchFamily="34" charset="77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DAEC25E-BEAD-2558-D29A-F50E08E9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793" y="109729"/>
            <a:ext cx="1057546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21ED9-77AC-019F-F95D-BE4D91C16A76}"/>
              </a:ext>
            </a:extLst>
          </p:cNvPr>
          <p:cNvSpPr txBox="1"/>
          <p:nvPr/>
        </p:nvSpPr>
        <p:spPr>
          <a:xfrm>
            <a:off x="1484204" y="848317"/>
            <a:ext cx="3310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DATASET EXPLANATION</a:t>
            </a:r>
            <a:endParaRPr lang="en-IN" sz="900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53F6E-ACB3-C8E3-1BDF-3455259FB640}"/>
              </a:ext>
            </a:extLst>
          </p:cNvPr>
          <p:cNvSpPr txBox="1"/>
          <p:nvPr/>
        </p:nvSpPr>
        <p:spPr>
          <a:xfrm>
            <a:off x="341852" y="1765360"/>
            <a:ext cx="104516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General Information: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Shape: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2401 rows and 15 columns</a:t>
            </a:r>
          </a:p>
          <a:p>
            <a:pPr algn="l"/>
            <a:r>
              <a:rPr lang="en-IN" sz="2000" i="0" dirty="0">
                <a:solidFill>
                  <a:srgbClr val="222222"/>
                </a:solidFill>
                <a:effectLst/>
              </a:rPr>
              <a:t>Features (Columns):</a:t>
            </a:r>
          </a:p>
          <a:p>
            <a:pPr algn="l"/>
            <a:r>
              <a:rPr lang="en-IN" sz="2000" b="1" i="0" dirty="0" err="1">
                <a:solidFill>
                  <a:srgbClr val="222222"/>
                </a:solidFill>
                <a:effectLst/>
              </a:rPr>
              <a:t>seqn</a:t>
            </a:r>
            <a:r>
              <a:rPr lang="en-IN" sz="2000" b="1" i="0" dirty="0">
                <a:solidFill>
                  <a:srgbClr val="222222"/>
                </a:solidFill>
                <a:effectLst/>
              </a:rPr>
              <a:t>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Unique identifier (integer)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Age: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Age of the individual (integer)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Sex: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Gender of the individual (Male/Female) (categorical)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Marital: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Marital status (categorical, e.g., Single, Married)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Income: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Income in dollars (float)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Race: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Race or ethnicity (categorical)</a:t>
            </a:r>
          </a:p>
          <a:p>
            <a:pPr algn="l"/>
            <a:r>
              <a:rPr lang="en-IN" sz="2000" b="1" i="0" dirty="0" err="1">
                <a:solidFill>
                  <a:srgbClr val="222222"/>
                </a:solidFill>
                <a:effectLst/>
              </a:rPr>
              <a:t>WaistCirc</a:t>
            </a:r>
            <a:r>
              <a:rPr lang="en-IN" sz="2000" b="1" i="0" dirty="0">
                <a:solidFill>
                  <a:srgbClr val="222222"/>
                </a:solidFill>
                <a:effectLst/>
              </a:rPr>
              <a:t>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Waist circumference in cm (float)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BMI: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Body Mass Index (float)</a:t>
            </a:r>
          </a:p>
          <a:p>
            <a:pPr algn="l"/>
            <a:r>
              <a:rPr lang="en-IN" sz="2000" b="1" i="0" dirty="0">
                <a:solidFill>
                  <a:srgbClr val="222222"/>
                </a:solidFill>
                <a:effectLst/>
              </a:rPr>
              <a:t>Albuminuria: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Presence of albumin in urine (binary, 0/1)</a:t>
            </a:r>
          </a:p>
          <a:p>
            <a:pPr algn="l"/>
            <a:r>
              <a:rPr lang="en-IN" sz="2000" b="1" i="0" dirty="0" err="1">
                <a:solidFill>
                  <a:srgbClr val="222222"/>
                </a:solidFill>
                <a:effectLst/>
              </a:rPr>
              <a:t>UrAlbCr</a:t>
            </a:r>
            <a:r>
              <a:rPr lang="en-IN" sz="2000" b="1" i="0" dirty="0">
                <a:solidFill>
                  <a:srgbClr val="222222"/>
                </a:solidFill>
                <a:effectLst/>
              </a:rPr>
              <a:t>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Urine Albumin-Creatinine ratio (float)</a:t>
            </a:r>
          </a:p>
          <a:p>
            <a:pPr algn="l"/>
            <a:r>
              <a:rPr lang="en-IN" sz="2000" b="1" i="0" dirty="0" err="1">
                <a:solidFill>
                  <a:srgbClr val="222222"/>
                </a:solidFill>
                <a:effectLst/>
              </a:rPr>
              <a:t>UricAcid</a:t>
            </a:r>
            <a:r>
              <a:rPr lang="en-IN" sz="2000" b="1" i="0" dirty="0">
                <a:solidFill>
                  <a:srgbClr val="222222"/>
                </a:solidFill>
                <a:effectLst/>
              </a:rPr>
              <a:t>: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Uric acid levels (float)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97224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36D7-9A30-9C28-6FCD-5DF5995C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0">
            <a:extLst>
              <a:ext uri="{FF2B5EF4-FFF2-40B4-BE49-F238E27FC236}">
                <a16:creationId xmlns:a16="http://schemas.microsoft.com/office/drawing/2014/main" id="{0A06C4F9-E4DE-43D9-18DA-91BD9ED2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52" y="1160759"/>
            <a:ext cx="11503532" cy="3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endParaRPr lang="en-US" sz="1800">
              <a:latin typeface="Times New Roman"/>
              <a:ea typeface="Lato Light"/>
              <a:cs typeface="La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CFB539-F631-6CFA-79A7-A961CDC1716A}"/>
              </a:ext>
            </a:extLst>
          </p:cNvPr>
          <p:cNvGrpSpPr/>
          <p:nvPr/>
        </p:nvGrpSpPr>
        <p:grpSpPr>
          <a:xfrm>
            <a:off x="341852" y="406082"/>
            <a:ext cx="4826037" cy="1142458"/>
            <a:chOff x="15713852" y="5566493"/>
            <a:chExt cx="9652074" cy="2284915"/>
          </a:xfrm>
          <a:solidFill>
            <a:schemeClr val="accent2"/>
          </a:solidFill>
        </p:grpSpPr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398E0126-AB48-9123-3311-AF172355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5852" y="6246608"/>
              <a:ext cx="2365168" cy="931387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3E0DEE91-75A0-A6FB-946E-9475088B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5871" y="6246608"/>
              <a:ext cx="7940055" cy="991369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1A9731DA-9A46-82AC-D9ED-4E6384C77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52" y="5566493"/>
              <a:ext cx="2288116" cy="2284915"/>
            </a:xfrm>
            <a:custGeom>
              <a:avLst/>
              <a:gdLst>
                <a:gd name="T0" fmla="*/ 0 w 3010"/>
                <a:gd name="T1" fmla="*/ 1504 h 3009"/>
                <a:gd name="T2" fmla="*/ 0 w 3010"/>
                <a:gd name="T3" fmla="*/ 1504 h 3009"/>
                <a:gd name="T4" fmla="*/ 1505 w 3010"/>
                <a:gd name="T5" fmla="*/ 3008 h 3009"/>
                <a:gd name="T6" fmla="*/ 3009 w 3010"/>
                <a:gd name="T7" fmla="*/ 1504 h 3009"/>
                <a:gd name="T8" fmla="*/ 1505 w 3010"/>
                <a:gd name="T9" fmla="*/ 0 h 3009"/>
                <a:gd name="T10" fmla="*/ 0 w 3010"/>
                <a:gd name="T11" fmla="*/ 1504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0" h="3009">
                  <a:moveTo>
                    <a:pt x="0" y="1504"/>
                  </a:moveTo>
                  <a:lnTo>
                    <a:pt x="0" y="1504"/>
                  </a:lnTo>
                  <a:cubicBezTo>
                    <a:pt x="0" y="2335"/>
                    <a:pt x="673" y="3008"/>
                    <a:pt x="1505" y="3008"/>
                  </a:cubicBezTo>
                  <a:cubicBezTo>
                    <a:pt x="2336" y="3008"/>
                    <a:pt x="3009" y="2335"/>
                    <a:pt x="3009" y="1504"/>
                  </a:cubicBezTo>
                  <a:cubicBezTo>
                    <a:pt x="3009" y="672"/>
                    <a:pt x="2336" y="0"/>
                    <a:pt x="1505" y="0"/>
                  </a:cubicBezTo>
                  <a:cubicBezTo>
                    <a:pt x="673" y="0"/>
                    <a:pt x="0" y="672"/>
                    <a:pt x="0" y="15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5B423EE1-321C-7A5C-3F88-51B3F2D2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540" y="154080"/>
            <a:ext cx="2829406" cy="1611280"/>
          </a:xfrm>
          <a:prstGeom prst="rect">
            <a:avLst/>
          </a:prstGeom>
        </p:spPr>
      </p:pic>
      <p:sp>
        <p:nvSpPr>
          <p:cNvPr id="18" name="Freeform 138">
            <a:extLst>
              <a:ext uri="{FF2B5EF4-FFF2-40B4-BE49-F238E27FC236}">
                <a16:creationId xmlns:a16="http://schemas.microsoft.com/office/drawing/2014/main" id="{AB0834F5-0C72-0D4B-E502-8E4F0AA5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408" y="5549900"/>
            <a:ext cx="560388" cy="401638"/>
          </a:xfrm>
          <a:custGeom>
            <a:avLst/>
            <a:gdLst>
              <a:gd name="T0" fmla="*/ 1118905 w 479"/>
              <a:gd name="T1" fmla="*/ 102178 h 346"/>
              <a:gd name="T2" fmla="*/ 1118905 w 479"/>
              <a:gd name="T3" fmla="*/ 102178 h 346"/>
              <a:gd name="T4" fmla="*/ 1118905 w 479"/>
              <a:gd name="T5" fmla="*/ 39478 h 346"/>
              <a:gd name="T6" fmla="*/ 1079111 w 479"/>
              <a:gd name="T7" fmla="*/ 0 h 346"/>
              <a:gd name="T8" fmla="*/ 42135 w 479"/>
              <a:gd name="T9" fmla="*/ 0 h 346"/>
              <a:gd name="T10" fmla="*/ 0 w 479"/>
              <a:gd name="T11" fmla="*/ 39478 h 346"/>
              <a:gd name="T12" fmla="*/ 0 w 479"/>
              <a:gd name="T13" fmla="*/ 102178 h 346"/>
              <a:gd name="T14" fmla="*/ 102995 w 479"/>
              <a:gd name="T15" fmla="*/ 102178 h 346"/>
              <a:gd name="T16" fmla="*/ 102995 w 479"/>
              <a:gd name="T17" fmla="*/ 225256 h 346"/>
              <a:gd name="T18" fmla="*/ 0 w 479"/>
              <a:gd name="T19" fmla="*/ 225256 h 346"/>
              <a:gd name="T20" fmla="*/ 0 w 479"/>
              <a:gd name="T21" fmla="*/ 348334 h 346"/>
              <a:gd name="T22" fmla="*/ 102995 w 479"/>
              <a:gd name="T23" fmla="*/ 348334 h 346"/>
              <a:gd name="T24" fmla="*/ 102995 w 479"/>
              <a:gd name="T25" fmla="*/ 450512 h 346"/>
              <a:gd name="T26" fmla="*/ 0 w 479"/>
              <a:gd name="T27" fmla="*/ 450512 h 346"/>
              <a:gd name="T28" fmla="*/ 0 w 479"/>
              <a:gd name="T29" fmla="*/ 573590 h 346"/>
              <a:gd name="T30" fmla="*/ 102995 w 479"/>
              <a:gd name="T31" fmla="*/ 573590 h 346"/>
              <a:gd name="T32" fmla="*/ 102995 w 479"/>
              <a:gd name="T33" fmla="*/ 678090 h 346"/>
              <a:gd name="T34" fmla="*/ 0 w 479"/>
              <a:gd name="T35" fmla="*/ 678090 h 346"/>
              <a:gd name="T36" fmla="*/ 0 w 479"/>
              <a:gd name="T37" fmla="*/ 761690 h 346"/>
              <a:gd name="T38" fmla="*/ 42135 w 479"/>
              <a:gd name="T39" fmla="*/ 801168 h 346"/>
              <a:gd name="T40" fmla="*/ 1079111 w 479"/>
              <a:gd name="T41" fmla="*/ 801168 h 346"/>
              <a:gd name="T42" fmla="*/ 1118905 w 479"/>
              <a:gd name="T43" fmla="*/ 761690 h 346"/>
              <a:gd name="T44" fmla="*/ 1118905 w 479"/>
              <a:gd name="T45" fmla="*/ 678090 h 346"/>
              <a:gd name="T46" fmla="*/ 1015910 w 479"/>
              <a:gd name="T47" fmla="*/ 678090 h 346"/>
              <a:gd name="T48" fmla="*/ 1015910 w 479"/>
              <a:gd name="T49" fmla="*/ 573590 h 346"/>
              <a:gd name="T50" fmla="*/ 1118905 w 479"/>
              <a:gd name="T51" fmla="*/ 573590 h 346"/>
              <a:gd name="T52" fmla="*/ 1118905 w 479"/>
              <a:gd name="T53" fmla="*/ 450512 h 346"/>
              <a:gd name="T54" fmla="*/ 1015910 w 479"/>
              <a:gd name="T55" fmla="*/ 450512 h 346"/>
              <a:gd name="T56" fmla="*/ 1015910 w 479"/>
              <a:gd name="T57" fmla="*/ 348334 h 346"/>
              <a:gd name="T58" fmla="*/ 1118905 w 479"/>
              <a:gd name="T59" fmla="*/ 348334 h 346"/>
              <a:gd name="T60" fmla="*/ 1118905 w 479"/>
              <a:gd name="T61" fmla="*/ 225256 h 346"/>
              <a:gd name="T62" fmla="*/ 1015910 w 479"/>
              <a:gd name="T63" fmla="*/ 225256 h 346"/>
              <a:gd name="T64" fmla="*/ 1015910 w 479"/>
              <a:gd name="T65" fmla="*/ 102178 h 346"/>
              <a:gd name="T66" fmla="*/ 1118905 w 479"/>
              <a:gd name="T67" fmla="*/ 102178 h 346"/>
              <a:gd name="T68" fmla="*/ 435390 w 479"/>
              <a:gd name="T69" fmla="*/ 573590 h 346"/>
              <a:gd name="T70" fmla="*/ 435390 w 479"/>
              <a:gd name="T71" fmla="*/ 573590 h 346"/>
              <a:gd name="T72" fmla="*/ 435390 w 479"/>
              <a:gd name="T73" fmla="*/ 225256 h 346"/>
              <a:gd name="T74" fmla="*/ 725650 w 479"/>
              <a:gd name="T75" fmla="*/ 390134 h 346"/>
              <a:gd name="T76" fmla="*/ 435390 w 479"/>
              <a:gd name="T77" fmla="*/ 573590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/>
            <a:endParaRPr lang="es-MX" sz="1800">
              <a:latin typeface="Lato Light" panose="020F0302020204030203" pitchFamily="34" charset="77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E92DC979-9CE9-8A53-B26B-0FF519ED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793" y="109729"/>
            <a:ext cx="1057546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BF40E5-EA1C-F4F0-3484-6008F5ED7262}"/>
              </a:ext>
            </a:extLst>
          </p:cNvPr>
          <p:cNvSpPr txBox="1"/>
          <p:nvPr/>
        </p:nvSpPr>
        <p:spPr>
          <a:xfrm>
            <a:off x="1484204" y="848317"/>
            <a:ext cx="3310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DATASET EXPLANATION</a:t>
            </a:r>
            <a:endParaRPr lang="en-IN" sz="900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7DF4-3B41-DE15-6E79-E3DABA45AC61}"/>
              </a:ext>
            </a:extLst>
          </p:cNvPr>
          <p:cNvSpPr txBox="1"/>
          <p:nvPr/>
        </p:nvSpPr>
        <p:spPr>
          <a:xfrm>
            <a:off x="341852" y="1765360"/>
            <a:ext cx="104516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 err="1">
                <a:solidFill>
                  <a:srgbClr val="222222"/>
                </a:solidFill>
                <a:effectLst/>
              </a:rPr>
              <a:t>MetabolicSyndrome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: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Presence of metabolic syndrome (binary, 0/1)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</a:rPr>
              <a:t>Missing Values: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</a:rPr>
              <a:t>Marital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: 208 missing values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</a:rPr>
              <a:t>Income: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117 missing values</a:t>
            </a:r>
          </a:p>
          <a:p>
            <a:pPr algn="l"/>
            <a:r>
              <a:rPr lang="en-US" sz="2000" b="1" i="0" dirty="0" err="1">
                <a:solidFill>
                  <a:srgbClr val="222222"/>
                </a:solidFill>
                <a:effectLst/>
              </a:rPr>
              <a:t>WaistCirc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: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85 missing values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</a:rPr>
              <a:t>BMI: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26 missing values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</a:rPr>
              <a:t>Data Preview: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</a:rPr>
              <a:t>The first few rows of the dataset indicate it contains both numeric and categorical data. For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example: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</a:rPr>
              <a:t>Row 1: A 22-year-old male, single, with an income of $8200, BMI 23.3, and no metabolic syndrome.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69592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8A2354-3F41-9609-B197-BAAC705A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0D6C4B-8950-8870-CA24-40E4A2B6E376}"/>
              </a:ext>
            </a:extLst>
          </p:cNvPr>
          <p:cNvSpPr/>
          <p:nvPr/>
        </p:nvSpPr>
        <p:spPr>
          <a:xfrm>
            <a:off x="6639130" y="2133600"/>
            <a:ext cx="5349121" cy="3397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95E98-C1DC-3B06-573A-8F1C658093A6}"/>
              </a:ext>
            </a:extLst>
          </p:cNvPr>
          <p:cNvSpPr txBox="1"/>
          <p:nvPr/>
        </p:nvSpPr>
        <p:spPr>
          <a:xfrm>
            <a:off x="4374856" y="279880"/>
            <a:ext cx="3438762" cy="6001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300" b="1" spc="150" dirty="0">
                <a:solidFill>
                  <a:schemeClr val="accent4"/>
                </a:solidFill>
                <a:latin typeface="Montserrat SemiBold"/>
              </a:rPr>
              <a:t>Domain Tech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6CBA9-76C7-7C37-563C-21B9FDB71759}"/>
              </a:ext>
            </a:extLst>
          </p:cNvPr>
          <p:cNvSpPr txBox="1"/>
          <p:nvPr/>
        </p:nvSpPr>
        <p:spPr>
          <a:xfrm>
            <a:off x="203749" y="3148310"/>
            <a:ext cx="680224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b"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1600" spc="75" dirty="0">
              <a:latin typeface="Montserrat"/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93F73C-6A6A-65BB-EECB-19A129AB0136}"/>
              </a:ext>
            </a:extLst>
          </p:cNvPr>
          <p:cNvSpPr/>
          <p:nvPr/>
        </p:nvSpPr>
        <p:spPr>
          <a:xfrm>
            <a:off x="1731" y="5422323"/>
            <a:ext cx="1122217" cy="1425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01">
            <a:extLst>
              <a:ext uri="{FF2B5EF4-FFF2-40B4-BE49-F238E27FC236}">
                <a16:creationId xmlns:a16="http://schemas.microsoft.com/office/drawing/2014/main" id="{5EEDAF03-8C92-73CF-7BBA-11A13392743B}"/>
              </a:ext>
            </a:extLst>
          </p:cNvPr>
          <p:cNvGrpSpPr>
            <a:grpSpLocks/>
          </p:cNvGrpSpPr>
          <p:nvPr/>
        </p:nvGrpSpPr>
        <p:grpSpPr bwMode="auto">
          <a:xfrm>
            <a:off x="199738" y="215375"/>
            <a:ext cx="738188" cy="129382"/>
            <a:chOff x="1703388" y="2006913"/>
            <a:chExt cx="1478230" cy="25868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74B6DE-46F5-682C-937F-DC29F3B03C1B}"/>
                </a:ext>
              </a:extLst>
            </p:cNvPr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CF39DE-6085-D4B5-D2E5-67C7D5DBC3A9}"/>
                </a:ext>
              </a:extLst>
            </p:cNvPr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9773C6-552A-D178-CED7-95B4E161CD64}"/>
                </a:ext>
              </a:extLst>
            </p:cNvPr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055947-848B-80DC-7779-737AB908DBCE}"/>
                </a:ext>
              </a:extLst>
            </p:cNvPr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1BBF98-CDEE-F1FA-628B-241F90B6E343}"/>
                </a:ext>
              </a:extLst>
            </p:cNvPr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B3F2DB-D7B4-A19D-0C85-68DE51C9230C}"/>
              </a:ext>
            </a:extLst>
          </p:cNvPr>
          <p:cNvSpPr txBox="1"/>
          <p:nvPr/>
        </p:nvSpPr>
        <p:spPr>
          <a:xfrm>
            <a:off x="86673" y="1038274"/>
            <a:ext cx="6224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 Gradient Boost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Ensemble method based on boosting.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Mechanism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Builds models sequentially, correcting the errors of previous models by weighting misclassified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Advantages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Can handle mixed data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Effective for both regression and classification tasks</a:t>
            </a:r>
            <a:r>
              <a:rPr lang="en-US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AE1F9D-C7F9-A8BC-7B41-A24DF381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5633" y="245586"/>
            <a:ext cx="668751" cy="668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4A299-9E1F-9D67-9B21-0708F672B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96" y="2402541"/>
            <a:ext cx="5115166" cy="3019782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26862E00-EED0-1AE4-2B0F-F503D944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53316" y="-150851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E5F536-2CF0-9E4F-AC27-5CF0BF36696F}"/>
              </a:ext>
            </a:extLst>
          </p:cNvPr>
          <p:cNvSpPr txBox="1"/>
          <p:nvPr/>
        </p:nvSpPr>
        <p:spPr>
          <a:xfrm>
            <a:off x="199738" y="3343012"/>
            <a:ext cx="6046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CatBoost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Gradient boosting algorithm tailored for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Handles categorical features natively without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Efficient with categorical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Faster training compared to other boosting algorithms.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Robust to overfitting with built-in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067766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6D2C7A-F2E6-DEC7-E069-C7DF1CFE069C}"/>
              </a:ext>
            </a:extLst>
          </p:cNvPr>
          <p:cNvSpPr txBox="1"/>
          <p:nvPr/>
        </p:nvSpPr>
        <p:spPr>
          <a:xfrm>
            <a:off x="4374856" y="279880"/>
            <a:ext cx="3438762" cy="6001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300" b="1" spc="150" dirty="0">
                <a:solidFill>
                  <a:schemeClr val="accent4"/>
                </a:solidFill>
                <a:latin typeface="Montserrat SemiBold"/>
              </a:rPr>
              <a:t>Domain Tech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BA853-26B4-02ED-C7B2-5AF0229B2B6D}"/>
              </a:ext>
            </a:extLst>
          </p:cNvPr>
          <p:cNvSpPr txBox="1"/>
          <p:nvPr/>
        </p:nvSpPr>
        <p:spPr>
          <a:xfrm>
            <a:off x="203749" y="3148310"/>
            <a:ext cx="680224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b"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1600" spc="75" dirty="0">
              <a:latin typeface="Montserrat"/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0E3C4-1807-DAF0-7C94-803FF05AF01B}"/>
              </a:ext>
            </a:extLst>
          </p:cNvPr>
          <p:cNvSpPr/>
          <p:nvPr/>
        </p:nvSpPr>
        <p:spPr>
          <a:xfrm>
            <a:off x="1731" y="5422323"/>
            <a:ext cx="1122217" cy="1425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01">
            <a:extLst>
              <a:ext uri="{FF2B5EF4-FFF2-40B4-BE49-F238E27FC236}">
                <a16:creationId xmlns:a16="http://schemas.microsoft.com/office/drawing/2014/main" id="{C147EDEF-7B6D-0C52-D266-7434CEA9F7A2}"/>
              </a:ext>
            </a:extLst>
          </p:cNvPr>
          <p:cNvGrpSpPr>
            <a:grpSpLocks/>
          </p:cNvGrpSpPr>
          <p:nvPr/>
        </p:nvGrpSpPr>
        <p:grpSpPr bwMode="auto">
          <a:xfrm>
            <a:off x="199738" y="215375"/>
            <a:ext cx="738188" cy="129382"/>
            <a:chOff x="1703388" y="2006913"/>
            <a:chExt cx="1478230" cy="25868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3801D9-B71C-2869-610F-832090170024}"/>
                </a:ext>
              </a:extLst>
            </p:cNvPr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97ACD-B9D2-1D40-9290-E64473D8F2A2}"/>
                </a:ext>
              </a:extLst>
            </p:cNvPr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079B0E-FE98-886E-9D31-6E5B6C333CB0}"/>
                </a:ext>
              </a:extLst>
            </p:cNvPr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A9A986-2D06-2903-B45F-90EE24060EC7}"/>
                </a:ext>
              </a:extLst>
            </p:cNvPr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79AC75-EE7A-DE06-11E2-38D07FE9DE19}"/>
                </a:ext>
              </a:extLst>
            </p:cNvPr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1555211-0E93-8E4A-6B37-F1B106601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5633" y="245586"/>
            <a:ext cx="668751" cy="668751"/>
          </a:xfrm>
          <a:prstGeom prst="rect">
            <a:avLst/>
          </a:prstGeom>
        </p:spPr>
      </p:pic>
      <p:sp>
        <p:nvSpPr>
          <p:cNvPr id="37" name="Rectangle 22">
            <a:extLst>
              <a:ext uri="{FF2B5EF4-FFF2-40B4-BE49-F238E27FC236}">
                <a16:creationId xmlns:a16="http://schemas.microsoft.com/office/drawing/2014/main" id="{98BFB943-9872-9F4E-FA6B-4C43FF4A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4" y="1524136"/>
            <a:ext cx="109003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Ensemble method based on bagging.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Mechanism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Builds multiple decision trees and averages their predictions to improve stability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Advantages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Reduces overfitting compared to individual decision trees.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Handles missing data and scales well to large datasets.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Works for both classification and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9AD56-564D-A563-8134-32F6DD7E353D}"/>
              </a:ext>
            </a:extLst>
          </p:cNvPr>
          <p:cNvSpPr txBox="1"/>
          <p:nvPr/>
        </p:nvSpPr>
        <p:spPr>
          <a:xfrm>
            <a:off x="264428" y="3832460"/>
            <a:ext cx="8525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Non-parametric model based on tree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Mechanism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Splits the data into subsets based on feature thresholds recursively.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Advantages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Easy to interpret and visualize.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Requires minimal data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Handles both numerical and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126863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A145D-80CF-D7E8-9094-8B0123E5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0">
            <a:extLst>
              <a:ext uri="{FF2B5EF4-FFF2-40B4-BE49-F238E27FC236}">
                <a16:creationId xmlns:a16="http://schemas.microsoft.com/office/drawing/2014/main" id="{85F62338-AC60-2655-5D72-F4FA7BB5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52" y="1160759"/>
            <a:ext cx="11503532" cy="3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endParaRPr lang="en-US" sz="1800">
              <a:latin typeface="Times New Roman"/>
              <a:ea typeface="Lato Light"/>
              <a:cs typeface="La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66CC9-0E9B-8BB7-B8A9-0C86361D4B31}"/>
              </a:ext>
            </a:extLst>
          </p:cNvPr>
          <p:cNvGrpSpPr/>
          <p:nvPr/>
        </p:nvGrpSpPr>
        <p:grpSpPr>
          <a:xfrm>
            <a:off x="341852" y="406082"/>
            <a:ext cx="4826037" cy="1142458"/>
            <a:chOff x="15713852" y="5566493"/>
            <a:chExt cx="9652074" cy="2284915"/>
          </a:xfrm>
          <a:solidFill>
            <a:schemeClr val="accent2"/>
          </a:solidFill>
        </p:grpSpPr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7CAF8F3D-08F2-F12C-C7DB-7C36560F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5852" y="6246608"/>
              <a:ext cx="2365168" cy="931387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E9CCC8EF-B3C6-ACD8-BEF6-E663A4339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5871" y="6246608"/>
              <a:ext cx="7940055" cy="991369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89AD610D-CECE-EC6E-D99B-1CE02476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52" y="5566493"/>
              <a:ext cx="2288116" cy="2284915"/>
            </a:xfrm>
            <a:custGeom>
              <a:avLst/>
              <a:gdLst>
                <a:gd name="T0" fmla="*/ 0 w 3010"/>
                <a:gd name="T1" fmla="*/ 1504 h 3009"/>
                <a:gd name="T2" fmla="*/ 0 w 3010"/>
                <a:gd name="T3" fmla="*/ 1504 h 3009"/>
                <a:gd name="T4" fmla="*/ 1505 w 3010"/>
                <a:gd name="T5" fmla="*/ 3008 h 3009"/>
                <a:gd name="T6" fmla="*/ 3009 w 3010"/>
                <a:gd name="T7" fmla="*/ 1504 h 3009"/>
                <a:gd name="T8" fmla="*/ 1505 w 3010"/>
                <a:gd name="T9" fmla="*/ 0 h 3009"/>
                <a:gd name="T10" fmla="*/ 0 w 3010"/>
                <a:gd name="T11" fmla="*/ 1504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0" h="3009">
                  <a:moveTo>
                    <a:pt x="0" y="1504"/>
                  </a:moveTo>
                  <a:lnTo>
                    <a:pt x="0" y="1504"/>
                  </a:lnTo>
                  <a:cubicBezTo>
                    <a:pt x="0" y="2335"/>
                    <a:pt x="673" y="3008"/>
                    <a:pt x="1505" y="3008"/>
                  </a:cubicBezTo>
                  <a:cubicBezTo>
                    <a:pt x="2336" y="3008"/>
                    <a:pt x="3009" y="2335"/>
                    <a:pt x="3009" y="1504"/>
                  </a:cubicBezTo>
                  <a:cubicBezTo>
                    <a:pt x="3009" y="672"/>
                    <a:pt x="2336" y="0"/>
                    <a:pt x="1505" y="0"/>
                  </a:cubicBezTo>
                  <a:cubicBezTo>
                    <a:pt x="673" y="0"/>
                    <a:pt x="0" y="672"/>
                    <a:pt x="0" y="15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496B5D16-6FF0-C387-90FE-41753171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540" y="154080"/>
            <a:ext cx="2829406" cy="1611280"/>
          </a:xfrm>
          <a:prstGeom prst="rect">
            <a:avLst/>
          </a:prstGeom>
        </p:spPr>
      </p:pic>
      <p:sp>
        <p:nvSpPr>
          <p:cNvPr id="18" name="Freeform 138">
            <a:extLst>
              <a:ext uri="{FF2B5EF4-FFF2-40B4-BE49-F238E27FC236}">
                <a16:creationId xmlns:a16="http://schemas.microsoft.com/office/drawing/2014/main" id="{D6794DBB-E8AC-A0C8-3392-88308B69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408" y="5549900"/>
            <a:ext cx="560388" cy="401638"/>
          </a:xfrm>
          <a:custGeom>
            <a:avLst/>
            <a:gdLst>
              <a:gd name="T0" fmla="*/ 1118905 w 479"/>
              <a:gd name="T1" fmla="*/ 102178 h 346"/>
              <a:gd name="T2" fmla="*/ 1118905 w 479"/>
              <a:gd name="T3" fmla="*/ 102178 h 346"/>
              <a:gd name="T4" fmla="*/ 1118905 w 479"/>
              <a:gd name="T5" fmla="*/ 39478 h 346"/>
              <a:gd name="T6" fmla="*/ 1079111 w 479"/>
              <a:gd name="T7" fmla="*/ 0 h 346"/>
              <a:gd name="T8" fmla="*/ 42135 w 479"/>
              <a:gd name="T9" fmla="*/ 0 h 346"/>
              <a:gd name="T10" fmla="*/ 0 w 479"/>
              <a:gd name="T11" fmla="*/ 39478 h 346"/>
              <a:gd name="T12" fmla="*/ 0 w 479"/>
              <a:gd name="T13" fmla="*/ 102178 h 346"/>
              <a:gd name="T14" fmla="*/ 102995 w 479"/>
              <a:gd name="T15" fmla="*/ 102178 h 346"/>
              <a:gd name="T16" fmla="*/ 102995 w 479"/>
              <a:gd name="T17" fmla="*/ 225256 h 346"/>
              <a:gd name="T18" fmla="*/ 0 w 479"/>
              <a:gd name="T19" fmla="*/ 225256 h 346"/>
              <a:gd name="T20" fmla="*/ 0 w 479"/>
              <a:gd name="T21" fmla="*/ 348334 h 346"/>
              <a:gd name="T22" fmla="*/ 102995 w 479"/>
              <a:gd name="T23" fmla="*/ 348334 h 346"/>
              <a:gd name="T24" fmla="*/ 102995 w 479"/>
              <a:gd name="T25" fmla="*/ 450512 h 346"/>
              <a:gd name="T26" fmla="*/ 0 w 479"/>
              <a:gd name="T27" fmla="*/ 450512 h 346"/>
              <a:gd name="T28" fmla="*/ 0 w 479"/>
              <a:gd name="T29" fmla="*/ 573590 h 346"/>
              <a:gd name="T30" fmla="*/ 102995 w 479"/>
              <a:gd name="T31" fmla="*/ 573590 h 346"/>
              <a:gd name="T32" fmla="*/ 102995 w 479"/>
              <a:gd name="T33" fmla="*/ 678090 h 346"/>
              <a:gd name="T34" fmla="*/ 0 w 479"/>
              <a:gd name="T35" fmla="*/ 678090 h 346"/>
              <a:gd name="T36" fmla="*/ 0 w 479"/>
              <a:gd name="T37" fmla="*/ 761690 h 346"/>
              <a:gd name="T38" fmla="*/ 42135 w 479"/>
              <a:gd name="T39" fmla="*/ 801168 h 346"/>
              <a:gd name="T40" fmla="*/ 1079111 w 479"/>
              <a:gd name="T41" fmla="*/ 801168 h 346"/>
              <a:gd name="T42" fmla="*/ 1118905 w 479"/>
              <a:gd name="T43" fmla="*/ 761690 h 346"/>
              <a:gd name="T44" fmla="*/ 1118905 w 479"/>
              <a:gd name="T45" fmla="*/ 678090 h 346"/>
              <a:gd name="T46" fmla="*/ 1015910 w 479"/>
              <a:gd name="T47" fmla="*/ 678090 h 346"/>
              <a:gd name="T48" fmla="*/ 1015910 w 479"/>
              <a:gd name="T49" fmla="*/ 573590 h 346"/>
              <a:gd name="T50" fmla="*/ 1118905 w 479"/>
              <a:gd name="T51" fmla="*/ 573590 h 346"/>
              <a:gd name="T52" fmla="*/ 1118905 w 479"/>
              <a:gd name="T53" fmla="*/ 450512 h 346"/>
              <a:gd name="T54" fmla="*/ 1015910 w 479"/>
              <a:gd name="T55" fmla="*/ 450512 h 346"/>
              <a:gd name="T56" fmla="*/ 1015910 w 479"/>
              <a:gd name="T57" fmla="*/ 348334 h 346"/>
              <a:gd name="T58" fmla="*/ 1118905 w 479"/>
              <a:gd name="T59" fmla="*/ 348334 h 346"/>
              <a:gd name="T60" fmla="*/ 1118905 w 479"/>
              <a:gd name="T61" fmla="*/ 225256 h 346"/>
              <a:gd name="T62" fmla="*/ 1015910 w 479"/>
              <a:gd name="T63" fmla="*/ 225256 h 346"/>
              <a:gd name="T64" fmla="*/ 1015910 w 479"/>
              <a:gd name="T65" fmla="*/ 102178 h 346"/>
              <a:gd name="T66" fmla="*/ 1118905 w 479"/>
              <a:gd name="T67" fmla="*/ 102178 h 346"/>
              <a:gd name="T68" fmla="*/ 435390 w 479"/>
              <a:gd name="T69" fmla="*/ 573590 h 346"/>
              <a:gd name="T70" fmla="*/ 435390 w 479"/>
              <a:gd name="T71" fmla="*/ 573590 h 346"/>
              <a:gd name="T72" fmla="*/ 435390 w 479"/>
              <a:gd name="T73" fmla="*/ 225256 h 346"/>
              <a:gd name="T74" fmla="*/ 725650 w 479"/>
              <a:gd name="T75" fmla="*/ 390134 h 346"/>
              <a:gd name="T76" fmla="*/ 435390 w 479"/>
              <a:gd name="T77" fmla="*/ 573590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/>
            <a:endParaRPr lang="es-MX" sz="1800">
              <a:latin typeface="Lato Light" panose="020F0302020204030203" pitchFamily="34" charset="77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63707B8-5EC7-455E-4054-5040CE0B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793" y="109729"/>
            <a:ext cx="1057546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1C81F1-421E-56DC-BFEC-3CC976DB6BA9}"/>
              </a:ext>
            </a:extLst>
          </p:cNvPr>
          <p:cNvSpPr txBox="1"/>
          <p:nvPr/>
        </p:nvSpPr>
        <p:spPr>
          <a:xfrm>
            <a:off x="1484204" y="848317"/>
            <a:ext cx="3310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 &amp; Conclusion</a:t>
            </a:r>
            <a:endParaRPr lang="en-IN" sz="900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BA370-4CF2-D3A3-BE04-C31BA139ECED}"/>
              </a:ext>
            </a:extLst>
          </p:cNvPr>
          <p:cNvSpPr txBox="1"/>
          <p:nvPr/>
        </p:nvSpPr>
        <p:spPr>
          <a:xfrm>
            <a:off x="670879" y="1581883"/>
            <a:ext cx="7894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Output</a:t>
            </a:r>
          </a:p>
          <a:p>
            <a:r>
              <a:rPr lang="en-IN" b="1" dirty="0"/>
              <a:t>Data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Number of Features</a:t>
            </a:r>
            <a:r>
              <a:rPr lang="en-IN" dirty="0"/>
              <a:t>: 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Number of Observations</a:t>
            </a:r>
            <a:r>
              <a:rPr lang="en-IN" dirty="0"/>
              <a:t>: X (Replace with dataset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Predictive Features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Waist Circumference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HDL Cholesterol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Triglycerides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Blood Glucose</a:t>
            </a:r>
          </a:p>
          <a:p>
            <a:r>
              <a:rPr lang="en-IN" b="1" dirty="0"/>
              <a:t>Feature Importance (Example from Decision Tree/Random Forest):</a:t>
            </a:r>
          </a:p>
          <a:p>
            <a:pPr>
              <a:buFont typeface="+mj-lt"/>
              <a:buAutoNum type="arabicPeriod"/>
            </a:pPr>
            <a:r>
              <a:rPr lang="en-IN" dirty="0"/>
              <a:t>Waist Circumference: 25%</a:t>
            </a:r>
          </a:p>
          <a:p>
            <a:pPr>
              <a:buFont typeface="+mj-lt"/>
              <a:buAutoNum type="arabicPeriod"/>
            </a:pPr>
            <a:r>
              <a:rPr lang="en-IN" dirty="0"/>
              <a:t>Triglycerides: 22%</a:t>
            </a:r>
          </a:p>
          <a:p>
            <a:pPr>
              <a:buFont typeface="+mj-lt"/>
              <a:buAutoNum type="arabicPeriod"/>
            </a:pPr>
            <a:r>
              <a:rPr lang="en-IN" dirty="0"/>
              <a:t>HDL Cholesterol: 18%</a:t>
            </a:r>
          </a:p>
          <a:p>
            <a:pPr>
              <a:buFont typeface="+mj-lt"/>
              <a:buAutoNum type="arabicPeriod"/>
            </a:pPr>
            <a:r>
              <a:rPr lang="en-IN" dirty="0"/>
              <a:t>BMI: 15%</a:t>
            </a:r>
          </a:p>
          <a:p>
            <a:pPr>
              <a:buFont typeface="+mj-lt"/>
              <a:buAutoNum type="arabicPeriod"/>
            </a:pPr>
            <a:r>
              <a:rPr lang="en-IN" dirty="0"/>
              <a:t>Blood Glucose: 12%</a:t>
            </a:r>
          </a:p>
          <a:p>
            <a:pPr>
              <a:buFont typeface="+mj-lt"/>
              <a:buAutoNum type="arabicPeriod"/>
            </a:pPr>
            <a:r>
              <a:rPr lang="en-IN" dirty="0"/>
              <a:t>Age: 5%</a:t>
            </a:r>
          </a:p>
          <a:p>
            <a:pPr>
              <a:buFont typeface="+mj-lt"/>
              <a:buAutoNum type="arabicPeriod"/>
            </a:pPr>
            <a:r>
              <a:rPr lang="en-IN" dirty="0"/>
              <a:t>Gender: 3%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2002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E72A-2BAA-C7BF-8D34-A5B0CD22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0">
            <a:extLst>
              <a:ext uri="{FF2B5EF4-FFF2-40B4-BE49-F238E27FC236}">
                <a16:creationId xmlns:a16="http://schemas.microsoft.com/office/drawing/2014/main" id="{11986974-BC32-8905-2CCC-0CB9880AC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52" y="1160759"/>
            <a:ext cx="11503532" cy="3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endParaRPr lang="en-US" sz="1800">
              <a:latin typeface="Times New Roman"/>
              <a:ea typeface="Lato Light"/>
              <a:cs typeface="La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C0BB8F-DC2F-E367-E30F-B59D0FD9ECBD}"/>
              </a:ext>
            </a:extLst>
          </p:cNvPr>
          <p:cNvGrpSpPr/>
          <p:nvPr/>
        </p:nvGrpSpPr>
        <p:grpSpPr>
          <a:xfrm>
            <a:off x="341852" y="406082"/>
            <a:ext cx="4826037" cy="1142458"/>
            <a:chOff x="15713852" y="5566493"/>
            <a:chExt cx="9652074" cy="2284915"/>
          </a:xfrm>
          <a:solidFill>
            <a:schemeClr val="accent2"/>
          </a:solidFill>
        </p:grpSpPr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B9CFFB55-34E5-C5D0-7255-DA8221FD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5852" y="6246608"/>
              <a:ext cx="2365168" cy="931387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F31BB937-8AF1-C61F-6ACB-5C548E87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5871" y="6246608"/>
              <a:ext cx="7940055" cy="991369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BCEAA28E-1EC5-E4F2-EDA7-7015AF6B8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52" y="5566493"/>
              <a:ext cx="2288116" cy="2284915"/>
            </a:xfrm>
            <a:custGeom>
              <a:avLst/>
              <a:gdLst>
                <a:gd name="T0" fmla="*/ 0 w 3010"/>
                <a:gd name="T1" fmla="*/ 1504 h 3009"/>
                <a:gd name="T2" fmla="*/ 0 w 3010"/>
                <a:gd name="T3" fmla="*/ 1504 h 3009"/>
                <a:gd name="T4" fmla="*/ 1505 w 3010"/>
                <a:gd name="T5" fmla="*/ 3008 h 3009"/>
                <a:gd name="T6" fmla="*/ 3009 w 3010"/>
                <a:gd name="T7" fmla="*/ 1504 h 3009"/>
                <a:gd name="T8" fmla="*/ 1505 w 3010"/>
                <a:gd name="T9" fmla="*/ 0 h 3009"/>
                <a:gd name="T10" fmla="*/ 0 w 3010"/>
                <a:gd name="T11" fmla="*/ 1504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0" h="3009">
                  <a:moveTo>
                    <a:pt x="0" y="1504"/>
                  </a:moveTo>
                  <a:lnTo>
                    <a:pt x="0" y="1504"/>
                  </a:lnTo>
                  <a:cubicBezTo>
                    <a:pt x="0" y="2335"/>
                    <a:pt x="673" y="3008"/>
                    <a:pt x="1505" y="3008"/>
                  </a:cubicBezTo>
                  <a:cubicBezTo>
                    <a:pt x="2336" y="3008"/>
                    <a:pt x="3009" y="2335"/>
                    <a:pt x="3009" y="1504"/>
                  </a:cubicBezTo>
                  <a:cubicBezTo>
                    <a:pt x="3009" y="672"/>
                    <a:pt x="2336" y="0"/>
                    <a:pt x="1505" y="0"/>
                  </a:cubicBezTo>
                  <a:cubicBezTo>
                    <a:pt x="673" y="0"/>
                    <a:pt x="0" y="672"/>
                    <a:pt x="0" y="15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BDF94356-C4EB-F014-73CD-BA4579F6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540" y="154080"/>
            <a:ext cx="2829406" cy="1611280"/>
          </a:xfrm>
          <a:prstGeom prst="rect">
            <a:avLst/>
          </a:prstGeom>
        </p:spPr>
      </p:pic>
      <p:sp>
        <p:nvSpPr>
          <p:cNvPr id="18" name="Freeform 138">
            <a:extLst>
              <a:ext uri="{FF2B5EF4-FFF2-40B4-BE49-F238E27FC236}">
                <a16:creationId xmlns:a16="http://schemas.microsoft.com/office/drawing/2014/main" id="{2DF9A995-7369-AB94-2FD2-E3B92126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408" y="5549900"/>
            <a:ext cx="560388" cy="401638"/>
          </a:xfrm>
          <a:custGeom>
            <a:avLst/>
            <a:gdLst>
              <a:gd name="T0" fmla="*/ 1118905 w 479"/>
              <a:gd name="T1" fmla="*/ 102178 h 346"/>
              <a:gd name="T2" fmla="*/ 1118905 w 479"/>
              <a:gd name="T3" fmla="*/ 102178 h 346"/>
              <a:gd name="T4" fmla="*/ 1118905 w 479"/>
              <a:gd name="T5" fmla="*/ 39478 h 346"/>
              <a:gd name="T6" fmla="*/ 1079111 w 479"/>
              <a:gd name="T7" fmla="*/ 0 h 346"/>
              <a:gd name="T8" fmla="*/ 42135 w 479"/>
              <a:gd name="T9" fmla="*/ 0 h 346"/>
              <a:gd name="T10" fmla="*/ 0 w 479"/>
              <a:gd name="T11" fmla="*/ 39478 h 346"/>
              <a:gd name="T12" fmla="*/ 0 w 479"/>
              <a:gd name="T13" fmla="*/ 102178 h 346"/>
              <a:gd name="T14" fmla="*/ 102995 w 479"/>
              <a:gd name="T15" fmla="*/ 102178 h 346"/>
              <a:gd name="T16" fmla="*/ 102995 w 479"/>
              <a:gd name="T17" fmla="*/ 225256 h 346"/>
              <a:gd name="T18" fmla="*/ 0 w 479"/>
              <a:gd name="T19" fmla="*/ 225256 h 346"/>
              <a:gd name="T20" fmla="*/ 0 w 479"/>
              <a:gd name="T21" fmla="*/ 348334 h 346"/>
              <a:gd name="T22" fmla="*/ 102995 w 479"/>
              <a:gd name="T23" fmla="*/ 348334 h 346"/>
              <a:gd name="T24" fmla="*/ 102995 w 479"/>
              <a:gd name="T25" fmla="*/ 450512 h 346"/>
              <a:gd name="T26" fmla="*/ 0 w 479"/>
              <a:gd name="T27" fmla="*/ 450512 h 346"/>
              <a:gd name="T28" fmla="*/ 0 w 479"/>
              <a:gd name="T29" fmla="*/ 573590 h 346"/>
              <a:gd name="T30" fmla="*/ 102995 w 479"/>
              <a:gd name="T31" fmla="*/ 573590 h 346"/>
              <a:gd name="T32" fmla="*/ 102995 w 479"/>
              <a:gd name="T33" fmla="*/ 678090 h 346"/>
              <a:gd name="T34" fmla="*/ 0 w 479"/>
              <a:gd name="T35" fmla="*/ 678090 h 346"/>
              <a:gd name="T36" fmla="*/ 0 w 479"/>
              <a:gd name="T37" fmla="*/ 761690 h 346"/>
              <a:gd name="T38" fmla="*/ 42135 w 479"/>
              <a:gd name="T39" fmla="*/ 801168 h 346"/>
              <a:gd name="T40" fmla="*/ 1079111 w 479"/>
              <a:gd name="T41" fmla="*/ 801168 h 346"/>
              <a:gd name="T42" fmla="*/ 1118905 w 479"/>
              <a:gd name="T43" fmla="*/ 761690 h 346"/>
              <a:gd name="T44" fmla="*/ 1118905 w 479"/>
              <a:gd name="T45" fmla="*/ 678090 h 346"/>
              <a:gd name="T46" fmla="*/ 1015910 w 479"/>
              <a:gd name="T47" fmla="*/ 678090 h 346"/>
              <a:gd name="T48" fmla="*/ 1015910 w 479"/>
              <a:gd name="T49" fmla="*/ 573590 h 346"/>
              <a:gd name="T50" fmla="*/ 1118905 w 479"/>
              <a:gd name="T51" fmla="*/ 573590 h 346"/>
              <a:gd name="T52" fmla="*/ 1118905 w 479"/>
              <a:gd name="T53" fmla="*/ 450512 h 346"/>
              <a:gd name="T54" fmla="*/ 1015910 w 479"/>
              <a:gd name="T55" fmla="*/ 450512 h 346"/>
              <a:gd name="T56" fmla="*/ 1015910 w 479"/>
              <a:gd name="T57" fmla="*/ 348334 h 346"/>
              <a:gd name="T58" fmla="*/ 1118905 w 479"/>
              <a:gd name="T59" fmla="*/ 348334 h 346"/>
              <a:gd name="T60" fmla="*/ 1118905 w 479"/>
              <a:gd name="T61" fmla="*/ 225256 h 346"/>
              <a:gd name="T62" fmla="*/ 1015910 w 479"/>
              <a:gd name="T63" fmla="*/ 225256 h 346"/>
              <a:gd name="T64" fmla="*/ 1015910 w 479"/>
              <a:gd name="T65" fmla="*/ 102178 h 346"/>
              <a:gd name="T66" fmla="*/ 1118905 w 479"/>
              <a:gd name="T67" fmla="*/ 102178 h 346"/>
              <a:gd name="T68" fmla="*/ 435390 w 479"/>
              <a:gd name="T69" fmla="*/ 573590 h 346"/>
              <a:gd name="T70" fmla="*/ 435390 w 479"/>
              <a:gd name="T71" fmla="*/ 573590 h 346"/>
              <a:gd name="T72" fmla="*/ 435390 w 479"/>
              <a:gd name="T73" fmla="*/ 225256 h 346"/>
              <a:gd name="T74" fmla="*/ 725650 w 479"/>
              <a:gd name="T75" fmla="*/ 390134 h 346"/>
              <a:gd name="T76" fmla="*/ 435390 w 479"/>
              <a:gd name="T77" fmla="*/ 573590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/>
            <a:endParaRPr lang="es-MX" sz="1800">
              <a:latin typeface="Lato Light" panose="020F0302020204030203" pitchFamily="34" charset="77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0958499B-FAA1-EB60-1B83-62D16DFB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793" y="109729"/>
            <a:ext cx="1057546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7DAA51-7528-536A-EC2E-0A3A4D318BB6}"/>
              </a:ext>
            </a:extLst>
          </p:cNvPr>
          <p:cNvSpPr txBox="1"/>
          <p:nvPr/>
        </p:nvSpPr>
        <p:spPr>
          <a:xfrm>
            <a:off x="1484204" y="848317"/>
            <a:ext cx="3310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 &amp; Conclusion</a:t>
            </a:r>
            <a:endParaRPr lang="en-IN" sz="900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E98BD-2B42-ADDA-E0EF-154B5C399571}"/>
              </a:ext>
            </a:extLst>
          </p:cNvPr>
          <p:cNvSpPr txBox="1"/>
          <p:nvPr/>
        </p:nvSpPr>
        <p:spPr>
          <a:xfrm>
            <a:off x="670879" y="1581883"/>
            <a:ext cx="78943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Logistic Regression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Accuracy: 85%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Precision: 83%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Recall: 80%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F1-Score: 81%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Decision Tree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Accuracy: 88%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Precision: 85%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Recall: 86%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F1-Score: 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Random Forest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Accuracy: 92%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Precision: 90%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Recall: 91%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F1-Score: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Best Performing Model</a:t>
            </a:r>
            <a:r>
              <a:rPr lang="en-IN" dirty="0"/>
              <a:t>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34959029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3AAE8-329B-DD19-F404-941903CB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0">
            <a:extLst>
              <a:ext uri="{FF2B5EF4-FFF2-40B4-BE49-F238E27FC236}">
                <a16:creationId xmlns:a16="http://schemas.microsoft.com/office/drawing/2014/main" id="{8EE4C691-C4EE-6D63-2DB8-76E76F54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52" y="1160759"/>
            <a:ext cx="11503532" cy="3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endParaRPr lang="en-US" sz="1800">
              <a:latin typeface="Times New Roman"/>
              <a:ea typeface="Lato Light"/>
              <a:cs typeface="La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D8496-2E52-9828-58F7-0F879D363D33}"/>
              </a:ext>
            </a:extLst>
          </p:cNvPr>
          <p:cNvGrpSpPr/>
          <p:nvPr/>
        </p:nvGrpSpPr>
        <p:grpSpPr>
          <a:xfrm>
            <a:off x="341852" y="406082"/>
            <a:ext cx="4826037" cy="1142458"/>
            <a:chOff x="15713852" y="5566493"/>
            <a:chExt cx="9652074" cy="2284915"/>
          </a:xfrm>
          <a:solidFill>
            <a:schemeClr val="accent2"/>
          </a:solidFill>
        </p:grpSpPr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177BD3A3-70D7-F344-152B-2B412C0D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5852" y="6246608"/>
              <a:ext cx="2365168" cy="931387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DB14A635-0A3C-F8E1-454C-F481A0ABD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5871" y="6246608"/>
              <a:ext cx="7940055" cy="991369"/>
            </a:xfrm>
            <a:custGeom>
              <a:avLst/>
              <a:gdLst>
                <a:gd name="T0" fmla="*/ 3111 w 3112"/>
                <a:gd name="T1" fmla="*/ 0 h 1225"/>
                <a:gd name="T2" fmla="*/ 0 w 3112"/>
                <a:gd name="T3" fmla="*/ 0 h 1225"/>
                <a:gd name="T4" fmla="*/ 0 w 3112"/>
                <a:gd name="T5" fmla="*/ 1224 h 1225"/>
                <a:gd name="T6" fmla="*/ 3111 w 3112"/>
                <a:gd name="T7" fmla="*/ 1224 h 1225"/>
                <a:gd name="T8" fmla="*/ 3111 w 3112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2" h="1225">
                  <a:moveTo>
                    <a:pt x="3111" y="0"/>
                  </a:moveTo>
                  <a:lnTo>
                    <a:pt x="0" y="0"/>
                  </a:lnTo>
                  <a:lnTo>
                    <a:pt x="0" y="1224"/>
                  </a:lnTo>
                  <a:lnTo>
                    <a:pt x="3111" y="1224"/>
                  </a:lnTo>
                  <a:lnTo>
                    <a:pt x="31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82331F0C-D697-38EA-BD9A-470896E76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52" y="5566493"/>
              <a:ext cx="2288116" cy="2284915"/>
            </a:xfrm>
            <a:custGeom>
              <a:avLst/>
              <a:gdLst>
                <a:gd name="T0" fmla="*/ 0 w 3010"/>
                <a:gd name="T1" fmla="*/ 1504 h 3009"/>
                <a:gd name="T2" fmla="*/ 0 w 3010"/>
                <a:gd name="T3" fmla="*/ 1504 h 3009"/>
                <a:gd name="T4" fmla="*/ 1505 w 3010"/>
                <a:gd name="T5" fmla="*/ 3008 h 3009"/>
                <a:gd name="T6" fmla="*/ 3009 w 3010"/>
                <a:gd name="T7" fmla="*/ 1504 h 3009"/>
                <a:gd name="T8" fmla="*/ 1505 w 3010"/>
                <a:gd name="T9" fmla="*/ 0 h 3009"/>
                <a:gd name="T10" fmla="*/ 0 w 3010"/>
                <a:gd name="T11" fmla="*/ 1504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0" h="3009">
                  <a:moveTo>
                    <a:pt x="0" y="1504"/>
                  </a:moveTo>
                  <a:lnTo>
                    <a:pt x="0" y="1504"/>
                  </a:lnTo>
                  <a:cubicBezTo>
                    <a:pt x="0" y="2335"/>
                    <a:pt x="673" y="3008"/>
                    <a:pt x="1505" y="3008"/>
                  </a:cubicBezTo>
                  <a:cubicBezTo>
                    <a:pt x="2336" y="3008"/>
                    <a:pt x="3009" y="2335"/>
                    <a:pt x="3009" y="1504"/>
                  </a:cubicBezTo>
                  <a:cubicBezTo>
                    <a:pt x="3009" y="672"/>
                    <a:pt x="2336" y="0"/>
                    <a:pt x="1505" y="0"/>
                  </a:cubicBezTo>
                  <a:cubicBezTo>
                    <a:pt x="673" y="0"/>
                    <a:pt x="0" y="672"/>
                    <a:pt x="0" y="15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77E6E8E-C442-5F8D-A1A2-254C26EC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540" y="154080"/>
            <a:ext cx="2829406" cy="1611280"/>
          </a:xfrm>
          <a:prstGeom prst="rect">
            <a:avLst/>
          </a:prstGeom>
        </p:spPr>
      </p:pic>
      <p:sp>
        <p:nvSpPr>
          <p:cNvPr id="18" name="Freeform 138">
            <a:extLst>
              <a:ext uri="{FF2B5EF4-FFF2-40B4-BE49-F238E27FC236}">
                <a16:creationId xmlns:a16="http://schemas.microsoft.com/office/drawing/2014/main" id="{04AD3DE6-F861-F259-4CC8-0D34B48F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408" y="5549900"/>
            <a:ext cx="560388" cy="401638"/>
          </a:xfrm>
          <a:custGeom>
            <a:avLst/>
            <a:gdLst>
              <a:gd name="T0" fmla="*/ 1118905 w 479"/>
              <a:gd name="T1" fmla="*/ 102178 h 346"/>
              <a:gd name="T2" fmla="*/ 1118905 w 479"/>
              <a:gd name="T3" fmla="*/ 102178 h 346"/>
              <a:gd name="T4" fmla="*/ 1118905 w 479"/>
              <a:gd name="T5" fmla="*/ 39478 h 346"/>
              <a:gd name="T6" fmla="*/ 1079111 w 479"/>
              <a:gd name="T7" fmla="*/ 0 h 346"/>
              <a:gd name="T8" fmla="*/ 42135 w 479"/>
              <a:gd name="T9" fmla="*/ 0 h 346"/>
              <a:gd name="T10" fmla="*/ 0 w 479"/>
              <a:gd name="T11" fmla="*/ 39478 h 346"/>
              <a:gd name="T12" fmla="*/ 0 w 479"/>
              <a:gd name="T13" fmla="*/ 102178 h 346"/>
              <a:gd name="T14" fmla="*/ 102995 w 479"/>
              <a:gd name="T15" fmla="*/ 102178 h 346"/>
              <a:gd name="T16" fmla="*/ 102995 w 479"/>
              <a:gd name="T17" fmla="*/ 225256 h 346"/>
              <a:gd name="T18" fmla="*/ 0 w 479"/>
              <a:gd name="T19" fmla="*/ 225256 h 346"/>
              <a:gd name="T20" fmla="*/ 0 w 479"/>
              <a:gd name="T21" fmla="*/ 348334 h 346"/>
              <a:gd name="T22" fmla="*/ 102995 w 479"/>
              <a:gd name="T23" fmla="*/ 348334 h 346"/>
              <a:gd name="T24" fmla="*/ 102995 w 479"/>
              <a:gd name="T25" fmla="*/ 450512 h 346"/>
              <a:gd name="T26" fmla="*/ 0 w 479"/>
              <a:gd name="T27" fmla="*/ 450512 h 346"/>
              <a:gd name="T28" fmla="*/ 0 w 479"/>
              <a:gd name="T29" fmla="*/ 573590 h 346"/>
              <a:gd name="T30" fmla="*/ 102995 w 479"/>
              <a:gd name="T31" fmla="*/ 573590 h 346"/>
              <a:gd name="T32" fmla="*/ 102995 w 479"/>
              <a:gd name="T33" fmla="*/ 678090 h 346"/>
              <a:gd name="T34" fmla="*/ 0 w 479"/>
              <a:gd name="T35" fmla="*/ 678090 h 346"/>
              <a:gd name="T36" fmla="*/ 0 w 479"/>
              <a:gd name="T37" fmla="*/ 761690 h 346"/>
              <a:gd name="T38" fmla="*/ 42135 w 479"/>
              <a:gd name="T39" fmla="*/ 801168 h 346"/>
              <a:gd name="T40" fmla="*/ 1079111 w 479"/>
              <a:gd name="T41" fmla="*/ 801168 h 346"/>
              <a:gd name="T42" fmla="*/ 1118905 w 479"/>
              <a:gd name="T43" fmla="*/ 761690 h 346"/>
              <a:gd name="T44" fmla="*/ 1118905 w 479"/>
              <a:gd name="T45" fmla="*/ 678090 h 346"/>
              <a:gd name="T46" fmla="*/ 1015910 w 479"/>
              <a:gd name="T47" fmla="*/ 678090 h 346"/>
              <a:gd name="T48" fmla="*/ 1015910 w 479"/>
              <a:gd name="T49" fmla="*/ 573590 h 346"/>
              <a:gd name="T50" fmla="*/ 1118905 w 479"/>
              <a:gd name="T51" fmla="*/ 573590 h 346"/>
              <a:gd name="T52" fmla="*/ 1118905 w 479"/>
              <a:gd name="T53" fmla="*/ 450512 h 346"/>
              <a:gd name="T54" fmla="*/ 1015910 w 479"/>
              <a:gd name="T55" fmla="*/ 450512 h 346"/>
              <a:gd name="T56" fmla="*/ 1015910 w 479"/>
              <a:gd name="T57" fmla="*/ 348334 h 346"/>
              <a:gd name="T58" fmla="*/ 1118905 w 479"/>
              <a:gd name="T59" fmla="*/ 348334 h 346"/>
              <a:gd name="T60" fmla="*/ 1118905 w 479"/>
              <a:gd name="T61" fmla="*/ 225256 h 346"/>
              <a:gd name="T62" fmla="*/ 1015910 w 479"/>
              <a:gd name="T63" fmla="*/ 225256 h 346"/>
              <a:gd name="T64" fmla="*/ 1015910 w 479"/>
              <a:gd name="T65" fmla="*/ 102178 h 346"/>
              <a:gd name="T66" fmla="*/ 1118905 w 479"/>
              <a:gd name="T67" fmla="*/ 102178 h 346"/>
              <a:gd name="T68" fmla="*/ 435390 w 479"/>
              <a:gd name="T69" fmla="*/ 573590 h 346"/>
              <a:gd name="T70" fmla="*/ 435390 w 479"/>
              <a:gd name="T71" fmla="*/ 573590 h 346"/>
              <a:gd name="T72" fmla="*/ 435390 w 479"/>
              <a:gd name="T73" fmla="*/ 225256 h 346"/>
              <a:gd name="T74" fmla="*/ 725650 w 479"/>
              <a:gd name="T75" fmla="*/ 390134 h 346"/>
              <a:gd name="T76" fmla="*/ 435390 w 479"/>
              <a:gd name="T77" fmla="*/ 573590 h 3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/>
            <a:endParaRPr lang="es-MX" sz="1800">
              <a:latin typeface="Lato Light" panose="020F0302020204030203" pitchFamily="34" charset="77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3FAB839B-A05C-91F6-B91F-02AFA75B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793" y="109729"/>
            <a:ext cx="1057546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294D48-0BC5-4EE5-BF39-5BF11AC432F0}"/>
              </a:ext>
            </a:extLst>
          </p:cNvPr>
          <p:cNvSpPr txBox="1"/>
          <p:nvPr/>
        </p:nvSpPr>
        <p:spPr>
          <a:xfrm>
            <a:off x="1484204" y="848317"/>
            <a:ext cx="331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  <a:endParaRPr lang="en-IN" sz="2000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4C6B-D11E-8A9C-2E8C-3834908B890E}"/>
              </a:ext>
            </a:extLst>
          </p:cNvPr>
          <p:cNvSpPr txBox="1"/>
          <p:nvPr/>
        </p:nvSpPr>
        <p:spPr>
          <a:xfrm>
            <a:off x="670879" y="1581883"/>
            <a:ext cx="7894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This study successfully identified the key factors contributing to </a:t>
            </a: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Metabolic Syndrome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and developed a reliable predictive model using demographic, physiological, and biochemical data. The </a:t>
            </a: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Random Forest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model emerged as the best-performing model, with an </a:t>
            </a: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accuracy of 92%,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offering robust predictions.</a:t>
            </a:r>
          </a:p>
          <a:p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Key Insights of our model: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Anthropometric Measures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Waist circumference and BMI are the strongest predictors of Metabolic Syndrome, emphasizing the importance of maintaining healthy body weight and abdominal fat levels.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Biochemical Markers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Elevated triglycerides and low HDL cholesterol are critical indicators of risk. Interventions targeting lipid levels are essential for prevention.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Demographic Influence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Age and gender play a moderate role, with older age groups and men showing a higher prevalence.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20595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42 Computer Thank You Stock Photos - Free &amp; Royalty-Free ...">
            <a:extLst>
              <a:ext uri="{FF2B5EF4-FFF2-40B4-BE49-F238E27FC236}">
                <a16:creationId xmlns:a16="http://schemas.microsoft.com/office/drawing/2014/main" id="{CB9802BD-2CF5-0113-44D9-04AA62FF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4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9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97E36F2-2290-49F2-9ACA-DAB25B776C93}"/>
              </a:ext>
            </a:extLst>
          </p:cNvPr>
          <p:cNvSpPr/>
          <p:nvPr/>
        </p:nvSpPr>
        <p:spPr>
          <a:xfrm>
            <a:off x="5850443" y="4783431"/>
            <a:ext cx="454025" cy="454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4.1</a:t>
            </a:r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2597907" y="2770898"/>
            <a:ext cx="117475" cy="723900"/>
          </a:xfrm>
          <a:custGeom>
            <a:avLst/>
            <a:gdLst>
              <a:gd name="T0" fmla="*/ 119 w 183"/>
              <a:gd name="T1" fmla="*/ 1090 h 1091"/>
              <a:gd name="T2" fmla="*/ 119 w 183"/>
              <a:gd name="T3" fmla="*/ 1090 h 1091"/>
              <a:gd name="T4" fmla="*/ 81 w 183"/>
              <a:gd name="T5" fmla="*/ 1073 h 1091"/>
              <a:gd name="T6" fmla="*/ 23 w 183"/>
              <a:gd name="T7" fmla="*/ 802 h 1091"/>
              <a:gd name="T8" fmla="*/ 15 w 183"/>
              <a:gd name="T9" fmla="*/ 542 h 1091"/>
              <a:gd name="T10" fmla="*/ 84 w 183"/>
              <a:gd name="T11" fmla="*/ 9 h 1091"/>
              <a:gd name="T12" fmla="*/ 150 w 183"/>
              <a:gd name="T13" fmla="*/ 12 h 1091"/>
              <a:gd name="T14" fmla="*/ 182 w 183"/>
              <a:gd name="T15" fmla="*/ 87 h 1091"/>
              <a:gd name="T16" fmla="*/ 167 w 183"/>
              <a:gd name="T17" fmla="*/ 101 h 1091"/>
              <a:gd name="T18" fmla="*/ 150 w 183"/>
              <a:gd name="T19" fmla="*/ 87 h 1091"/>
              <a:gd name="T20" fmla="*/ 133 w 183"/>
              <a:gd name="T21" fmla="*/ 38 h 1091"/>
              <a:gd name="T22" fmla="*/ 93 w 183"/>
              <a:gd name="T23" fmla="*/ 40 h 1091"/>
              <a:gd name="T24" fmla="*/ 93 w 183"/>
              <a:gd name="T25" fmla="*/ 40 h 1091"/>
              <a:gd name="T26" fmla="*/ 46 w 183"/>
              <a:gd name="T27" fmla="*/ 542 h 1091"/>
              <a:gd name="T28" fmla="*/ 55 w 183"/>
              <a:gd name="T29" fmla="*/ 802 h 1091"/>
              <a:gd name="T30" fmla="*/ 104 w 183"/>
              <a:gd name="T31" fmla="*/ 1050 h 1091"/>
              <a:gd name="T32" fmla="*/ 119 w 183"/>
              <a:gd name="T33" fmla="*/ 1059 h 1091"/>
              <a:gd name="T34" fmla="*/ 136 w 183"/>
              <a:gd name="T35" fmla="*/ 1073 h 1091"/>
              <a:gd name="T36" fmla="*/ 121 w 183"/>
              <a:gd name="T37" fmla="*/ 1090 h 1091"/>
              <a:gd name="T38" fmla="*/ 119 w 183"/>
              <a:gd name="T39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" h="1091">
                <a:moveTo>
                  <a:pt x="119" y="1090"/>
                </a:moveTo>
                <a:lnTo>
                  <a:pt x="119" y="1090"/>
                </a:lnTo>
                <a:cubicBezTo>
                  <a:pt x="113" y="1090"/>
                  <a:pt x="99" y="1090"/>
                  <a:pt x="81" y="1073"/>
                </a:cubicBezTo>
                <a:cubicBezTo>
                  <a:pt x="41" y="1036"/>
                  <a:pt x="21" y="943"/>
                  <a:pt x="23" y="802"/>
                </a:cubicBezTo>
                <a:cubicBezTo>
                  <a:pt x="23" y="727"/>
                  <a:pt x="21" y="638"/>
                  <a:pt x="15" y="542"/>
                </a:cubicBezTo>
                <a:cubicBezTo>
                  <a:pt x="3" y="228"/>
                  <a:pt x="0" y="32"/>
                  <a:pt x="84" y="9"/>
                </a:cubicBezTo>
                <a:cubicBezTo>
                  <a:pt x="110" y="0"/>
                  <a:pt x="133" y="0"/>
                  <a:pt x="150" y="12"/>
                </a:cubicBezTo>
                <a:cubicBezTo>
                  <a:pt x="182" y="35"/>
                  <a:pt x="182" y="81"/>
                  <a:pt x="182" y="87"/>
                </a:cubicBezTo>
                <a:cubicBezTo>
                  <a:pt x="182" y="95"/>
                  <a:pt x="177" y="101"/>
                  <a:pt x="167" y="101"/>
                </a:cubicBezTo>
                <a:cubicBezTo>
                  <a:pt x="159" y="101"/>
                  <a:pt x="150" y="95"/>
                  <a:pt x="150" y="87"/>
                </a:cubicBezTo>
                <a:cubicBezTo>
                  <a:pt x="150" y="75"/>
                  <a:pt x="147" y="50"/>
                  <a:pt x="133" y="38"/>
                </a:cubicBezTo>
                <a:cubicBezTo>
                  <a:pt x="124" y="32"/>
                  <a:pt x="110" y="32"/>
                  <a:pt x="93" y="40"/>
                </a:cubicBezTo>
                <a:lnTo>
                  <a:pt x="93" y="40"/>
                </a:lnTo>
                <a:cubicBezTo>
                  <a:pt x="26" y="58"/>
                  <a:pt x="38" y="326"/>
                  <a:pt x="46" y="542"/>
                </a:cubicBezTo>
                <a:cubicBezTo>
                  <a:pt x="52" y="635"/>
                  <a:pt x="55" y="724"/>
                  <a:pt x="55" y="802"/>
                </a:cubicBezTo>
                <a:cubicBezTo>
                  <a:pt x="52" y="975"/>
                  <a:pt x="84" y="1033"/>
                  <a:pt x="104" y="1050"/>
                </a:cubicBezTo>
                <a:cubicBezTo>
                  <a:pt x="113" y="1059"/>
                  <a:pt x="119" y="1059"/>
                  <a:pt x="119" y="1059"/>
                </a:cubicBezTo>
                <a:cubicBezTo>
                  <a:pt x="127" y="1059"/>
                  <a:pt x="136" y="1064"/>
                  <a:pt x="136" y="1073"/>
                </a:cubicBezTo>
                <a:cubicBezTo>
                  <a:pt x="136" y="1082"/>
                  <a:pt x="130" y="1090"/>
                  <a:pt x="121" y="1090"/>
                </a:cubicBezTo>
                <a:cubicBezTo>
                  <a:pt x="121" y="1090"/>
                  <a:pt x="121" y="1090"/>
                  <a:pt x="119" y="10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2706651" y="2947904"/>
            <a:ext cx="41275" cy="391319"/>
          </a:xfrm>
          <a:custGeom>
            <a:avLst/>
            <a:gdLst>
              <a:gd name="T0" fmla="*/ 15 w 68"/>
              <a:gd name="T1" fmla="*/ 0 h 592"/>
              <a:gd name="T2" fmla="*/ 15 w 68"/>
              <a:gd name="T3" fmla="*/ 0 h 592"/>
              <a:gd name="T4" fmla="*/ 15 w 68"/>
              <a:gd name="T5" fmla="*/ 0 h 592"/>
              <a:gd name="T6" fmla="*/ 0 w 68"/>
              <a:gd name="T7" fmla="*/ 17 h 592"/>
              <a:gd name="T8" fmla="*/ 18 w 68"/>
              <a:gd name="T9" fmla="*/ 588 h 592"/>
              <a:gd name="T10" fmla="*/ 50 w 68"/>
              <a:gd name="T11" fmla="*/ 591 h 592"/>
              <a:gd name="T12" fmla="*/ 33 w 68"/>
              <a:gd name="T13" fmla="*/ 14 h 592"/>
              <a:gd name="T14" fmla="*/ 15 w 68"/>
              <a:gd name="T15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592">
                <a:moveTo>
                  <a:pt x="15" y="0"/>
                </a:moveTo>
                <a:lnTo>
                  <a:pt x="15" y="0"/>
                </a:lnTo>
                <a:lnTo>
                  <a:pt x="15" y="0"/>
                </a:lnTo>
                <a:cubicBezTo>
                  <a:pt x="6" y="3"/>
                  <a:pt x="0" y="8"/>
                  <a:pt x="0" y="17"/>
                </a:cubicBezTo>
                <a:cubicBezTo>
                  <a:pt x="0" y="23"/>
                  <a:pt x="35" y="377"/>
                  <a:pt x="18" y="588"/>
                </a:cubicBezTo>
                <a:cubicBezTo>
                  <a:pt x="50" y="591"/>
                  <a:pt x="50" y="591"/>
                  <a:pt x="50" y="591"/>
                </a:cubicBezTo>
                <a:cubicBezTo>
                  <a:pt x="67" y="380"/>
                  <a:pt x="33" y="31"/>
                  <a:pt x="33" y="14"/>
                </a:cubicBezTo>
                <a:cubicBezTo>
                  <a:pt x="30" y="6"/>
                  <a:pt x="24" y="0"/>
                  <a:pt x="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63" name="Freeform 4"/>
          <p:cNvSpPr>
            <a:spLocks noChangeArrowheads="1"/>
          </p:cNvSpPr>
          <p:nvPr/>
        </p:nvSpPr>
        <p:spPr bwMode="auto">
          <a:xfrm>
            <a:off x="2724113" y="2777248"/>
            <a:ext cx="259557" cy="517525"/>
          </a:xfrm>
          <a:custGeom>
            <a:avLst/>
            <a:gdLst>
              <a:gd name="T0" fmla="*/ 115 w 387"/>
              <a:gd name="T1" fmla="*/ 0 h 782"/>
              <a:gd name="T2" fmla="*/ 115 w 387"/>
              <a:gd name="T3" fmla="*/ 0 h 782"/>
              <a:gd name="T4" fmla="*/ 63 w 387"/>
              <a:gd name="T5" fmla="*/ 26 h 782"/>
              <a:gd name="T6" fmla="*/ 248 w 387"/>
              <a:gd name="T7" fmla="*/ 565 h 782"/>
              <a:gd name="T8" fmla="*/ 357 w 387"/>
              <a:gd name="T9" fmla="*/ 781 h 782"/>
              <a:gd name="T10" fmla="*/ 386 w 387"/>
              <a:gd name="T11" fmla="*/ 772 h 782"/>
              <a:gd name="T12" fmla="*/ 274 w 387"/>
              <a:gd name="T13" fmla="*/ 550 h 782"/>
              <a:gd name="T14" fmla="*/ 86 w 387"/>
              <a:gd name="T15" fmla="*/ 52 h 782"/>
              <a:gd name="T16" fmla="*/ 86 w 387"/>
              <a:gd name="T17" fmla="*/ 49 h 782"/>
              <a:gd name="T18" fmla="*/ 118 w 387"/>
              <a:gd name="T19" fmla="*/ 31 h 782"/>
              <a:gd name="T20" fmla="*/ 121 w 387"/>
              <a:gd name="T21" fmla="*/ 34 h 782"/>
              <a:gd name="T22" fmla="*/ 161 w 387"/>
              <a:gd name="T23" fmla="*/ 69 h 782"/>
              <a:gd name="T24" fmla="*/ 175 w 387"/>
              <a:gd name="T25" fmla="*/ 81 h 782"/>
              <a:gd name="T26" fmla="*/ 181 w 387"/>
              <a:gd name="T27" fmla="*/ 78 h 782"/>
              <a:gd name="T28" fmla="*/ 187 w 387"/>
              <a:gd name="T29" fmla="*/ 58 h 782"/>
              <a:gd name="T30" fmla="*/ 127 w 387"/>
              <a:gd name="T31" fmla="*/ 0 h 782"/>
              <a:gd name="T32" fmla="*/ 115 w 387"/>
              <a:gd name="T3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782">
                <a:moveTo>
                  <a:pt x="115" y="0"/>
                </a:moveTo>
                <a:lnTo>
                  <a:pt x="115" y="0"/>
                </a:lnTo>
                <a:cubicBezTo>
                  <a:pt x="97" y="0"/>
                  <a:pt x="80" y="8"/>
                  <a:pt x="63" y="26"/>
                </a:cubicBezTo>
                <a:cubicBezTo>
                  <a:pt x="0" y="83"/>
                  <a:pt x="92" y="268"/>
                  <a:pt x="248" y="565"/>
                </a:cubicBezTo>
                <a:cubicBezTo>
                  <a:pt x="285" y="643"/>
                  <a:pt x="326" y="715"/>
                  <a:pt x="357" y="781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354" y="704"/>
                  <a:pt x="317" y="628"/>
                  <a:pt x="274" y="550"/>
                </a:cubicBezTo>
                <a:cubicBezTo>
                  <a:pt x="167" y="349"/>
                  <a:pt x="34" y="95"/>
                  <a:pt x="86" y="52"/>
                </a:cubicBezTo>
                <a:cubicBezTo>
                  <a:pt x="86" y="52"/>
                  <a:pt x="86" y="52"/>
                  <a:pt x="86" y="49"/>
                </a:cubicBezTo>
                <a:cubicBezTo>
                  <a:pt x="97" y="38"/>
                  <a:pt x="109" y="31"/>
                  <a:pt x="118" y="31"/>
                </a:cubicBezTo>
                <a:cubicBezTo>
                  <a:pt x="118" y="31"/>
                  <a:pt x="121" y="31"/>
                  <a:pt x="121" y="34"/>
                </a:cubicBezTo>
                <a:cubicBezTo>
                  <a:pt x="141" y="38"/>
                  <a:pt x="155" y="60"/>
                  <a:pt x="161" y="69"/>
                </a:cubicBezTo>
                <a:cubicBezTo>
                  <a:pt x="164" y="78"/>
                  <a:pt x="170" y="81"/>
                  <a:pt x="175" y="81"/>
                </a:cubicBezTo>
                <a:cubicBezTo>
                  <a:pt x="178" y="81"/>
                  <a:pt x="178" y="81"/>
                  <a:pt x="181" y="78"/>
                </a:cubicBezTo>
                <a:cubicBezTo>
                  <a:pt x="190" y="75"/>
                  <a:pt x="193" y="66"/>
                  <a:pt x="187" y="58"/>
                </a:cubicBezTo>
                <a:cubicBezTo>
                  <a:pt x="187" y="52"/>
                  <a:pt x="164" y="8"/>
                  <a:pt x="127" y="0"/>
                </a:cubicBezTo>
                <a:cubicBezTo>
                  <a:pt x="124" y="0"/>
                  <a:pt x="118" y="0"/>
                  <a:pt x="1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2889213" y="2912186"/>
            <a:ext cx="200025" cy="356394"/>
          </a:xfrm>
          <a:custGeom>
            <a:avLst/>
            <a:gdLst>
              <a:gd name="T0" fmla="*/ 17 w 304"/>
              <a:gd name="T1" fmla="*/ 0 h 537"/>
              <a:gd name="T2" fmla="*/ 17 w 304"/>
              <a:gd name="T3" fmla="*/ 0 h 537"/>
              <a:gd name="T4" fmla="*/ 8 w 304"/>
              <a:gd name="T5" fmla="*/ 2 h 537"/>
              <a:gd name="T6" fmla="*/ 5 w 304"/>
              <a:gd name="T7" fmla="*/ 25 h 537"/>
              <a:gd name="T8" fmla="*/ 271 w 304"/>
              <a:gd name="T9" fmla="*/ 536 h 537"/>
              <a:gd name="T10" fmla="*/ 303 w 304"/>
              <a:gd name="T11" fmla="*/ 527 h 537"/>
              <a:gd name="T12" fmla="*/ 31 w 304"/>
              <a:gd name="T13" fmla="*/ 8 h 537"/>
              <a:gd name="T14" fmla="*/ 17 w 304"/>
              <a:gd name="T15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37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11" y="0"/>
                  <a:pt x="8" y="2"/>
                </a:cubicBezTo>
                <a:cubicBezTo>
                  <a:pt x="3" y="5"/>
                  <a:pt x="0" y="17"/>
                  <a:pt x="5" y="25"/>
                </a:cubicBezTo>
                <a:cubicBezTo>
                  <a:pt x="8" y="28"/>
                  <a:pt x="179" y="320"/>
                  <a:pt x="271" y="536"/>
                </a:cubicBezTo>
                <a:cubicBezTo>
                  <a:pt x="303" y="527"/>
                  <a:pt x="303" y="527"/>
                  <a:pt x="303" y="527"/>
                </a:cubicBezTo>
                <a:cubicBezTo>
                  <a:pt x="210" y="311"/>
                  <a:pt x="40" y="23"/>
                  <a:pt x="31" y="8"/>
                </a:cubicBezTo>
                <a:cubicBezTo>
                  <a:pt x="28" y="2"/>
                  <a:pt x="23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2818570" y="2653423"/>
            <a:ext cx="500063" cy="488157"/>
          </a:xfrm>
          <a:custGeom>
            <a:avLst/>
            <a:gdLst>
              <a:gd name="T0" fmla="*/ 75 w 754"/>
              <a:gd name="T1" fmla="*/ 0 h 737"/>
              <a:gd name="T2" fmla="*/ 75 w 754"/>
              <a:gd name="T3" fmla="*/ 0 h 737"/>
              <a:gd name="T4" fmla="*/ 69 w 754"/>
              <a:gd name="T5" fmla="*/ 3 h 737"/>
              <a:gd name="T6" fmla="*/ 26 w 754"/>
              <a:gd name="T7" fmla="*/ 44 h 737"/>
              <a:gd name="T8" fmla="*/ 476 w 754"/>
              <a:gd name="T9" fmla="*/ 522 h 737"/>
              <a:gd name="T10" fmla="*/ 718 w 754"/>
              <a:gd name="T11" fmla="*/ 727 h 737"/>
              <a:gd name="T12" fmla="*/ 730 w 754"/>
              <a:gd name="T13" fmla="*/ 736 h 737"/>
              <a:gd name="T14" fmla="*/ 753 w 754"/>
              <a:gd name="T15" fmla="*/ 718 h 737"/>
              <a:gd name="T16" fmla="*/ 738 w 754"/>
              <a:gd name="T17" fmla="*/ 707 h 737"/>
              <a:gd name="T18" fmla="*/ 493 w 754"/>
              <a:gd name="T19" fmla="*/ 499 h 737"/>
              <a:gd name="T20" fmla="*/ 60 w 754"/>
              <a:gd name="T21" fmla="*/ 64 h 737"/>
              <a:gd name="T22" fmla="*/ 60 w 754"/>
              <a:gd name="T23" fmla="*/ 61 h 737"/>
              <a:gd name="T24" fmla="*/ 84 w 754"/>
              <a:gd name="T25" fmla="*/ 35 h 737"/>
              <a:gd name="T26" fmla="*/ 84 w 754"/>
              <a:gd name="T27" fmla="*/ 35 h 737"/>
              <a:gd name="T28" fmla="*/ 135 w 754"/>
              <a:gd name="T29" fmla="*/ 61 h 737"/>
              <a:gd name="T30" fmla="*/ 150 w 754"/>
              <a:gd name="T31" fmla="*/ 67 h 737"/>
              <a:gd name="T32" fmla="*/ 161 w 754"/>
              <a:gd name="T33" fmla="*/ 64 h 737"/>
              <a:gd name="T34" fmla="*/ 155 w 754"/>
              <a:gd name="T35" fmla="*/ 41 h 737"/>
              <a:gd name="T36" fmla="*/ 75 w 754"/>
              <a:gd name="T3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" h="737">
                <a:moveTo>
                  <a:pt x="75" y="0"/>
                </a:moveTo>
                <a:lnTo>
                  <a:pt x="75" y="0"/>
                </a:lnTo>
                <a:cubicBezTo>
                  <a:pt x="72" y="0"/>
                  <a:pt x="72" y="0"/>
                  <a:pt x="69" y="3"/>
                </a:cubicBezTo>
                <a:cubicBezTo>
                  <a:pt x="46" y="3"/>
                  <a:pt x="32" y="18"/>
                  <a:pt x="26" y="44"/>
                </a:cubicBezTo>
                <a:cubicBezTo>
                  <a:pt x="0" y="119"/>
                  <a:pt x="179" y="274"/>
                  <a:pt x="476" y="522"/>
                </a:cubicBezTo>
                <a:cubicBezTo>
                  <a:pt x="565" y="594"/>
                  <a:pt x="649" y="664"/>
                  <a:pt x="718" y="727"/>
                </a:cubicBezTo>
                <a:cubicBezTo>
                  <a:pt x="724" y="730"/>
                  <a:pt x="727" y="733"/>
                  <a:pt x="730" y="736"/>
                </a:cubicBezTo>
                <a:cubicBezTo>
                  <a:pt x="753" y="718"/>
                  <a:pt x="753" y="718"/>
                  <a:pt x="753" y="718"/>
                </a:cubicBezTo>
                <a:cubicBezTo>
                  <a:pt x="747" y="715"/>
                  <a:pt x="744" y="710"/>
                  <a:pt x="738" y="707"/>
                </a:cubicBezTo>
                <a:cubicBezTo>
                  <a:pt x="669" y="643"/>
                  <a:pt x="582" y="574"/>
                  <a:pt x="493" y="499"/>
                </a:cubicBezTo>
                <a:cubicBezTo>
                  <a:pt x="291" y="329"/>
                  <a:pt x="37" y="119"/>
                  <a:pt x="60" y="64"/>
                </a:cubicBezTo>
                <a:lnTo>
                  <a:pt x="60" y="61"/>
                </a:lnTo>
                <a:cubicBezTo>
                  <a:pt x="64" y="44"/>
                  <a:pt x="72" y="35"/>
                  <a:pt x="84" y="35"/>
                </a:cubicBezTo>
                <a:lnTo>
                  <a:pt x="84" y="35"/>
                </a:lnTo>
                <a:cubicBezTo>
                  <a:pt x="104" y="35"/>
                  <a:pt x="127" y="52"/>
                  <a:pt x="135" y="61"/>
                </a:cubicBezTo>
                <a:cubicBezTo>
                  <a:pt x="141" y="64"/>
                  <a:pt x="147" y="67"/>
                  <a:pt x="150" y="67"/>
                </a:cubicBezTo>
                <a:cubicBezTo>
                  <a:pt x="155" y="67"/>
                  <a:pt x="158" y="67"/>
                  <a:pt x="161" y="64"/>
                </a:cubicBezTo>
                <a:cubicBezTo>
                  <a:pt x="164" y="58"/>
                  <a:pt x="164" y="47"/>
                  <a:pt x="155" y="41"/>
                </a:cubicBezTo>
                <a:cubicBezTo>
                  <a:pt x="150" y="35"/>
                  <a:pt x="112" y="0"/>
                  <a:pt x="7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2997957" y="2753435"/>
            <a:ext cx="397669" cy="329407"/>
          </a:xfrm>
          <a:custGeom>
            <a:avLst/>
            <a:gdLst>
              <a:gd name="T0" fmla="*/ 12 w 601"/>
              <a:gd name="T1" fmla="*/ 0 h 500"/>
              <a:gd name="T2" fmla="*/ 12 w 601"/>
              <a:gd name="T3" fmla="*/ 0 h 500"/>
              <a:gd name="T4" fmla="*/ 3 w 601"/>
              <a:gd name="T5" fmla="*/ 3 h 500"/>
              <a:gd name="T6" fmla="*/ 12 w 601"/>
              <a:gd name="T7" fmla="*/ 29 h 500"/>
              <a:gd name="T8" fmla="*/ 577 w 601"/>
              <a:gd name="T9" fmla="*/ 499 h 500"/>
              <a:gd name="T10" fmla="*/ 600 w 601"/>
              <a:gd name="T11" fmla="*/ 482 h 500"/>
              <a:gd name="T12" fmla="*/ 29 w 601"/>
              <a:gd name="T13" fmla="*/ 6 h 500"/>
              <a:gd name="T14" fmla="*/ 12 w 601"/>
              <a:gd name="T1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00">
                <a:moveTo>
                  <a:pt x="12" y="0"/>
                </a:moveTo>
                <a:lnTo>
                  <a:pt x="12" y="0"/>
                </a:lnTo>
                <a:cubicBezTo>
                  <a:pt x="8" y="0"/>
                  <a:pt x="6" y="0"/>
                  <a:pt x="3" y="3"/>
                </a:cubicBezTo>
                <a:cubicBezTo>
                  <a:pt x="0" y="12"/>
                  <a:pt x="3" y="20"/>
                  <a:pt x="12" y="29"/>
                </a:cubicBezTo>
                <a:cubicBezTo>
                  <a:pt x="18" y="32"/>
                  <a:pt x="369" y="303"/>
                  <a:pt x="577" y="499"/>
                </a:cubicBezTo>
                <a:cubicBezTo>
                  <a:pt x="600" y="482"/>
                  <a:pt x="600" y="482"/>
                  <a:pt x="600" y="482"/>
                </a:cubicBezTo>
                <a:cubicBezTo>
                  <a:pt x="392" y="283"/>
                  <a:pt x="43" y="18"/>
                  <a:pt x="29" y="6"/>
                </a:cubicBezTo>
                <a:cubicBezTo>
                  <a:pt x="23" y="0"/>
                  <a:pt x="18" y="0"/>
                  <a:pt x="1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5762" y="1835067"/>
            <a:ext cx="2443046" cy="3125880"/>
            <a:chOff x="2737472" y="3373438"/>
            <a:chExt cx="4886091" cy="6251759"/>
          </a:xfrm>
          <a:solidFill>
            <a:schemeClr val="bg1">
              <a:lumMod val="75000"/>
            </a:schemeClr>
          </a:solidFill>
        </p:grpSpPr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956817" y="3373438"/>
              <a:ext cx="2666746" cy="2566636"/>
            </a:xfrm>
            <a:custGeom>
              <a:avLst/>
              <a:gdLst>
                <a:gd name="T0" fmla="*/ 508 w 2000"/>
                <a:gd name="T1" fmla="*/ 1629 h 1927"/>
                <a:gd name="T2" fmla="*/ 508 w 2000"/>
                <a:gd name="T3" fmla="*/ 1629 h 1927"/>
                <a:gd name="T4" fmla="*/ 1727 w 2000"/>
                <a:gd name="T5" fmla="*/ 1499 h 1927"/>
                <a:gd name="T6" fmla="*/ 1491 w 2000"/>
                <a:gd name="T7" fmla="*/ 297 h 1927"/>
                <a:gd name="T8" fmla="*/ 271 w 2000"/>
                <a:gd name="T9" fmla="*/ 427 h 1927"/>
                <a:gd name="T10" fmla="*/ 508 w 2000"/>
                <a:gd name="T11" fmla="*/ 1629 h 1927"/>
                <a:gd name="T12" fmla="*/ 637 w 2000"/>
                <a:gd name="T13" fmla="*/ 1453 h 1927"/>
                <a:gd name="T14" fmla="*/ 637 w 2000"/>
                <a:gd name="T15" fmla="*/ 1453 h 1927"/>
                <a:gd name="T16" fmla="*/ 465 w 2000"/>
                <a:gd name="T17" fmla="*/ 568 h 1927"/>
                <a:gd name="T18" fmla="*/ 1361 w 2000"/>
                <a:gd name="T19" fmla="*/ 472 h 1927"/>
                <a:gd name="T20" fmla="*/ 1538 w 2000"/>
                <a:gd name="T21" fmla="*/ 1358 h 1927"/>
                <a:gd name="T22" fmla="*/ 637 w 2000"/>
                <a:gd name="T23" fmla="*/ 145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0" h="1927">
                  <a:moveTo>
                    <a:pt x="508" y="1629"/>
                  </a:moveTo>
                  <a:lnTo>
                    <a:pt x="508" y="1629"/>
                  </a:lnTo>
                  <a:cubicBezTo>
                    <a:pt x="912" y="1926"/>
                    <a:pt x="1457" y="1868"/>
                    <a:pt x="1727" y="1499"/>
                  </a:cubicBezTo>
                  <a:cubicBezTo>
                    <a:pt x="1999" y="1133"/>
                    <a:pt x="1892" y="594"/>
                    <a:pt x="1491" y="297"/>
                  </a:cubicBezTo>
                  <a:cubicBezTo>
                    <a:pt x="1090" y="0"/>
                    <a:pt x="542" y="58"/>
                    <a:pt x="271" y="427"/>
                  </a:cubicBezTo>
                  <a:cubicBezTo>
                    <a:pt x="0" y="793"/>
                    <a:pt x="107" y="1332"/>
                    <a:pt x="508" y="1629"/>
                  </a:cubicBezTo>
                  <a:close/>
                  <a:moveTo>
                    <a:pt x="637" y="1453"/>
                  </a:moveTo>
                  <a:lnTo>
                    <a:pt x="637" y="1453"/>
                  </a:lnTo>
                  <a:cubicBezTo>
                    <a:pt x="340" y="1234"/>
                    <a:pt x="263" y="839"/>
                    <a:pt x="465" y="568"/>
                  </a:cubicBezTo>
                  <a:cubicBezTo>
                    <a:pt x="663" y="297"/>
                    <a:pt x="1064" y="253"/>
                    <a:pt x="1361" y="472"/>
                  </a:cubicBezTo>
                  <a:cubicBezTo>
                    <a:pt x="1659" y="692"/>
                    <a:pt x="1736" y="1087"/>
                    <a:pt x="1538" y="1358"/>
                  </a:cubicBezTo>
                  <a:cubicBezTo>
                    <a:pt x="1336" y="1629"/>
                    <a:pt x="935" y="1673"/>
                    <a:pt x="637" y="14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4880288" y="5115925"/>
              <a:ext cx="1253900" cy="1230337"/>
            </a:xfrm>
            <a:custGeom>
              <a:avLst/>
              <a:gdLst>
                <a:gd name="T0" fmla="*/ 525 w 943"/>
                <a:gd name="T1" fmla="*/ 69 h 924"/>
                <a:gd name="T2" fmla="*/ 525 w 943"/>
                <a:gd name="T3" fmla="*/ 69 h 924"/>
                <a:gd name="T4" fmla="*/ 233 w 943"/>
                <a:gd name="T5" fmla="*/ 112 h 924"/>
                <a:gd name="T6" fmla="*/ 69 w 943"/>
                <a:gd name="T7" fmla="*/ 337 h 924"/>
                <a:gd name="T8" fmla="*/ 112 w 943"/>
                <a:gd name="T9" fmla="*/ 629 h 924"/>
                <a:gd name="T10" fmla="*/ 418 w 943"/>
                <a:gd name="T11" fmla="*/ 854 h 924"/>
                <a:gd name="T12" fmla="*/ 709 w 943"/>
                <a:gd name="T13" fmla="*/ 811 h 924"/>
                <a:gd name="T14" fmla="*/ 874 w 943"/>
                <a:gd name="T15" fmla="*/ 586 h 924"/>
                <a:gd name="T16" fmla="*/ 830 w 943"/>
                <a:gd name="T17" fmla="*/ 294 h 924"/>
                <a:gd name="T18" fmla="*/ 525 w 943"/>
                <a:gd name="T19" fmla="*/ 6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924">
                  <a:moveTo>
                    <a:pt x="525" y="69"/>
                  </a:moveTo>
                  <a:lnTo>
                    <a:pt x="525" y="69"/>
                  </a:lnTo>
                  <a:cubicBezTo>
                    <a:pt x="432" y="0"/>
                    <a:pt x="303" y="20"/>
                    <a:pt x="233" y="112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0" y="430"/>
                    <a:pt x="20" y="559"/>
                    <a:pt x="112" y="629"/>
                  </a:cubicBezTo>
                  <a:cubicBezTo>
                    <a:pt x="418" y="854"/>
                    <a:pt x="418" y="854"/>
                    <a:pt x="418" y="854"/>
                  </a:cubicBezTo>
                  <a:cubicBezTo>
                    <a:pt x="510" y="923"/>
                    <a:pt x="640" y="903"/>
                    <a:pt x="709" y="811"/>
                  </a:cubicBezTo>
                  <a:cubicBezTo>
                    <a:pt x="874" y="586"/>
                    <a:pt x="874" y="586"/>
                    <a:pt x="874" y="586"/>
                  </a:cubicBezTo>
                  <a:cubicBezTo>
                    <a:pt x="942" y="493"/>
                    <a:pt x="922" y="364"/>
                    <a:pt x="830" y="294"/>
                  </a:cubicBezTo>
                  <a:lnTo>
                    <a:pt x="525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2737472" y="5775244"/>
              <a:ext cx="2813917" cy="3661577"/>
            </a:xfrm>
            <a:custGeom>
              <a:avLst/>
              <a:gdLst>
                <a:gd name="T0" fmla="*/ 2034 w 2112"/>
                <a:gd name="T1" fmla="*/ 46 h 2749"/>
                <a:gd name="T2" fmla="*/ 2034 w 2112"/>
                <a:gd name="T3" fmla="*/ 46 h 2749"/>
                <a:gd name="T4" fmla="*/ 1843 w 2112"/>
                <a:gd name="T5" fmla="*/ 75 h 2749"/>
                <a:gd name="T6" fmla="*/ 44 w 2112"/>
                <a:gd name="T7" fmla="*/ 2515 h 2749"/>
                <a:gd name="T8" fmla="*/ 72 w 2112"/>
                <a:gd name="T9" fmla="*/ 2702 h 2749"/>
                <a:gd name="T10" fmla="*/ 75 w 2112"/>
                <a:gd name="T11" fmla="*/ 2705 h 2749"/>
                <a:gd name="T12" fmla="*/ 266 w 2112"/>
                <a:gd name="T13" fmla="*/ 2677 h 2749"/>
                <a:gd name="T14" fmla="*/ 2065 w 2112"/>
                <a:gd name="T15" fmla="*/ 237 h 2749"/>
                <a:gd name="T16" fmla="*/ 2036 w 2112"/>
                <a:gd name="T17" fmla="*/ 49 h 2749"/>
                <a:gd name="T18" fmla="*/ 2034 w 2112"/>
                <a:gd name="T19" fmla="*/ 46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2749">
                  <a:moveTo>
                    <a:pt x="2034" y="46"/>
                  </a:moveTo>
                  <a:lnTo>
                    <a:pt x="2034" y="46"/>
                  </a:lnTo>
                  <a:cubicBezTo>
                    <a:pt x="1973" y="0"/>
                    <a:pt x="1889" y="15"/>
                    <a:pt x="1843" y="75"/>
                  </a:cubicBezTo>
                  <a:cubicBezTo>
                    <a:pt x="44" y="2515"/>
                    <a:pt x="44" y="2515"/>
                    <a:pt x="44" y="2515"/>
                  </a:cubicBezTo>
                  <a:cubicBezTo>
                    <a:pt x="0" y="2573"/>
                    <a:pt x="12" y="2659"/>
                    <a:pt x="72" y="2702"/>
                  </a:cubicBezTo>
                  <a:cubicBezTo>
                    <a:pt x="75" y="2705"/>
                    <a:pt x="75" y="2705"/>
                    <a:pt x="75" y="2705"/>
                  </a:cubicBezTo>
                  <a:cubicBezTo>
                    <a:pt x="136" y="2748"/>
                    <a:pt x="220" y="2737"/>
                    <a:pt x="266" y="2677"/>
                  </a:cubicBezTo>
                  <a:cubicBezTo>
                    <a:pt x="2065" y="237"/>
                    <a:pt x="2065" y="237"/>
                    <a:pt x="2065" y="237"/>
                  </a:cubicBezTo>
                  <a:cubicBezTo>
                    <a:pt x="2111" y="176"/>
                    <a:pt x="2097" y="93"/>
                    <a:pt x="2036" y="49"/>
                  </a:cubicBezTo>
                  <a:lnTo>
                    <a:pt x="2034" y="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3485103" y="7882711"/>
              <a:ext cx="600459" cy="512150"/>
            </a:xfrm>
            <a:custGeom>
              <a:avLst/>
              <a:gdLst>
                <a:gd name="T0" fmla="*/ 147 w 456"/>
                <a:gd name="T1" fmla="*/ 29 h 390"/>
                <a:gd name="T2" fmla="*/ 147 w 456"/>
                <a:gd name="T3" fmla="*/ 29 h 390"/>
                <a:gd name="T4" fmla="*/ 31 w 456"/>
                <a:gd name="T5" fmla="*/ 46 h 390"/>
                <a:gd name="T6" fmla="*/ 28 w 456"/>
                <a:gd name="T7" fmla="*/ 52 h 390"/>
                <a:gd name="T8" fmla="*/ 46 w 456"/>
                <a:gd name="T9" fmla="*/ 167 h 390"/>
                <a:gd name="T10" fmla="*/ 308 w 456"/>
                <a:gd name="T11" fmla="*/ 363 h 390"/>
                <a:gd name="T12" fmla="*/ 424 w 456"/>
                <a:gd name="T13" fmla="*/ 346 h 390"/>
                <a:gd name="T14" fmla="*/ 429 w 456"/>
                <a:gd name="T15" fmla="*/ 337 h 390"/>
                <a:gd name="T16" fmla="*/ 412 w 456"/>
                <a:gd name="T17" fmla="*/ 222 h 390"/>
                <a:gd name="T18" fmla="*/ 147 w 456"/>
                <a:gd name="T19" fmla="*/ 2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0">
                  <a:moveTo>
                    <a:pt x="147" y="29"/>
                  </a:moveTo>
                  <a:lnTo>
                    <a:pt x="147" y="29"/>
                  </a:lnTo>
                  <a:cubicBezTo>
                    <a:pt x="112" y="0"/>
                    <a:pt x="60" y="9"/>
                    <a:pt x="31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0" y="89"/>
                    <a:pt x="8" y="141"/>
                    <a:pt x="46" y="167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46" y="389"/>
                    <a:pt x="398" y="380"/>
                    <a:pt x="424" y="346"/>
                  </a:cubicBezTo>
                  <a:cubicBezTo>
                    <a:pt x="429" y="337"/>
                    <a:pt x="429" y="337"/>
                    <a:pt x="429" y="337"/>
                  </a:cubicBezTo>
                  <a:cubicBezTo>
                    <a:pt x="455" y="299"/>
                    <a:pt x="447" y="251"/>
                    <a:pt x="412" y="222"/>
                  </a:cubicBezTo>
                  <a:lnTo>
                    <a:pt x="14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3155439" y="8595011"/>
              <a:ext cx="1012539" cy="1030186"/>
            </a:xfrm>
            <a:custGeom>
              <a:avLst/>
              <a:gdLst>
                <a:gd name="T0" fmla="*/ 52 w 765"/>
                <a:gd name="T1" fmla="*/ 335 h 774"/>
                <a:gd name="T2" fmla="*/ 52 w 765"/>
                <a:gd name="T3" fmla="*/ 335 h 774"/>
                <a:gd name="T4" fmla="*/ 231 w 765"/>
                <a:gd name="T5" fmla="*/ 92 h 774"/>
                <a:gd name="T6" fmla="*/ 447 w 765"/>
                <a:gd name="T7" fmla="*/ 55 h 774"/>
                <a:gd name="T8" fmla="*/ 677 w 765"/>
                <a:gd name="T9" fmla="*/ 222 h 774"/>
                <a:gd name="T10" fmla="*/ 735 w 765"/>
                <a:gd name="T11" fmla="*/ 409 h 774"/>
                <a:gd name="T12" fmla="*/ 521 w 765"/>
                <a:gd name="T13" fmla="*/ 254 h 774"/>
                <a:gd name="T14" fmla="*/ 424 w 765"/>
                <a:gd name="T15" fmla="*/ 268 h 774"/>
                <a:gd name="T16" fmla="*/ 421 w 765"/>
                <a:gd name="T17" fmla="*/ 274 h 774"/>
                <a:gd name="T18" fmla="*/ 435 w 765"/>
                <a:gd name="T19" fmla="*/ 369 h 774"/>
                <a:gd name="T20" fmla="*/ 660 w 765"/>
                <a:gd name="T21" fmla="*/ 536 h 774"/>
                <a:gd name="T22" fmla="*/ 582 w 765"/>
                <a:gd name="T23" fmla="*/ 640 h 774"/>
                <a:gd name="T24" fmla="*/ 357 w 765"/>
                <a:gd name="T25" fmla="*/ 473 h 774"/>
                <a:gd name="T26" fmla="*/ 262 w 765"/>
                <a:gd name="T27" fmla="*/ 488 h 774"/>
                <a:gd name="T28" fmla="*/ 256 w 765"/>
                <a:gd name="T29" fmla="*/ 493 h 774"/>
                <a:gd name="T30" fmla="*/ 271 w 765"/>
                <a:gd name="T31" fmla="*/ 591 h 774"/>
                <a:gd name="T32" fmla="*/ 478 w 765"/>
                <a:gd name="T33" fmla="*/ 744 h 774"/>
                <a:gd name="T34" fmla="*/ 305 w 765"/>
                <a:gd name="T35" fmla="*/ 724 h 774"/>
                <a:gd name="T36" fmla="*/ 75 w 765"/>
                <a:gd name="T37" fmla="*/ 554 h 774"/>
                <a:gd name="T38" fmla="*/ 52 w 765"/>
                <a:gd name="T39" fmla="*/ 3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774">
                  <a:moveTo>
                    <a:pt x="52" y="335"/>
                  </a:moveTo>
                  <a:lnTo>
                    <a:pt x="52" y="335"/>
                  </a:lnTo>
                  <a:cubicBezTo>
                    <a:pt x="231" y="92"/>
                    <a:pt x="231" y="92"/>
                    <a:pt x="231" y="92"/>
                  </a:cubicBezTo>
                  <a:cubicBezTo>
                    <a:pt x="282" y="21"/>
                    <a:pt x="375" y="0"/>
                    <a:pt x="447" y="55"/>
                  </a:cubicBezTo>
                  <a:cubicBezTo>
                    <a:pt x="677" y="222"/>
                    <a:pt x="677" y="222"/>
                    <a:pt x="677" y="222"/>
                  </a:cubicBezTo>
                  <a:cubicBezTo>
                    <a:pt x="738" y="268"/>
                    <a:pt x="764" y="341"/>
                    <a:pt x="735" y="409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484" y="225"/>
                    <a:pt x="444" y="240"/>
                    <a:pt x="424" y="268"/>
                  </a:cubicBezTo>
                  <a:cubicBezTo>
                    <a:pt x="421" y="274"/>
                    <a:pt x="421" y="274"/>
                    <a:pt x="421" y="274"/>
                  </a:cubicBezTo>
                  <a:cubicBezTo>
                    <a:pt x="398" y="303"/>
                    <a:pt x="398" y="344"/>
                    <a:pt x="435" y="369"/>
                  </a:cubicBezTo>
                  <a:cubicBezTo>
                    <a:pt x="660" y="536"/>
                    <a:pt x="660" y="536"/>
                    <a:pt x="660" y="536"/>
                  </a:cubicBezTo>
                  <a:cubicBezTo>
                    <a:pt x="582" y="640"/>
                    <a:pt x="582" y="640"/>
                    <a:pt x="582" y="640"/>
                  </a:cubicBezTo>
                  <a:cubicBezTo>
                    <a:pt x="357" y="473"/>
                    <a:pt x="357" y="473"/>
                    <a:pt x="357" y="473"/>
                  </a:cubicBezTo>
                  <a:cubicBezTo>
                    <a:pt x="320" y="447"/>
                    <a:pt x="282" y="459"/>
                    <a:pt x="262" y="488"/>
                  </a:cubicBezTo>
                  <a:cubicBezTo>
                    <a:pt x="256" y="493"/>
                    <a:pt x="256" y="493"/>
                    <a:pt x="256" y="493"/>
                  </a:cubicBezTo>
                  <a:cubicBezTo>
                    <a:pt x="236" y="522"/>
                    <a:pt x="233" y="563"/>
                    <a:pt x="271" y="591"/>
                  </a:cubicBezTo>
                  <a:cubicBezTo>
                    <a:pt x="478" y="744"/>
                    <a:pt x="478" y="744"/>
                    <a:pt x="478" y="744"/>
                  </a:cubicBezTo>
                  <a:cubicBezTo>
                    <a:pt x="421" y="773"/>
                    <a:pt x="360" y="765"/>
                    <a:pt x="305" y="724"/>
                  </a:cubicBezTo>
                  <a:cubicBezTo>
                    <a:pt x="75" y="554"/>
                    <a:pt x="75" y="554"/>
                    <a:pt x="75" y="554"/>
                  </a:cubicBezTo>
                  <a:cubicBezTo>
                    <a:pt x="3" y="502"/>
                    <a:pt x="0" y="407"/>
                    <a:pt x="52" y="3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18440" name="Freeform 20"/>
          <p:cNvSpPr>
            <a:spLocks noChangeArrowheads="1"/>
          </p:cNvSpPr>
          <p:nvPr/>
        </p:nvSpPr>
        <p:spPr bwMode="auto">
          <a:xfrm>
            <a:off x="1915282" y="3282867"/>
            <a:ext cx="1077119" cy="2667000"/>
          </a:xfrm>
          <a:custGeom>
            <a:avLst/>
            <a:gdLst>
              <a:gd name="T0" fmla="*/ 668069 w 1619"/>
              <a:gd name="T1" fmla="*/ 269069 h 4004"/>
              <a:gd name="T2" fmla="*/ 668069 w 1619"/>
              <a:gd name="T3" fmla="*/ 269069 h 4004"/>
              <a:gd name="T4" fmla="*/ 1002104 w 1619"/>
              <a:gd name="T5" fmla="*/ 23976 h 4004"/>
              <a:gd name="T6" fmla="*/ 1876450 w 1619"/>
              <a:gd name="T7" fmla="*/ 150519 h 4004"/>
              <a:gd name="T8" fmla="*/ 2130635 w 1619"/>
              <a:gd name="T9" fmla="*/ 472868 h 4004"/>
              <a:gd name="T10" fmla="*/ 1486521 w 1619"/>
              <a:gd name="T11" fmla="*/ 5056361 h 4004"/>
              <a:gd name="T12" fmla="*/ 1151155 w 1619"/>
              <a:gd name="T13" fmla="*/ 5309446 h 4004"/>
              <a:gd name="T14" fmla="*/ 272817 w 1619"/>
              <a:gd name="T15" fmla="*/ 5186899 h 4004"/>
              <a:gd name="T16" fmla="*/ 19962 w 1619"/>
              <a:gd name="T17" fmla="*/ 4851230 h 4004"/>
              <a:gd name="T18" fmla="*/ 668069 w 1619"/>
              <a:gd name="T19" fmla="*/ 269069 h 40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9" h="4004">
                <a:moveTo>
                  <a:pt x="502" y="202"/>
                </a:moveTo>
                <a:lnTo>
                  <a:pt x="502" y="202"/>
                </a:lnTo>
                <a:cubicBezTo>
                  <a:pt x="519" y="81"/>
                  <a:pt x="632" y="0"/>
                  <a:pt x="753" y="18"/>
                </a:cubicBezTo>
                <a:cubicBezTo>
                  <a:pt x="1410" y="113"/>
                  <a:pt x="1410" y="113"/>
                  <a:pt x="1410" y="113"/>
                </a:cubicBezTo>
                <a:cubicBezTo>
                  <a:pt x="1532" y="130"/>
                  <a:pt x="1618" y="234"/>
                  <a:pt x="1601" y="355"/>
                </a:cubicBezTo>
                <a:cubicBezTo>
                  <a:pt x="1117" y="3796"/>
                  <a:pt x="1117" y="3796"/>
                  <a:pt x="1117" y="3796"/>
                </a:cubicBezTo>
                <a:cubicBezTo>
                  <a:pt x="1099" y="3917"/>
                  <a:pt x="986" y="4003"/>
                  <a:pt x="865" y="3986"/>
                </a:cubicBezTo>
                <a:cubicBezTo>
                  <a:pt x="205" y="3894"/>
                  <a:pt x="205" y="3894"/>
                  <a:pt x="205" y="3894"/>
                </a:cubicBezTo>
                <a:cubicBezTo>
                  <a:pt x="84" y="3876"/>
                  <a:pt x="0" y="3763"/>
                  <a:pt x="15" y="3642"/>
                </a:cubicBezTo>
                <a:cubicBezTo>
                  <a:pt x="502" y="202"/>
                  <a:pt x="502" y="202"/>
                  <a:pt x="502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94" name="Freeform 21"/>
          <p:cNvSpPr>
            <a:spLocks noChangeArrowheads="1"/>
          </p:cNvSpPr>
          <p:nvPr/>
        </p:nvSpPr>
        <p:spPr bwMode="auto">
          <a:xfrm>
            <a:off x="2439157" y="3413042"/>
            <a:ext cx="223044" cy="226219"/>
          </a:xfrm>
          <a:custGeom>
            <a:avLst/>
            <a:gdLst>
              <a:gd name="T0" fmla="*/ 405416 w 341"/>
              <a:gd name="T1" fmla="*/ 152851 h 344"/>
              <a:gd name="T2" fmla="*/ 405416 w 341"/>
              <a:gd name="T3" fmla="*/ 152851 h 344"/>
              <a:gd name="T4" fmla="*/ 148259 w 341"/>
              <a:gd name="T5" fmla="*/ 42166 h 344"/>
              <a:gd name="T6" fmla="*/ 41985 w 341"/>
              <a:gd name="T7" fmla="*/ 300431 h 344"/>
              <a:gd name="T8" fmla="*/ 295206 w 341"/>
              <a:gd name="T9" fmla="*/ 411116 h 344"/>
              <a:gd name="T10" fmla="*/ 405416 w 341"/>
              <a:gd name="T11" fmla="*/ 15285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1" h="344">
                <a:moveTo>
                  <a:pt x="309" y="116"/>
                </a:moveTo>
                <a:lnTo>
                  <a:pt x="309" y="116"/>
                </a:lnTo>
                <a:cubicBezTo>
                  <a:pt x="277" y="38"/>
                  <a:pt x="190" y="0"/>
                  <a:pt x="113" y="32"/>
                </a:cubicBezTo>
                <a:cubicBezTo>
                  <a:pt x="37" y="64"/>
                  <a:pt x="0" y="151"/>
                  <a:pt x="32" y="228"/>
                </a:cubicBezTo>
                <a:cubicBezTo>
                  <a:pt x="60" y="306"/>
                  <a:pt x="150" y="343"/>
                  <a:pt x="225" y="312"/>
                </a:cubicBezTo>
                <a:cubicBezTo>
                  <a:pt x="302" y="280"/>
                  <a:pt x="340" y="194"/>
                  <a:pt x="309" y="11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95" name="Freeform 22"/>
          <p:cNvSpPr>
            <a:spLocks noChangeArrowheads="1"/>
          </p:cNvSpPr>
          <p:nvPr/>
        </p:nvSpPr>
        <p:spPr bwMode="auto">
          <a:xfrm>
            <a:off x="2453445" y="3427329"/>
            <a:ext cx="79375" cy="135731"/>
          </a:xfrm>
          <a:custGeom>
            <a:avLst/>
            <a:gdLst>
              <a:gd name="T0" fmla="*/ 12 w 122"/>
              <a:gd name="T1" fmla="*/ 205 h 206"/>
              <a:gd name="T2" fmla="*/ 12 w 122"/>
              <a:gd name="T3" fmla="*/ 205 h 206"/>
              <a:gd name="T4" fmla="*/ 12 w 122"/>
              <a:gd name="T5" fmla="*/ 205 h 206"/>
              <a:gd name="T6" fmla="*/ 12 w 122"/>
              <a:gd name="T7" fmla="*/ 205 h 206"/>
              <a:gd name="T8" fmla="*/ 12 w 122"/>
              <a:gd name="T9" fmla="*/ 205 h 206"/>
              <a:gd name="T10" fmla="*/ 12 w 122"/>
              <a:gd name="T11" fmla="*/ 205 h 206"/>
              <a:gd name="T12" fmla="*/ 12 w 122"/>
              <a:gd name="T13" fmla="*/ 205 h 206"/>
              <a:gd name="T14" fmla="*/ 12 w 122"/>
              <a:gd name="T15" fmla="*/ 205 h 206"/>
              <a:gd name="T16" fmla="*/ 121 w 122"/>
              <a:gd name="T17" fmla="*/ 0 h 206"/>
              <a:gd name="T18" fmla="*/ 121 w 122"/>
              <a:gd name="T19" fmla="*/ 0 h 206"/>
              <a:gd name="T20" fmla="*/ 93 w 122"/>
              <a:gd name="T21" fmla="*/ 9 h 206"/>
              <a:gd name="T22" fmla="*/ 0 w 122"/>
              <a:gd name="T23" fmla="*/ 148 h 206"/>
              <a:gd name="T24" fmla="*/ 93 w 122"/>
              <a:gd name="T25" fmla="*/ 9 h 206"/>
              <a:gd name="T26" fmla="*/ 121 w 122"/>
              <a:gd name="T27" fmla="*/ 0 h 206"/>
              <a:gd name="T28" fmla="*/ 12 w 12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206">
                <a:moveTo>
                  <a:pt x="12" y="205"/>
                </a:move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1" y="0"/>
                </a:lnTo>
                <a:lnTo>
                  <a:pt x="121" y="0"/>
                </a:lnTo>
                <a:cubicBezTo>
                  <a:pt x="113" y="3"/>
                  <a:pt x="104" y="6"/>
                  <a:pt x="93" y="9"/>
                </a:cubicBezTo>
                <a:cubicBezTo>
                  <a:pt x="35" y="32"/>
                  <a:pt x="0" y="90"/>
                  <a:pt x="0" y="148"/>
                </a:cubicBezTo>
                <a:cubicBezTo>
                  <a:pt x="0" y="90"/>
                  <a:pt x="35" y="32"/>
                  <a:pt x="93" y="9"/>
                </a:cubicBezTo>
                <a:cubicBezTo>
                  <a:pt x="104" y="6"/>
                  <a:pt x="113" y="3"/>
                  <a:pt x="121" y="0"/>
                </a:cubicBezTo>
                <a:lnTo>
                  <a:pt x="12" y="20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96" name="Freeform 23"/>
          <p:cNvSpPr>
            <a:spLocks noChangeArrowheads="1"/>
          </p:cNvSpPr>
          <p:nvPr/>
        </p:nvSpPr>
        <p:spPr bwMode="auto">
          <a:xfrm>
            <a:off x="2453445" y="3427329"/>
            <a:ext cx="156369" cy="197644"/>
          </a:xfrm>
          <a:custGeom>
            <a:avLst/>
            <a:gdLst>
              <a:gd name="T0" fmla="*/ 196641 w 238"/>
              <a:gd name="T1" fmla="*/ 0 h 302"/>
              <a:gd name="T2" fmla="*/ 196641 w 238"/>
              <a:gd name="T3" fmla="*/ 0 h 302"/>
              <a:gd name="T4" fmla="*/ 158623 w 238"/>
              <a:gd name="T5" fmla="*/ 3918 h 302"/>
              <a:gd name="T6" fmla="*/ 121917 w 238"/>
              <a:gd name="T7" fmla="*/ 15672 h 302"/>
              <a:gd name="T8" fmla="*/ 0 w 238"/>
              <a:gd name="T9" fmla="*/ 197207 h 302"/>
              <a:gd name="T10" fmla="*/ 15731 w 238"/>
              <a:gd name="T11" fmla="*/ 271649 h 302"/>
              <a:gd name="T12" fmla="*/ 15731 w 238"/>
              <a:gd name="T13" fmla="*/ 271649 h 302"/>
              <a:gd name="T14" fmla="*/ 15731 w 238"/>
              <a:gd name="T15" fmla="*/ 271649 h 302"/>
              <a:gd name="T16" fmla="*/ 15731 w 238"/>
              <a:gd name="T17" fmla="*/ 271649 h 302"/>
              <a:gd name="T18" fmla="*/ 15731 w 238"/>
              <a:gd name="T19" fmla="*/ 271649 h 302"/>
              <a:gd name="T20" fmla="*/ 158623 w 238"/>
              <a:gd name="T21" fmla="*/ 393108 h 302"/>
              <a:gd name="T22" fmla="*/ 91766 w 238"/>
              <a:gd name="T23" fmla="*/ 305606 h 302"/>
              <a:gd name="T24" fmla="*/ 200573 w 238"/>
              <a:gd name="T25" fmla="*/ 49628 h 302"/>
              <a:gd name="T26" fmla="*/ 276608 w 238"/>
              <a:gd name="T27" fmla="*/ 35262 h 302"/>
              <a:gd name="T28" fmla="*/ 310692 w 238"/>
              <a:gd name="T29" fmla="*/ 39180 h 302"/>
              <a:gd name="T30" fmla="*/ 196641 w 238"/>
              <a:gd name="T31" fmla="*/ 0 h 3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302">
                <a:moveTo>
                  <a:pt x="150" y="0"/>
                </a:moveTo>
                <a:lnTo>
                  <a:pt x="150" y="0"/>
                </a:lnTo>
                <a:cubicBezTo>
                  <a:pt x="141" y="0"/>
                  <a:pt x="130" y="3"/>
                  <a:pt x="121" y="3"/>
                </a:cubicBezTo>
                <a:cubicBezTo>
                  <a:pt x="113" y="6"/>
                  <a:pt x="104" y="9"/>
                  <a:pt x="93" y="12"/>
                </a:cubicBezTo>
                <a:cubicBezTo>
                  <a:pt x="35" y="35"/>
                  <a:pt x="0" y="93"/>
                  <a:pt x="0" y="151"/>
                </a:cubicBezTo>
                <a:cubicBezTo>
                  <a:pt x="0" y="171"/>
                  <a:pt x="3" y="191"/>
                  <a:pt x="12" y="208"/>
                </a:cubicBezTo>
                <a:cubicBezTo>
                  <a:pt x="32" y="257"/>
                  <a:pt x="75" y="292"/>
                  <a:pt x="121" y="301"/>
                </a:cubicBezTo>
                <a:cubicBezTo>
                  <a:pt x="101" y="283"/>
                  <a:pt x="81" y="260"/>
                  <a:pt x="70" y="234"/>
                </a:cubicBezTo>
                <a:cubicBezTo>
                  <a:pt x="40" y="157"/>
                  <a:pt x="78" y="70"/>
                  <a:pt x="153" y="38"/>
                </a:cubicBezTo>
                <a:cubicBezTo>
                  <a:pt x="173" y="30"/>
                  <a:pt x="191" y="27"/>
                  <a:pt x="211" y="27"/>
                </a:cubicBezTo>
                <a:cubicBezTo>
                  <a:pt x="219" y="27"/>
                  <a:pt x="228" y="30"/>
                  <a:pt x="237" y="30"/>
                </a:cubicBezTo>
                <a:cubicBezTo>
                  <a:pt x="211" y="12"/>
                  <a:pt x="18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18444" name="Freeform 24"/>
          <p:cNvSpPr>
            <a:spLocks noChangeArrowheads="1"/>
          </p:cNvSpPr>
          <p:nvPr/>
        </p:nvSpPr>
        <p:spPr bwMode="auto">
          <a:xfrm>
            <a:off x="2692363" y="3203492"/>
            <a:ext cx="1332707" cy="2678906"/>
          </a:xfrm>
          <a:custGeom>
            <a:avLst/>
            <a:gdLst>
              <a:gd name="T0" fmla="*/ 44001 w 2000"/>
              <a:gd name="T1" fmla="*/ 615958 h 4018"/>
              <a:gd name="T2" fmla="*/ 44001 w 2000"/>
              <a:gd name="T3" fmla="*/ 615958 h 4018"/>
              <a:gd name="T4" fmla="*/ 258674 w 2000"/>
              <a:gd name="T5" fmla="*/ 261316 h 4018"/>
              <a:gd name="T6" fmla="*/ 1116033 w 2000"/>
              <a:gd name="T7" fmla="*/ 42664 h 4018"/>
              <a:gd name="T8" fmla="*/ 1477377 w 2000"/>
              <a:gd name="T9" fmla="*/ 246650 h 4018"/>
              <a:gd name="T10" fmla="*/ 2626745 w 2000"/>
              <a:gd name="T11" fmla="*/ 4733011 h 4018"/>
              <a:gd name="T12" fmla="*/ 2412072 w 2000"/>
              <a:gd name="T13" fmla="*/ 5094320 h 4018"/>
              <a:gd name="T14" fmla="*/ 1554713 w 2000"/>
              <a:gd name="T15" fmla="*/ 5312972 h 4018"/>
              <a:gd name="T16" fmla="*/ 1192035 w 2000"/>
              <a:gd name="T17" fmla="*/ 5102320 h 4018"/>
              <a:gd name="T18" fmla="*/ 44001 w 2000"/>
              <a:gd name="T19" fmla="*/ 615958 h 40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00" h="4018">
                <a:moveTo>
                  <a:pt x="33" y="462"/>
                </a:moveTo>
                <a:lnTo>
                  <a:pt x="33" y="462"/>
                </a:lnTo>
                <a:cubicBezTo>
                  <a:pt x="0" y="343"/>
                  <a:pt x="76" y="228"/>
                  <a:pt x="194" y="196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955" y="0"/>
                  <a:pt x="1076" y="67"/>
                  <a:pt x="1108" y="185"/>
                </a:cubicBezTo>
                <a:cubicBezTo>
                  <a:pt x="1970" y="3550"/>
                  <a:pt x="1970" y="3550"/>
                  <a:pt x="1970" y="3550"/>
                </a:cubicBezTo>
                <a:cubicBezTo>
                  <a:pt x="1999" y="3668"/>
                  <a:pt x="1927" y="3789"/>
                  <a:pt x="1809" y="3821"/>
                </a:cubicBezTo>
                <a:cubicBezTo>
                  <a:pt x="1166" y="3985"/>
                  <a:pt x="1166" y="3985"/>
                  <a:pt x="1166" y="3985"/>
                </a:cubicBezTo>
                <a:cubicBezTo>
                  <a:pt x="1045" y="4017"/>
                  <a:pt x="923" y="3945"/>
                  <a:pt x="894" y="3827"/>
                </a:cubicBezTo>
                <a:cubicBezTo>
                  <a:pt x="33" y="462"/>
                  <a:pt x="33" y="462"/>
                  <a:pt x="33" y="46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98" name="Freeform 25"/>
          <p:cNvSpPr>
            <a:spLocks noChangeArrowheads="1"/>
          </p:cNvSpPr>
          <p:nvPr/>
        </p:nvSpPr>
        <p:spPr bwMode="auto">
          <a:xfrm>
            <a:off x="2924138" y="3386055"/>
            <a:ext cx="221457" cy="220663"/>
          </a:xfrm>
          <a:custGeom>
            <a:avLst/>
            <a:gdLst>
              <a:gd name="T0" fmla="*/ 363522 w 334"/>
              <a:gd name="T1" fmla="*/ 79551 h 333"/>
              <a:gd name="T2" fmla="*/ 363522 w 334"/>
              <a:gd name="T3" fmla="*/ 79551 h 333"/>
              <a:gd name="T4" fmla="*/ 80636 w 334"/>
              <a:gd name="T5" fmla="*/ 76899 h 333"/>
              <a:gd name="T6" fmla="*/ 76670 w 334"/>
              <a:gd name="T7" fmla="*/ 359305 h 333"/>
              <a:gd name="T8" fmla="*/ 359556 w 334"/>
              <a:gd name="T9" fmla="*/ 363283 h 333"/>
              <a:gd name="T10" fmla="*/ 363522 w 334"/>
              <a:gd name="T11" fmla="*/ 79551 h 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4" h="333">
                <a:moveTo>
                  <a:pt x="275" y="60"/>
                </a:moveTo>
                <a:lnTo>
                  <a:pt x="275" y="60"/>
                </a:lnTo>
                <a:cubicBezTo>
                  <a:pt x="217" y="0"/>
                  <a:pt x="121" y="0"/>
                  <a:pt x="61" y="58"/>
                </a:cubicBezTo>
                <a:cubicBezTo>
                  <a:pt x="0" y="116"/>
                  <a:pt x="0" y="211"/>
                  <a:pt x="58" y="271"/>
                </a:cubicBezTo>
                <a:cubicBezTo>
                  <a:pt x="116" y="329"/>
                  <a:pt x="211" y="332"/>
                  <a:pt x="272" y="274"/>
                </a:cubicBezTo>
                <a:cubicBezTo>
                  <a:pt x="333" y="217"/>
                  <a:pt x="333" y="121"/>
                  <a:pt x="275" y="6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99" name="Freeform 26"/>
          <p:cNvSpPr>
            <a:spLocks noChangeArrowheads="1"/>
          </p:cNvSpPr>
          <p:nvPr/>
        </p:nvSpPr>
        <p:spPr bwMode="auto">
          <a:xfrm>
            <a:off x="2933663" y="3415423"/>
            <a:ext cx="38100" cy="150019"/>
          </a:xfrm>
          <a:custGeom>
            <a:avLst/>
            <a:gdLst>
              <a:gd name="T0" fmla="*/ 46 w 62"/>
              <a:gd name="T1" fmla="*/ 228 h 229"/>
              <a:gd name="T2" fmla="*/ 46 w 62"/>
              <a:gd name="T3" fmla="*/ 228 h 229"/>
              <a:gd name="T4" fmla="*/ 46 w 62"/>
              <a:gd name="T5" fmla="*/ 228 h 229"/>
              <a:gd name="T6" fmla="*/ 46 w 62"/>
              <a:gd name="T7" fmla="*/ 228 h 229"/>
              <a:gd name="T8" fmla="*/ 43 w 62"/>
              <a:gd name="T9" fmla="*/ 225 h 229"/>
              <a:gd name="T10" fmla="*/ 43 w 62"/>
              <a:gd name="T11" fmla="*/ 225 h 229"/>
              <a:gd name="T12" fmla="*/ 46 w 62"/>
              <a:gd name="T13" fmla="*/ 228 h 229"/>
              <a:gd name="T14" fmla="*/ 43 w 62"/>
              <a:gd name="T15" fmla="*/ 225 h 229"/>
              <a:gd name="T16" fmla="*/ 61 w 62"/>
              <a:gd name="T17" fmla="*/ 0 h 229"/>
              <a:gd name="T18" fmla="*/ 61 w 62"/>
              <a:gd name="T19" fmla="*/ 0 h 229"/>
              <a:gd name="T20" fmla="*/ 46 w 62"/>
              <a:gd name="T21" fmla="*/ 12 h 229"/>
              <a:gd name="T22" fmla="*/ 0 w 62"/>
              <a:gd name="T23" fmla="*/ 118 h 229"/>
              <a:gd name="T24" fmla="*/ 46 w 62"/>
              <a:gd name="T25" fmla="*/ 12 h 229"/>
              <a:gd name="T26" fmla="*/ 61 w 62"/>
              <a:gd name="T27" fmla="*/ 0 h 229"/>
              <a:gd name="T28" fmla="*/ 46 w 62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229">
                <a:moveTo>
                  <a:pt x="46" y="228"/>
                </a:moveTo>
                <a:lnTo>
                  <a:pt x="46" y="228"/>
                </a:lnTo>
                <a:lnTo>
                  <a:pt x="46" y="228"/>
                </a:lnTo>
                <a:lnTo>
                  <a:pt x="46" y="228"/>
                </a:lnTo>
                <a:lnTo>
                  <a:pt x="43" y="225"/>
                </a:lnTo>
                <a:lnTo>
                  <a:pt x="43" y="225"/>
                </a:lnTo>
                <a:cubicBezTo>
                  <a:pt x="46" y="225"/>
                  <a:pt x="46" y="225"/>
                  <a:pt x="46" y="228"/>
                </a:cubicBezTo>
                <a:cubicBezTo>
                  <a:pt x="46" y="225"/>
                  <a:pt x="46" y="225"/>
                  <a:pt x="43" y="225"/>
                </a:cubicBezTo>
                <a:lnTo>
                  <a:pt x="61" y="0"/>
                </a:lnTo>
                <a:lnTo>
                  <a:pt x="61" y="0"/>
                </a:lnTo>
                <a:cubicBezTo>
                  <a:pt x="55" y="3"/>
                  <a:pt x="52" y="9"/>
                  <a:pt x="46" y="12"/>
                </a:cubicBezTo>
                <a:cubicBezTo>
                  <a:pt x="17" y="41"/>
                  <a:pt x="0" y="81"/>
                  <a:pt x="0" y="118"/>
                </a:cubicBezTo>
                <a:cubicBezTo>
                  <a:pt x="0" y="81"/>
                  <a:pt x="17" y="41"/>
                  <a:pt x="46" y="12"/>
                </a:cubicBezTo>
                <a:cubicBezTo>
                  <a:pt x="52" y="9"/>
                  <a:pt x="55" y="3"/>
                  <a:pt x="61" y="0"/>
                </a:cubicBezTo>
                <a:lnTo>
                  <a:pt x="46" y="228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00" name="Freeform 27"/>
          <p:cNvSpPr>
            <a:spLocks noChangeArrowheads="1"/>
          </p:cNvSpPr>
          <p:nvPr/>
        </p:nvSpPr>
        <p:spPr bwMode="auto">
          <a:xfrm>
            <a:off x="2933663" y="3394785"/>
            <a:ext cx="120650" cy="200819"/>
          </a:xfrm>
          <a:custGeom>
            <a:avLst/>
            <a:gdLst>
              <a:gd name="T0" fmla="*/ 195698 w 185"/>
              <a:gd name="T1" fmla="*/ 0 h 303"/>
              <a:gd name="T2" fmla="*/ 195698 w 185"/>
              <a:gd name="T3" fmla="*/ 0 h 303"/>
              <a:gd name="T4" fmla="*/ 79584 w 185"/>
              <a:gd name="T5" fmla="*/ 40955 h 303"/>
              <a:gd name="T6" fmla="*/ 60014 w 185"/>
              <a:gd name="T7" fmla="*/ 56808 h 303"/>
              <a:gd name="T8" fmla="*/ 0 w 185"/>
              <a:gd name="T9" fmla="*/ 196848 h 303"/>
              <a:gd name="T10" fmla="*/ 56100 w 185"/>
              <a:gd name="T11" fmla="*/ 338208 h 303"/>
              <a:gd name="T12" fmla="*/ 56100 w 185"/>
              <a:gd name="T13" fmla="*/ 338208 h 303"/>
              <a:gd name="T14" fmla="*/ 60014 w 185"/>
              <a:gd name="T15" fmla="*/ 342171 h 303"/>
              <a:gd name="T16" fmla="*/ 60014 w 185"/>
              <a:gd name="T17" fmla="*/ 342171 h 303"/>
              <a:gd name="T18" fmla="*/ 60014 w 185"/>
              <a:gd name="T19" fmla="*/ 342171 h 303"/>
              <a:gd name="T20" fmla="*/ 195698 w 185"/>
              <a:gd name="T21" fmla="*/ 398980 h 303"/>
              <a:gd name="T22" fmla="*/ 237447 w 185"/>
              <a:gd name="T23" fmla="*/ 392374 h 303"/>
              <a:gd name="T24" fmla="*/ 143512 w 185"/>
              <a:gd name="T25" fmla="*/ 338208 h 303"/>
              <a:gd name="T26" fmla="*/ 147426 w 185"/>
              <a:gd name="T27" fmla="*/ 56808 h 303"/>
              <a:gd name="T28" fmla="*/ 240056 w 185"/>
              <a:gd name="T29" fmla="*/ 6606 h 303"/>
              <a:gd name="T30" fmla="*/ 195698 w 185"/>
              <a:gd name="T31" fmla="*/ 0 h 3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5" h="303">
                <a:moveTo>
                  <a:pt x="150" y="0"/>
                </a:moveTo>
                <a:lnTo>
                  <a:pt x="150" y="0"/>
                </a:lnTo>
                <a:cubicBezTo>
                  <a:pt x="118" y="0"/>
                  <a:pt x="86" y="11"/>
                  <a:pt x="61" y="31"/>
                </a:cubicBezTo>
                <a:cubicBezTo>
                  <a:pt x="55" y="34"/>
                  <a:pt x="52" y="40"/>
                  <a:pt x="46" y="43"/>
                </a:cubicBezTo>
                <a:cubicBezTo>
                  <a:pt x="17" y="72"/>
                  <a:pt x="0" y="112"/>
                  <a:pt x="0" y="149"/>
                </a:cubicBezTo>
                <a:cubicBezTo>
                  <a:pt x="0" y="190"/>
                  <a:pt x="15" y="227"/>
                  <a:pt x="43" y="256"/>
                </a:cubicBezTo>
                <a:cubicBezTo>
                  <a:pt x="46" y="256"/>
                  <a:pt x="46" y="256"/>
                  <a:pt x="46" y="259"/>
                </a:cubicBezTo>
                <a:cubicBezTo>
                  <a:pt x="75" y="288"/>
                  <a:pt x="113" y="302"/>
                  <a:pt x="150" y="302"/>
                </a:cubicBezTo>
                <a:cubicBezTo>
                  <a:pt x="161" y="302"/>
                  <a:pt x="173" y="300"/>
                  <a:pt x="182" y="297"/>
                </a:cubicBezTo>
                <a:cubicBezTo>
                  <a:pt x="156" y="291"/>
                  <a:pt x="130" y="279"/>
                  <a:pt x="110" y="256"/>
                </a:cubicBezTo>
                <a:cubicBezTo>
                  <a:pt x="52" y="199"/>
                  <a:pt x="52" y="103"/>
                  <a:pt x="113" y="43"/>
                </a:cubicBezTo>
                <a:cubicBezTo>
                  <a:pt x="133" y="23"/>
                  <a:pt x="159" y="11"/>
                  <a:pt x="184" y="5"/>
                </a:cubicBezTo>
                <a:cubicBezTo>
                  <a:pt x="173" y="2"/>
                  <a:pt x="16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101" name="Freeform 28"/>
          <p:cNvSpPr>
            <a:spLocks noChangeArrowheads="1"/>
          </p:cNvSpPr>
          <p:nvPr/>
        </p:nvSpPr>
        <p:spPr bwMode="auto">
          <a:xfrm>
            <a:off x="3127338" y="2900280"/>
            <a:ext cx="2078038" cy="2451894"/>
          </a:xfrm>
          <a:custGeom>
            <a:avLst/>
            <a:gdLst>
              <a:gd name="T0" fmla="*/ 72 w 3118"/>
              <a:gd name="T1" fmla="*/ 776 h 3678"/>
              <a:gd name="T2" fmla="*/ 72 w 3118"/>
              <a:gd name="T3" fmla="*/ 776 h 3678"/>
              <a:gd name="T4" fmla="*/ 124 w 3118"/>
              <a:gd name="T5" fmla="*/ 470 h 3678"/>
              <a:gd name="T6" fmla="*/ 655 w 3118"/>
              <a:gd name="T7" fmla="*/ 73 h 3678"/>
              <a:gd name="T8" fmla="*/ 963 w 3118"/>
              <a:gd name="T9" fmla="*/ 113 h 3678"/>
              <a:gd name="T10" fmla="*/ 3043 w 3118"/>
              <a:gd name="T11" fmla="*/ 2896 h 3678"/>
              <a:gd name="T12" fmla="*/ 2999 w 3118"/>
              <a:gd name="T13" fmla="*/ 3207 h 3678"/>
              <a:gd name="T14" fmla="*/ 2466 w 3118"/>
              <a:gd name="T15" fmla="*/ 3605 h 3678"/>
              <a:gd name="T16" fmla="*/ 2154 w 3118"/>
              <a:gd name="T17" fmla="*/ 3559 h 3678"/>
              <a:gd name="T18" fmla="*/ 72 w 3118"/>
              <a:gd name="T19" fmla="*/ 77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8" h="3678">
                <a:moveTo>
                  <a:pt x="72" y="776"/>
                </a:moveTo>
                <a:lnTo>
                  <a:pt x="72" y="776"/>
                </a:lnTo>
                <a:cubicBezTo>
                  <a:pt x="0" y="678"/>
                  <a:pt x="27" y="545"/>
                  <a:pt x="124" y="470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753" y="0"/>
                  <a:pt x="888" y="15"/>
                  <a:pt x="963" y="113"/>
                </a:cubicBezTo>
                <a:cubicBezTo>
                  <a:pt x="3043" y="2896"/>
                  <a:pt x="3043" y="2896"/>
                  <a:pt x="3043" y="2896"/>
                </a:cubicBezTo>
                <a:cubicBezTo>
                  <a:pt x="3117" y="2994"/>
                  <a:pt x="3097" y="3132"/>
                  <a:pt x="2999" y="3207"/>
                </a:cubicBezTo>
                <a:cubicBezTo>
                  <a:pt x="2466" y="3605"/>
                  <a:pt x="2466" y="3605"/>
                  <a:pt x="2466" y="3605"/>
                </a:cubicBezTo>
                <a:cubicBezTo>
                  <a:pt x="2368" y="3677"/>
                  <a:pt x="2227" y="3657"/>
                  <a:pt x="2154" y="3559"/>
                </a:cubicBezTo>
                <a:cubicBezTo>
                  <a:pt x="72" y="776"/>
                  <a:pt x="72" y="776"/>
                  <a:pt x="72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02" name="Freeform 29"/>
          <p:cNvSpPr>
            <a:spLocks noChangeArrowheads="1"/>
          </p:cNvSpPr>
          <p:nvPr/>
        </p:nvSpPr>
        <p:spPr bwMode="auto">
          <a:xfrm>
            <a:off x="3354351" y="3171742"/>
            <a:ext cx="226219" cy="223044"/>
          </a:xfrm>
          <a:custGeom>
            <a:avLst/>
            <a:gdLst>
              <a:gd name="T0" fmla="*/ 307494 w 342"/>
              <a:gd name="T1" fmla="*/ 41984 h 341"/>
              <a:gd name="T2" fmla="*/ 307494 w 342"/>
              <a:gd name="T3" fmla="*/ 41984 h 341"/>
              <a:gd name="T4" fmla="*/ 42413 w 342"/>
              <a:gd name="T5" fmla="*/ 148257 h 341"/>
              <a:gd name="T6" fmla="*/ 145794 w 342"/>
              <a:gd name="T7" fmla="*/ 405411 h 341"/>
              <a:gd name="T8" fmla="*/ 409550 w 342"/>
              <a:gd name="T9" fmla="*/ 303074 h 341"/>
              <a:gd name="T10" fmla="*/ 307494 w 342"/>
              <a:gd name="T11" fmla="*/ 41984 h 3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2" h="341">
                <a:moveTo>
                  <a:pt x="232" y="32"/>
                </a:moveTo>
                <a:lnTo>
                  <a:pt x="232" y="32"/>
                </a:lnTo>
                <a:cubicBezTo>
                  <a:pt x="153" y="0"/>
                  <a:pt x="64" y="35"/>
                  <a:pt x="32" y="113"/>
                </a:cubicBezTo>
                <a:cubicBezTo>
                  <a:pt x="0" y="188"/>
                  <a:pt x="35" y="277"/>
                  <a:pt x="110" y="309"/>
                </a:cubicBezTo>
                <a:cubicBezTo>
                  <a:pt x="188" y="340"/>
                  <a:pt x="277" y="306"/>
                  <a:pt x="309" y="231"/>
                </a:cubicBezTo>
                <a:cubicBezTo>
                  <a:pt x="341" y="153"/>
                  <a:pt x="306" y="63"/>
                  <a:pt x="232" y="32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103" name="Freeform 30"/>
          <p:cNvSpPr>
            <a:spLocks noChangeArrowheads="1"/>
          </p:cNvSpPr>
          <p:nvPr/>
        </p:nvSpPr>
        <p:spPr bwMode="auto">
          <a:xfrm>
            <a:off x="3374988" y="3244767"/>
            <a:ext cx="55563" cy="132556"/>
          </a:xfrm>
          <a:custGeom>
            <a:avLst/>
            <a:gdLst>
              <a:gd name="T0" fmla="*/ 89 w 90"/>
              <a:gd name="T1" fmla="*/ 202 h 203"/>
              <a:gd name="T2" fmla="*/ 89 w 90"/>
              <a:gd name="T3" fmla="*/ 202 h 203"/>
              <a:gd name="T4" fmla="*/ 89 w 90"/>
              <a:gd name="T5" fmla="*/ 202 h 203"/>
              <a:gd name="T6" fmla="*/ 89 w 90"/>
              <a:gd name="T7" fmla="*/ 202 h 203"/>
              <a:gd name="T8" fmla="*/ 78 w 90"/>
              <a:gd name="T9" fmla="*/ 199 h 203"/>
              <a:gd name="T10" fmla="*/ 78 w 90"/>
              <a:gd name="T11" fmla="*/ 199 h 203"/>
              <a:gd name="T12" fmla="*/ 87 w 90"/>
              <a:gd name="T13" fmla="*/ 202 h 203"/>
              <a:gd name="T14" fmla="*/ 78 w 90"/>
              <a:gd name="T15" fmla="*/ 199 h 203"/>
              <a:gd name="T16" fmla="*/ 0 w 90"/>
              <a:gd name="T17" fmla="*/ 0 h 203"/>
              <a:gd name="T18" fmla="*/ 0 w 90"/>
              <a:gd name="T19" fmla="*/ 0 h 203"/>
              <a:gd name="T20" fmla="*/ 0 w 90"/>
              <a:gd name="T21" fmla="*/ 0 h 203"/>
              <a:gd name="T22" fmla="*/ 0 w 90"/>
              <a:gd name="T23" fmla="*/ 0 h 203"/>
              <a:gd name="T24" fmla="*/ 0 w 90"/>
              <a:gd name="T25" fmla="*/ 0 h 203"/>
              <a:gd name="T26" fmla="*/ 0 w 90"/>
              <a:gd name="T27" fmla="*/ 0 h 203"/>
              <a:gd name="T28" fmla="*/ 0 w 90"/>
              <a:gd name="T29" fmla="*/ 0 h 203"/>
              <a:gd name="T30" fmla="*/ 0 w 90"/>
              <a:gd name="T31" fmla="*/ 0 h 203"/>
              <a:gd name="T32" fmla="*/ 89 w 90"/>
              <a:gd name="T3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203">
                <a:moveTo>
                  <a:pt x="89" y="202"/>
                </a:moveTo>
                <a:lnTo>
                  <a:pt x="89" y="202"/>
                </a:lnTo>
                <a:lnTo>
                  <a:pt x="89" y="202"/>
                </a:lnTo>
                <a:lnTo>
                  <a:pt x="89" y="202"/>
                </a:lnTo>
                <a:lnTo>
                  <a:pt x="78" y="199"/>
                </a:lnTo>
                <a:lnTo>
                  <a:pt x="78" y="199"/>
                </a:lnTo>
                <a:cubicBezTo>
                  <a:pt x="81" y="199"/>
                  <a:pt x="84" y="202"/>
                  <a:pt x="87" y="202"/>
                </a:cubicBezTo>
                <a:cubicBezTo>
                  <a:pt x="84" y="202"/>
                  <a:pt x="81" y="199"/>
                  <a:pt x="78" y="199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" y="20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04" name="Freeform 31"/>
          <p:cNvSpPr>
            <a:spLocks noChangeArrowheads="1"/>
          </p:cNvSpPr>
          <p:nvPr/>
        </p:nvSpPr>
        <p:spPr bwMode="auto">
          <a:xfrm>
            <a:off x="3368638" y="3186030"/>
            <a:ext cx="153194" cy="197644"/>
          </a:xfrm>
          <a:custGeom>
            <a:avLst/>
            <a:gdLst>
              <a:gd name="T0" fmla="*/ 166140 w 234"/>
              <a:gd name="T1" fmla="*/ 0 h 298"/>
              <a:gd name="T2" fmla="*/ 166140 w 234"/>
              <a:gd name="T3" fmla="*/ 0 h 298"/>
              <a:gd name="T4" fmla="*/ 14390 w 234"/>
              <a:gd name="T5" fmla="*/ 115148 h 298"/>
              <a:gd name="T6" fmla="*/ 14390 w 234"/>
              <a:gd name="T7" fmla="*/ 115148 h 298"/>
              <a:gd name="T8" fmla="*/ 14390 w 234"/>
              <a:gd name="T9" fmla="*/ 115148 h 298"/>
              <a:gd name="T10" fmla="*/ 14390 w 234"/>
              <a:gd name="T11" fmla="*/ 115148 h 298"/>
              <a:gd name="T12" fmla="*/ 14390 w 234"/>
              <a:gd name="T13" fmla="*/ 119118 h 298"/>
              <a:gd name="T14" fmla="*/ 14390 w 234"/>
              <a:gd name="T15" fmla="*/ 119118 h 298"/>
              <a:gd name="T16" fmla="*/ 0 w 234"/>
              <a:gd name="T17" fmla="*/ 194560 h 298"/>
              <a:gd name="T18" fmla="*/ 116429 w 234"/>
              <a:gd name="T19" fmla="*/ 378532 h 298"/>
              <a:gd name="T20" fmla="*/ 116429 w 234"/>
              <a:gd name="T21" fmla="*/ 378532 h 298"/>
              <a:gd name="T22" fmla="*/ 128203 w 234"/>
              <a:gd name="T23" fmla="*/ 382502 h 298"/>
              <a:gd name="T24" fmla="*/ 130819 w 234"/>
              <a:gd name="T25" fmla="*/ 382502 h 298"/>
              <a:gd name="T26" fmla="*/ 130819 w 234"/>
              <a:gd name="T27" fmla="*/ 382502 h 298"/>
              <a:gd name="T28" fmla="*/ 196229 w 234"/>
              <a:gd name="T29" fmla="*/ 393090 h 298"/>
              <a:gd name="T30" fmla="*/ 304809 w 234"/>
              <a:gd name="T31" fmla="*/ 358679 h 298"/>
              <a:gd name="T32" fmla="*/ 276029 w 234"/>
              <a:gd name="T33" fmla="*/ 362649 h 298"/>
              <a:gd name="T34" fmla="*/ 200153 w 234"/>
              <a:gd name="T35" fmla="*/ 346767 h 298"/>
              <a:gd name="T36" fmla="*/ 94190 w 234"/>
              <a:gd name="T37" fmla="*/ 84706 h 298"/>
              <a:gd name="T38" fmla="*/ 166140 w 234"/>
              <a:gd name="T39" fmla="*/ 0 h 2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4" h="298">
                <a:moveTo>
                  <a:pt x="127" y="0"/>
                </a:moveTo>
                <a:lnTo>
                  <a:pt x="127" y="0"/>
                </a:lnTo>
                <a:cubicBezTo>
                  <a:pt x="77" y="6"/>
                  <a:pt x="34" y="38"/>
                  <a:pt x="11" y="87"/>
                </a:cubicBezTo>
                <a:cubicBezTo>
                  <a:pt x="11" y="87"/>
                  <a:pt x="11" y="87"/>
                  <a:pt x="11" y="90"/>
                </a:cubicBezTo>
                <a:cubicBezTo>
                  <a:pt x="3" y="107"/>
                  <a:pt x="0" y="127"/>
                  <a:pt x="0" y="147"/>
                </a:cubicBezTo>
                <a:cubicBezTo>
                  <a:pt x="0" y="205"/>
                  <a:pt x="34" y="262"/>
                  <a:pt x="89" y="286"/>
                </a:cubicBezTo>
                <a:cubicBezTo>
                  <a:pt x="92" y="286"/>
                  <a:pt x="95" y="289"/>
                  <a:pt x="98" y="289"/>
                </a:cubicBezTo>
                <a:cubicBezTo>
                  <a:pt x="100" y="289"/>
                  <a:pt x="100" y="289"/>
                  <a:pt x="100" y="289"/>
                </a:cubicBezTo>
                <a:cubicBezTo>
                  <a:pt x="115" y="295"/>
                  <a:pt x="132" y="297"/>
                  <a:pt x="150" y="297"/>
                </a:cubicBezTo>
                <a:cubicBezTo>
                  <a:pt x="178" y="297"/>
                  <a:pt x="211" y="289"/>
                  <a:pt x="233" y="271"/>
                </a:cubicBezTo>
                <a:cubicBezTo>
                  <a:pt x="228" y="271"/>
                  <a:pt x="219" y="274"/>
                  <a:pt x="211" y="274"/>
                </a:cubicBezTo>
                <a:cubicBezTo>
                  <a:pt x="190" y="274"/>
                  <a:pt x="170" y="268"/>
                  <a:pt x="153" y="262"/>
                </a:cubicBezTo>
                <a:cubicBezTo>
                  <a:pt x="75" y="228"/>
                  <a:pt x="40" y="141"/>
                  <a:pt x="72" y="64"/>
                </a:cubicBezTo>
                <a:cubicBezTo>
                  <a:pt x="83" y="38"/>
                  <a:pt x="104" y="15"/>
                  <a:pt x="127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sp>
        <p:nvSpPr>
          <p:cNvPr id="105" name="Freeform 32"/>
          <p:cNvSpPr>
            <a:spLocks noChangeArrowheads="1"/>
          </p:cNvSpPr>
          <p:nvPr/>
        </p:nvSpPr>
        <p:spPr bwMode="auto">
          <a:xfrm>
            <a:off x="2594732" y="2903455"/>
            <a:ext cx="44450" cy="427038"/>
          </a:xfrm>
          <a:custGeom>
            <a:avLst/>
            <a:gdLst>
              <a:gd name="T0" fmla="*/ 31 w 72"/>
              <a:gd name="T1" fmla="*/ 643 h 644"/>
              <a:gd name="T2" fmla="*/ 31 w 72"/>
              <a:gd name="T3" fmla="*/ 643 h 644"/>
              <a:gd name="T4" fmla="*/ 28 w 72"/>
              <a:gd name="T5" fmla="*/ 643 h 644"/>
              <a:gd name="T6" fmla="*/ 14 w 72"/>
              <a:gd name="T7" fmla="*/ 623 h 644"/>
              <a:gd name="T8" fmla="*/ 2 w 72"/>
              <a:gd name="T9" fmla="*/ 17 h 644"/>
              <a:gd name="T10" fmla="*/ 14 w 72"/>
              <a:gd name="T11" fmla="*/ 0 h 644"/>
              <a:gd name="T12" fmla="*/ 31 w 72"/>
              <a:gd name="T13" fmla="*/ 14 h 644"/>
              <a:gd name="T14" fmla="*/ 45 w 72"/>
              <a:gd name="T15" fmla="*/ 629 h 644"/>
              <a:gd name="T16" fmla="*/ 31 w 72"/>
              <a:gd name="T17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4">
                <a:moveTo>
                  <a:pt x="31" y="643"/>
                </a:moveTo>
                <a:lnTo>
                  <a:pt x="31" y="643"/>
                </a:lnTo>
                <a:cubicBezTo>
                  <a:pt x="28" y="643"/>
                  <a:pt x="28" y="643"/>
                  <a:pt x="28" y="643"/>
                </a:cubicBezTo>
                <a:cubicBezTo>
                  <a:pt x="20" y="640"/>
                  <a:pt x="14" y="632"/>
                  <a:pt x="14" y="623"/>
                </a:cubicBezTo>
                <a:cubicBezTo>
                  <a:pt x="40" y="424"/>
                  <a:pt x="2" y="23"/>
                  <a:pt x="2" y="17"/>
                </a:cubicBezTo>
                <a:cubicBezTo>
                  <a:pt x="0" y="9"/>
                  <a:pt x="5" y="3"/>
                  <a:pt x="14" y="0"/>
                </a:cubicBezTo>
                <a:cubicBezTo>
                  <a:pt x="23" y="0"/>
                  <a:pt x="31" y="6"/>
                  <a:pt x="31" y="14"/>
                </a:cubicBezTo>
                <a:cubicBezTo>
                  <a:pt x="34" y="32"/>
                  <a:pt x="71" y="424"/>
                  <a:pt x="45" y="629"/>
                </a:cubicBezTo>
                <a:cubicBezTo>
                  <a:pt x="45" y="637"/>
                  <a:pt x="37" y="643"/>
                  <a:pt x="31" y="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06" name="Freeform 33"/>
          <p:cNvSpPr>
            <a:spLocks noChangeArrowheads="1"/>
          </p:cNvSpPr>
          <p:nvPr/>
        </p:nvSpPr>
        <p:spPr bwMode="auto">
          <a:xfrm>
            <a:off x="2792376" y="2897898"/>
            <a:ext cx="211932" cy="405607"/>
          </a:xfrm>
          <a:custGeom>
            <a:avLst/>
            <a:gdLst>
              <a:gd name="T0" fmla="*/ 311 w 324"/>
              <a:gd name="T1" fmla="*/ 608 h 612"/>
              <a:gd name="T2" fmla="*/ 311 w 324"/>
              <a:gd name="T3" fmla="*/ 608 h 612"/>
              <a:gd name="T4" fmla="*/ 311 w 324"/>
              <a:gd name="T5" fmla="*/ 608 h 612"/>
              <a:gd name="T6" fmla="*/ 288 w 324"/>
              <a:gd name="T7" fmla="*/ 597 h 612"/>
              <a:gd name="T8" fmla="*/ 6 w 324"/>
              <a:gd name="T9" fmla="*/ 28 h 612"/>
              <a:gd name="T10" fmla="*/ 8 w 324"/>
              <a:gd name="T11" fmla="*/ 5 h 612"/>
              <a:gd name="T12" fmla="*/ 31 w 324"/>
              <a:gd name="T13" fmla="*/ 11 h 612"/>
              <a:gd name="T14" fmla="*/ 319 w 324"/>
              <a:gd name="T15" fmla="*/ 588 h 612"/>
              <a:gd name="T16" fmla="*/ 311 w 324"/>
              <a:gd name="T17" fmla="*/ 6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612">
                <a:moveTo>
                  <a:pt x="311" y="608"/>
                </a:moveTo>
                <a:lnTo>
                  <a:pt x="311" y="608"/>
                </a:lnTo>
                <a:lnTo>
                  <a:pt x="311" y="608"/>
                </a:lnTo>
                <a:cubicBezTo>
                  <a:pt x="302" y="611"/>
                  <a:pt x="291" y="605"/>
                  <a:pt x="288" y="597"/>
                </a:cubicBezTo>
                <a:cubicBezTo>
                  <a:pt x="222" y="395"/>
                  <a:pt x="6" y="31"/>
                  <a:pt x="6" y="28"/>
                </a:cubicBezTo>
                <a:cubicBezTo>
                  <a:pt x="0" y="20"/>
                  <a:pt x="3" y="11"/>
                  <a:pt x="8" y="5"/>
                </a:cubicBezTo>
                <a:cubicBezTo>
                  <a:pt x="17" y="0"/>
                  <a:pt x="26" y="3"/>
                  <a:pt x="31" y="11"/>
                </a:cubicBezTo>
                <a:cubicBezTo>
                  <a:pt x="40" y="25"/>
                  <a:pt x="251" y="383"/>
                  <a:pt x="319" y="588"/>
                </a:cubicBezTo>
                <a:cubicBezTo>
                  <a:pt x="323" y="593"/>
                  <a:pt x="319" y="602"/>
                  <a:pt x="311" y="6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07" name="Freeform 34"/>
          <p:cNvSpPr>
            <a:spLocks noChangeArrowheads="1"/>
          </p:cNvSpPr>
          <p:nvPr/>
        </p:nvSpPr>
        <p:spPr bwMode="auto">
          <a:xfrm>
            <a:off x="2836032" y="2688348"/>
            <a:ext cx="606425" cy="562769"/>
          </a:xfrm>
          <a:custGeom>
            <a:avLst/>
            <a:gdLst>
              <a:gd name="T0" fmla="*/ 909 w 912"/>
              <a:gd name="T1" fmla="*/ 834 h 846"/>
              <a:gd name="T2" fmla="*/ 909 w 912"/>
              <a:gd name="T3" fmla="*/ 834 h 846"/>
              <a:gd name="T4" fmla="*/ 874 w 912"/>
              <a:gd name="T5" fmla="*/ 842 h 846"/>
              <a:gd name="T6" fmla="*/ 626 w 912"/>
              <a:gd name="T7" fmla="*/ 675 h 846"/>
              <a:gd name="T8" fmla="*/ 415 w 912"/>
              <a:gd name="T9" fmla="*/ 485 h 846"/>
              <a:gd name="T10" fmla="*/ 26 w 912"/>
              <a:gd name="T11" fmla="*/ 43 h 846"/>
              <a:gd name="T12" fmla="*/ 64 w 912"/>
              <a:gd name="T13" fmla="*/ 6 h 846"/>
              <a:gd name="T14" fmla="*/ 138 w 912"/>
              <a:gd name="T15" fmla="*/ 40 h 846"/>
              <a:gd name="T16" fmla="*/ 142 w 912"/>
              <a:gd name="T17" fmla="*/ 61 h 846"/>
              <a:gd name="T18" fmla="*/ 121 w 912"/>
              <a:gd name="T19" fmla="*/ 58 h 846"/>
              <a:gd name="T20" fmla="*/ 75 w 912"/>
              <a:gd name="T21" fmla="*/ 35 h 846"/>
              <a:gd name="T22" fmla="*/ 55 w 912"/>
              <a:gd name="T23" fmla="*/ 61 h 846"/>
              <a:gd name="T24" fmla="*/ 55 w 912"/>
              <a:gd name="T25" fmla="*/ 61 h 846"/>
              <a:gd name="T26" fmla="*/ 432 w 912"/>
              <a:gd name="T27" fmla="*/ 464 h 846"/>
              <a:gd name="T28" fmla="*/ 643 w 912"/>
              <a:gd name="T29" fmla="*/ 658 h 846"/>
              <a:gd name="T30" fmla="*/ 868 w 912"/>
              <a:gd name="T31" fmla="*/ 813 h 846"/>
              <a:gd name="T32" fmla="*/ 882 w 912"/>
              <a:gd name="T33" fmla="*/ 811 h 846"/>
              <a:gd name="T34" fmla="*/ 903 w 912"/>
              <a:gd name="T35" fmla="*/ 811 h 846"/>
              <a:gd name="T36" fmla="*/ 909 w 912"/>
              <a:gd name="T37" fmla="*/ 831 h 846"/>
              <a:gd name="T38" fmla="*/ 909 w 912"/>
              <a:gd name="T39" fmla="*/ 83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846">
                <a:moveTo>
                  <a:pt x="909" y="834"/>
                </a:moveTo>
                <a:lnTo>
                  <a:pt x="909" y="834"/>
                </a:lnTo>
                <a:cubicBezTo>
                  <a:pt x="906" y="837"/>
                  <a:pt x="897" y="845"/>
                  <a:pt x="874" y="842"/>
                </a:cubicBezTo>
                <a:cubicBezTo>
                  <a:pt x="825" y="839"/>
                  <a:pt x="738" y="782"/>
                  <a:pt x="626" y="675"/>
                </a:cubicBezTo>
                <a:cubicBezTo>
                  <a:pt x="565" y="617"/>
                  <a:pt x="493" y="554"/>
                  <a:pt x="415" y="485"/>
                </a:cubicBezTo>
                <a:cubicBezTo>
                  <a:pt x="159" y="257"/>
                  <a:pt x="0" y="113"/>
                  <a:pt x="26" y="43"/>
                </a:cubicBezTo>
                <a:cubicBezTo>
                  <a:pt x="31" y="20"/>
                  <a:pt x="43" y="6"/>
                  <a:pt x="64" y="6"/>
                </a:cubicBezTo>
                <a:cubicBezTo>
                  <a:pt x="95" y="0"/>
                  <a:pt x="132" y="35"/>
                  <a:pt x="138" y="40"/>
                </a:cubicBezTo>
                <a:cubicBezTo>
                  <a:pt x="144" y="46"/>
                  <a:pt x="147" y="55"/>
                  <a:pt x="142" y="61"/>
                </a:cubicBezTo>
                <a:cubicBezTo>
                  <a:pt x="138" y="67"/>
                  <a:pt x="127" y="67"/>
                  <a:pt x="121" y="58"/>
                </a:cubicBezTo>
                <a:cubicBezTo>
                  <a:pt x="112" y="52"/>
                  <a:pt x="89" y="35"/>
                  <a:pt x="75" y="35"/>
                </a:cubicBezTo>
                <a:cubicBezTo>
                  <a:pt x="64" y="35"/>
                  <a:pt x="58" y="43"/>
                  <a:pt x="55" y="61"/>
                </a:cubicBezTo>
                <a:lnTo>
                  <a:pt x="55" y="61"/>
                </a:lnTo>
                <a:cubicBezTo>
                  <a:pt x="34" y="113"/>
                  <a:pt x="253" y="309"/>
                  <a:pt x="432" y="464"/>
                </a:cubicBezTo>
                <a:cubicBezTo>
                  <a:pt x="510" y="534"/>
                  <a:pt x="583" y="597"/>
                  <a:pt x="643" y="658"/>
                </a:cubicBezTo>
                <a:cubicBezTo>
                  <a:pt x="781" y="787"/>
                  <a:pt x="842" y="811"/>
                  <a:pt x="868" y="813"/>
                </a:cubicBezTo>
                <a:cubicBezTo>
                  <a:pt x="876" y="813"/>
                  <a:pt x="882" y="811"/>
                  <a:pt x="882" y="811"/>
                </a:cubicBezTo>
                <a:cubicBezTo>
                  <a:pt x="885" y="805"/>
                  <a:pt x="894" y="805"/>
                  <a:pt x="903" y="811"/>
                </a:cubicBezTo>
                <a:cubicBezTo>
                  <a:pt x="909" y="817"/>
                  <a:pt x="911" y="825"/>
                  <a:pt x="909" y="831"/>
                </a:cubicBezTo>
                <a:cubicBezTo>
                  <a:pt x="909" y="831"/>
                  <a:pt x="909" y="831"/>
                  <a:pt x="909" y="8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08" name="Freeform 35"/>
          <p:cNvSpPr>
            <a:spLocks noChangeArrowheads="1"/>
          </p:cNvSpPr>
          <p:nvPr/>
        </p:nvSpPr>
        <p:spPr bwMode="auto">
          <a:xfrm>
            <a:off x="2992401" y="2779630"/>
            <a:ext cx="385763" cy="353219"/>
          </a:xfrm>
          <a:custGeom>
            <a:avLst/>
            <a:gdLst>
              <a:gd name="T0" fmla="*/ 580 w 584"/>
              <a:gd name="T1" fmla="*/ 525 h 532"/>
              <a:gd name="T2" fmla="*/ 580 w 584"/>
              <a:gd name="T3" fmla="*/ 525 h 532"/>
              <a:gd name="T4" fmla="*/ 577 w 584"/>
              <a:gd name="T5" fmla="*/ 525 h 532"/>
              <a:gd name="T6" fmla="*/ 554 w 584"/>
              <a:gd name="T7" fmla="*/ 520 h 532"/>
              <a:gd name="T8" fmla="*/ 12 w 584"/>
              <a:gd name="T9" fmla="*/ 29 h 532"/>
              <a:gd name="T10" fmla="*/ 3 w 584"/>
              <a:gd name="T11" fmla="*/ 6 h 532"/>
              <a:gd name="T12" fmla="*/ 27 w 584"/>
              <a:gd name="T13" fmla="*/ 9 h 532"/>
              <a:gd name="T14" fmla="*/ 574 w 584"/>
              <a:gd name="T15" fmla="*/ 502 h 532"/>
              <a:gd name="T16" fmla="*/ 580 w 584"/>
              <a:gd name="T17" fmla="*/ 52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32">
                <a:moveTo>
                  <a:pt x="580" y="525"/>
                </a:moveTo>
                <a:lnTo>
                  <a:pt x="580" y="525"/>
                </a:lnTo>
                <a:cubicBezTo>
                  <a:pt x="577" y="525"/>
                  <a:pt x="577" y="525"/>
                  <a:pt x="577" y="525"/>
                </a:cubicBezTo>
                <a:cubicBezTo>
                  <a:pt x="572" y="531"/>
                  <a:pt x="563" y="528"/>
                  <a:pt x="554" y="520"/>
                </a:cubicBezTo>
                <a:cubicBezTo>
                  <a:pt x="390" y="338"/>
                  <a:pt x="15" y="33"/>
                  <a:pt x="12" y="29"/>
                </a:cubicBezTo>
                <a:cubicBezTo>
                  <a:pt x="3" y="23"/>
                  <a:pt x="0" y="12"/>
                  <a:pt x="3" y="6"/>
                </a:cubicBezTo>
                <a:cubicBezTo>
                  <a:pt x="9" y="0"/>
                  <a:pt x="17" y="0"/>
                  <a:pt x="27" y="9"/>
                </a:cubicBezTo>
                <a:cubicBezTo>
                  <a:pt x="41" y="21"/>
                  <a:pt x="407" y="321"/>
                  <a:pt x="574" y="502"/>
                </a:cubicBezTo>
                <a:cubicBezTo>
                  <a:pt x="580" y="511"/>
                  <a:pt x="583" y="520"/>
                  <a:pt x="580" y="52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32" name="Freeform 59"/>
          <p:cNvSpPr>
            <a:spLocks noChangeArrowheads="1"/>
          </p:cNvSpPr>
          <p:nvPr/>
        </p:nvSpPr>
        <p:spPr bwMode="auto">
          <a:xfrm>
            <a:off x="2138326" y="2108910"/>
            <a:ext cx="747713" cy="741363"/>
          </a:xfrm>
          <a:custGeom>
            <a:avLst/>
            <a:gdLst>
              <a:gd name="T0" fmla="*/ 404 w 1123"/>
              <a:gd name="T1" fmla="*/ 182 h 1117"/>
              <a:gd name="T2" fmla="*/ 404 w 1123"/>
              <a:gd name="T3" fmla="*/ 182 h 1117"/>
              <a:gd name="T4" fmla="*/ 479 w 1123"/>
              <a:gd name="T5" fmla="*/ 113 h 1117"/>
              <a:gd name="T6" fmla="*/ 583 w 1123"/>
              <a:gd name="T7" fmla="*/ 73 h 1117"/>
              <a:gd name="T8" fmla="*/ 701 w 1123"/>
              <a:gd name="T9" fmla="*/ 66 h 1117"/>
              <a:gd name="T10" fmla="*/ 830 w 1123"/>
              <a:gd name="T11" fmla="*/ 101 h 1117"/>
              <a:gd name="T12" fmla="*/ 903 w 1123"/>
              <a:gd name="T13" fmla="*/ 0 h 1117"/>
              <a:gd name="T14" fmla="*/ 974 w 1123"/>
              <a:gd name="T15" fmla="*/ 52 h 1117"/>
              <a:gd name="T16" fmla="*/ 906 w 1123"/>
              <a:gd name="T17" fmla="*/ 144 h 1117"/>
              <a:gd name="T18" fmla="*/ 914 w 1123"/>
              <a:gd name="T19" fmla="*/ 150 h 1117"/>
              <a:gd name="T20" fmla="*/ 923 w 1123"/>
              <a:gd name="T21" fmla="*/ 153 h 1117"/>
              <a:gd name="T22" fmla="*/ 992 w 1123"/>
              <a:gd name="T23" fmla="*/ 211 h 1117"/>
              <a:gd name="T24" fmla="*/ 1044 w 1123"/>
              <a:gd name="T25" fmla="*/ 271 h 1117"/>
              <a:gd name="T26" fmla="*/ 1087 w 1123"/>
              <a:gd name="T27" fmla="*/ 332 h 1117"/>
              <a:gd name="T28" fmla="*/ 1122 w 1123"/>
              <a:gd name="T29" fmla="*/ 398 h 1117"/>
              <a:gd name="T30" fmla="*/ 986 w 1123"/>
              <a:gd name="T31" fmla="*/ 496 h 1117"/>
              <a:gd name="T32" fmla="*/ 963 w 1123"/>
              <a:gd name="T33" fmla="*/ 441 h 1117"/>
              <a:gd name="T34" fmla="*/ 926 w 1123"/>
              <a:gd name="T35" fmla="*/ 375 h 1117"/>
              <a:gd name="T36" fmla="*/ 880 w 1123"/>
              <a:gd name="T37" fmla="*/ 309 h 1117"/>
              <a:gd name="T38" fmla="*/ 825 w 1123"/>
              <a:gd name="T39" fmla="*/ 254 h 1117"/>
              <a:gd name="T40" fmla="*/ 629 w 1123"/>
              <a:gd name="T41" fmla="*/ 522 h 1117"/>
              <a:gd name="T42" fmla="*/ 684 w 1123"/>
              <a:gd name="T43" fmla="*/ 618 h 1117"/>
              <a:gd name="T44" fmla="*/ 721 w 1123"/>
              <a:gd name="T45" fmla="*/ 721 h 1117"/>
              <a:gd name="T46" fmla="*/ 721 w 1123"/>
              <a:gd name="T47" fmla="*/ 837 h 1117"/>
              <a:gd name="T48" fmla="*/ 661 w 1123"/>
              <a:gd name="T49" fmla="*/ 964 h 1117"/>
              <a:gd name="T50" fmla="*/ 594 w 1123"/>
              <a:gd name="T51" fmla="*/ 1021 h 1117"/>
              <a:gd name="T52" fmla="*/ 499 w 1123"/>
              <a:gd name="T53" fmla="*/ 1056 h 1117"/>
              <a:gd name="T54" fmla="*/ 384 w 1123"/>
              <a:gd name="T55" fmla="*/ 1059 h 1117"/>
              <a:gd name="T56" fmla="*/ 260 w 1123"/>
              <a:gd name="T57" fmla="*/ 1021 h 1117"/>
              <a:gd name="T58" fmla="*/ 190 w 1123"/>
              <a:gd name="T59" fmla="*/ 1116 h 1117"/>
              <a:gd name="T60" fmla="*/ 118 w 1123"/>
              <a:gd name="T61" fmla="*/ 1062 h 1117"/>
              <a:gd name="T62" fmla="*/ 182 w 1123"/>
              <a:gd name="T63" fmla="*/ 975 h 1117"/>
              <a:gd name="T64" fmla="*/ 182 w 1123"/>
              <a:gd name="T65" fmla="*/ 975 h 1117"/>
              <a:gd name="T66" fmla="*/ 84 w 1123"/>
              <a:gd name="T67" fmla="*/ 894 h 1117"/>
              <a:gd name="T68" fmla="*/ 0 w 1123"/>
              <a:gd name="T69" fmla="*/ 807 h 1117"/>
              <a:gd name="T70" fmla="*/ 118 w 1123"/>
              <a:gd name="T71" fmla="*/ 698 h 1117"/>
              <a:gd name="T72" fmla="*/ 187 w 1123"/>
              <a:gd name="T73" fmla="*/ 790 h 1117"/>
              <a:gd name="T74" fmla="*/ 263 w 1123"/>
              <a:gd name="T75" fmla="*/ 868 h 1117"/>
              <a:gd name="T76" fmla="*/ 439 w 1123"/>
              <a:gd name="T77" fmla="*/ 632 h 1117"/>
              <a:gd name="T78" fmla="*/ 381 w 1123"/>
              <a:gd name="T79" fmla="*/ 534 h 1117"/>
              <a:gd name="T80" fmla="*/ 341 w 1123"/>
              <a:gd name="T81" fmla="*/ 427 h 1117"/>
              <a:gd name="T82" fmla="*/ 341 w 1123"/>
              <a:gd name="T83" fmla="*/ 312 h 1117"/>
              <a:gd name="T84" fmla="*/ 404 w 1123"/>
              <a:gd name="T85" fmla="*/ 182 h 1117"/>
              <a:gd name="T86" fmla="*/ 493 w 1123"/>
              <a:gd name="T87" fmla="*/ 880 h 1117"/>
              <a:gd name="T88" fmla="*/ 493 w 1123"/>
              <a:gd name="T89" fmla="*/ 880 h 1117"/>
              <a:gd name="T90" fmla="*/ 516 w 1123"/>
              <a:gd name="T91" fmla="*/ 799 h 1117"/>
              <a:gd name="T92" fmla="*/ 485 w 1123"/>
              <a:gd name="T93" fmla="*/ 715 h 1117"/>
              <a:gd name="T94" fmla="*/ 335 w 1123"/>
              <a:gd name="T95" fmla="*/ 917 h 1117"/>
              <a:gd name="T96" fmla="*/ 401 w 1123"/>
              <a:gd name="T97" fmla="*/ 943 h 1117"/>
              <a:gd name="T98" fmla="*/ 447 w 1123"/>
              <a:gd name="T99" fmla="*/ 929 h 1117"/>
              <a:gd name="T100" fmla="*/ 493 w 1123"/>
              <a:gd name="T101" fmla="*/ 880 h 1117"/>
              <a:gd name="T102" fmla="*/ 571 w 1123"/>
              <a:gd name="T103" fmla="*/ 268 h 1117"/>
              <a:gd name="T104" fmla="*/ 571 w 1123"/>
              <a:gd name="T105" fmla="*/ 268 h 1117"/>
              <a:gd name="T106" fmla="*/ 548 w 1123"/>
              <a:gd name="T107" fmla="*/ 349 h 1117"/>
              <a:gd name="T108" fmla="*/ 580 w 1123"/>
              <a:gd name="T109" fmla="*/ 439 h 1117"/>
              <a:gd name="T110" fmla="*/ 752 w 1123"/>
              <a:gd name="T111" fmla="*/ 205 h 1117"/>
              <a:gd name="T112" fmla="*/ 724 w 1123"/>
              <a:gd name="T113" fmla="*/ 194 h 1117"/>
              <a:gd name="T114" fmla="*/ 695 w 1123"/>
              <a:gd name="T115" fmla="*/ 185 h 1117"/>
              <a:gd name="T116" fmla="*/ 637 w 1123"/>
              <a:gd name="T117" fmla="*/ 199 h 1117"/>
              <a:gd name="T118" fmla="*/ 571 w 1123"/>
              <a:gd name="T119" fmla="*/ 268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3" h="1117">
                <a:moveTo>
                  <a:pt x="404" y="182"/>
                </a:moveTo>
                <a:lnTo>
                  <a:pt x="404" y="182"/>
                </a:lnTo>
                <a:cubicBezTo>
                  <a:pt x="424" y="153"/>
                  <a:pt x="450" y="130"/>
                  <a:pt x="479" y="113"/>
                </a:cubicBezTo>
                <a:cubicBezTo>
                  <a:pt x="510" y="93"/>
                  <a:pt x="545" y="81"/>
                  <a:pt x="583" y="73"/>
                </a:cubicBezTo>
                <a:cubicBezTo>
                  <a:pt x="620" y="63"/>
                  <a:pt x="658" y="61"/>
                  <a:pt x="701" y="66"/>
                </a:cubicBezTo>
                <a:cubicBezTo>
                  <a:pt x="744" y="69"/>
                  <a:pt x="787" y="81"/>
                  <a:pt x="830" y="101"/>
                </a:cubicBezTo>
                <a:cubicBezTo>
                  <a:pt x="903" y="0"/>
                  <a:pt x="903" y="0"/>
                  <a:pt x="903" y="0"/>
                </a:cubicBezTo>
                <a:cubicBezTo>
                  <a:pt x="974" y="52"/>
                  <a:pt x="974" y="52"/>
                  <a:pt x="974" y="52"/>
                </a:cubicBezTo>
                <a:cubicBezTo>
                  <a:pt x="906" y="144"/>
                  <a:pt x="906" y="144"/>
                  <a:pt x="906" y="144"/>
                </a:cubicBezTo>
                <a:cubicBezTo>
                  <a:pt x="911" y="147"/>
                  <a:pt x="911" y="147"/>
                  <a:pt x="914" y="150"/>
                </a:cubicBezTo>
                <a:cubicBezTo>
                  <a:pt x="917" y="150"/>
                  <a:pt x="920" y="150"/>
                  <a:pt x="923" y="153"/>
                </a:cubicBezTo>
                <a:cubicBezTo>
                  <a:pt x="949" y="173"/>
                  <a:pt x="972" y="194"/>
                  <a:pt x="992" y="211"/>
                </a:cubicBezTo>
                <a:cubicBezTo>
                  <a:pt x="1012" y="231"/>
                  <a:pt x="1030" y="251"/>
                  <a:pt x="1044" y="271"/>
                </a:cubicBezTo>
                <a:cubicBezTo>
                  <a:pt x="1061" y="292"/>
                  <a:pt x="1075" y="312"/>
                  <a:pt x="1087" y="332"/>
                </a:cubicBezTo>
                <a:cubicBezTo>
                  <a:pt x="1099" y="355"/>
                  <a:pt x="1110" y="375"/>
                  <a:pt x="1122" y="398"/>
                </a:cubicBezTo>
                <a:cubicBezTo>
                  <a:pt x="986" y="496"/>
                  <a:pt x="986" y="496"/>
                  <a:pt x="986" y="496"/>
                </a:cubicBezTo>
                <a:cubicBezTo>
                  <a:pt x="981" y="482"/>
                  <a:pt x="972" y="462"/>
                  <a:pt x="963" y="441"/>
                </a:cubicBezTo>
                <a:cubicBezTo>
                  <a:pt x="951" y="419"/>
                  <a:pt x="940" y="396"/>
                  <a:pt x="926" y="375"/>
                </a:cubicBezTo>
                <a:cubicBezTo>
                  <a:pt x="911" y="352"/>
                  <a:pt x="897" y="329"/>
                  <a:pt x="880" y="309"/>
                </a:cubicBezTo>
                <a:cubicBezTo>
                  <a:pt x="863" y="288"/>
                  <a:pt x="845" y="268"/>
                  <a:pt x="825" y="254"/>
                </a:cubicBezTo>
                <a:cubicBezTo>
                  <a:pt x="629" y="522"/>
                  <a:pt x="629" y="522"/>
                  <a:pt x="629" y="522"/>
                </a:cubicBezTo>
                <a:cubicBezTo>
                  <a:pt x="649" y="551"/>
                  <a:pt x="666" y="585"/>
                  <a:pt x="684" y="618"/>
                </a:cubicBezTo>
                <a:cubicBezTo>
                  <a:pt x="701" y="652"/>
                  <a:pt x="715" y="686"/>
                  <a:pt x="721" y="721"/>
                </a:cubicBezTo>
                <a:cubicBezTo>
                  <a:pt x="729" y="759"/>
                  <a:pt x="729" y="796"/>
                  <a:pt x="721" y="837"/>
                </a:cubicBezTo>
                <a:cubicBezTo>
                  <a:pt x="712" y="877"/>
                  <a:pt x="692" y="920"/>
                  <a:pt x="661" y="964"/>
                </a:cubicBezTo>
                <a:cubicBezTo>
                  <a:pt x="643" y="986"/>
                  <a:pt x="623" y="1004"/>
                  <a:pt x="594" y="1021"/>
                </a:cubicBezTo>
                <a:cubicBezTo>
                  <a:pt x="565" y="1035"/>
                  <a:pt x="533" y="1047"/>
                  <a:pt x="499" y="1056"/>
                </a:cubicBezTo>
                <a:cubicBezTo>
                  <a:pt x="462" y="1062"/>
                  <a:pt x="424" y="1064"/>
                  <a:pt x="384" y="1059"/>
                </a:cubicBezTo>
                <a:cubicBezTo>
                  <a:pt x="343" y="1053"/>
                  <a:pt x="300" y="1042"/>
                  <a:pt x="260" y="1021"/>
                </a:cubicBezTo>
                <a:cubicBezTo>
                  <a:pt x="190" y="1116"/>
                  <a:pt x="190" y="1116"/>
                  <a:pt x="190" y="1116"/>
                </a:cubicBezTo>
                <a:cubicBezTo>
                  <a:pt x="118" y="1062"/>
                  <a:pt x="118" y="1062"/>
                  <a:pt x="118" y="1062"/>
                </a:cubicBezTo>
                <a:cubicBezTo>
                  <a:pt x="182" y="975"/>
                  <a:pt x="182" y="975"/>
                  <a:pt x="182" y="975"/>
                </a:cubicBezTo>
                <a:lnTo>
                  <a:pt x="182" y="975"/>
                </a:lnTo>
                <a:cubicBezTo>
                  <a:pt x="144" y="946"/>
                  <a:pt x="113" y="920"/>
                  <a:pt x="84" y="894"/>
                </a:cubicBezTo>
                <a:cubicBezTo>
                  <a:pt x="55" y="865"/>
                  <a:pt x="26" y="837"/>
                  <a:pt x="0" y="807"/>
                </a:cubicBezTo>
                <a:cubicBezTo>
                  <a:pt x="118" y="698"/>
                  <a:pt x="118" y="698"/>
                  <a:pt x="118" y="698"/>
                </a:cubicBezTo>
                <a:cubicBezTo>
                  <a:pt x="139" y="730"/>
                  <a:pt x="162" y="759"/>
                  <a:pt x="187" y="790"/>
                </a:cubicBezTo>
                <a:cubicBezTo>
                  <a:pt x="210" y="819"/>
                  <a:pt x="237" y="845"/>
                  <a:pt x="263" y="868"/>
                </a:cubicBezTo>
                <a:cubicBezTo>
                  <a:pt x="439" y="632"/>
                  <a:pt x="439" y="632"/>
                  <a:pt x="439" y="632"/>
                </a:cubicBezTo>
                <a:cubicBezTo>
                  <a:pt x="418" y="600"/>
                  <a:pt x="401" y="568"/>
                  <a:pt x="381" y="534"/>
                </a:cubicBezTo>
                <a:cubicBezTo>
                  <a:pt x="363" y="502"/>
                  <a:pt x="349" y="464"/>
                  <a:pt x="341" y="427"/>
                </a:cubicBezTo>
                <a:cubicBezTo>
                  <a:pt x="335" y="389"/>
                  <a:pt x="335" y="352"/>
                  <a:pt x="341" y="312"/>
                </a:cubicBezTo>
                <a:cubicBezTo>
                  <a:pt x="349" y="268"/>
                  <a:pt x="369" y="225"/>
                  <a:pt x="404" y="182"/>
                </a:cubicBezTo>
                <a:close/>
                <a:moveTo>
                  <a:pt x="493" y="880"/>
                </a:moveTo>
                <a:lnTo>
                  <a:pt x="493" y="880"/>
                </a:lnTo>
                <a:cubicBezTo>
                  <a:pt x="513" y="854"/>
                  <a:pt x="519" y="828"/>
                  <a:pt x="516" y="799"/>
                </a:cubicBezTo>
                <a:cubicBezTo>
                  <a:pt x="513" y="773"/>
                  <a:pt x="502" y="744"/>
                  <a:pt x="485" y="715"/>
                </a:cubicBezTo>
                <a:cubicBezTo>
                  <a:pt x="335" y="917"/>
                  <a:pt x="335" y="917"/>
                  <a:pt x="335" y="917"/>
                </a:cubicBezTo>
                <a:cubicBezTo>
                  <a:pt x="358" y="932"/>
                  <a:pt x="381" y="941"/>
                  <a:pt x="401" y="943"/>
                </a:cubicBezTo>
                <a:cubicBezTo>
                  <a:pt x="415" y="943"/>
                  <a:pt x="429" y="941"/>
                  <a:pt x="447" y="929"/>
                </a:cubicBezTo>
                <a:cubicBezTo>
                  <a:pt x="462" y="917"/>
                  <a:pt x="479" y="903"/>
                  <a:pt x="493" y="880"/>
                </a:cubicBezTo>
                <a:close/>
                <a:moveTo>
                  <a:pt x="571" y="268"/>
                </a:moveTo>
                <a:lnTo>
                  <a:pt x="571" y="268"/>
                </a:lnTo>
                <a:cubicBezTo>
                  <a:pt x="551" y="295"/>
                  <a:pt x="542" y="320"/>
                  <a:pt x="548" y="349"/>
                </a:cubicBezTo>
                <a:cubicBezTo>
                  <a:pt x="551" y="378"/>
                  <a:pt x="563" y="407"/>
                  <a:pt x="580" y="439"/>
                </a:cubicBezTo>
                <a:cubicBezTo>
                  <a:pt x="752" y="205"/>
                  <a:pt x="752" y="205"/>
                  <a:pt x="752" y="205"/>
                </a:cubicBezTo>
                <a:cubicBezTo>
                  <a:pt x="741" y="199"/>
                  <a:pt x="732" y="197"/>
                  <a:pt x="724" y="194"/>
                </a:cubicBezTo>
                <a:cubicBezTo>
                  <a:pt x="715" y="191"/>
                  <a:pt x="704" y="188"/>
                  <a:pt x="695" y="185"/>
                </a:cubicBezTo>
                <a:cubicBezTo>
                  <a:pt x="678" y="182"/>
                  <a:pt x="661" y="185"/>
                  <a:pt x="637" y="199"/>
                </a:cubicBezTo>
                <a:cubicBezTo>
                  <a:pt x="617" y="214"/>
                  <a:pt x="594" y="237"/>
                  <a:pt x="571" y="26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33" name="Freeform 60"/>
          <p:cNvSpPr>
            <a:spLocks noChangeArrowheads="1"/>
          </p:cNvSpPr>
          <p:nvPr/>
        </p:nvSpPr>
        <p:spPr bwMode="auto">
          <a:xfrm>
            <a:off x="2474082" y="2841542"/>
            <a:ext cx="117475" cy="606425"/>
          </a:xfrm>
          <a:custGeom>
            <a:avLst/>
            <a:gdLst>
              <a:gd name="T0" fmla="*/ 118 w 180"/>
              <a:gd name="T1" fmla="*/ 914 h 915"/>
              <a:gd name="T2" fmla="*/ 118 w 180"/>
              <a:gd name="T3" fmla="*/ 914 h 915"/>
              <a:gd name="T4" fmla="*/ 81 w 180"/>
              <a:gd name="T5" fmla="*/ 900 h 915"/>
              <a:gd name="T6" fmla="*/ 20 w 180"/>
              <a:gd name="T7" fmla="*/ 672 h 915"/>
              <a:gd name="T8" fmla="*/ 14 w 180"/>
              <a:gd name="T9" fmla="*/ 455 h 915"/>
              <a:gd name="T10" fmla="*/ 81 w 180"/>
              <a:gd name="T11" fmla="*/ 9 h 915"/>
              <a:gd name="T12" fmla="*/ 147 w 180"/>
              <a:gd name="T13" fmla="*/ 11 h 915"/>
              <a:gd name="T14" fmla="*/ 179 w 180"/>
              <a:gd name="T15" fmla="*/ 72 h 915"/>
              <a:gd name="T16" fmla="*/ 164 w 180"/>
              <a:gd name="T17" fmla="*/ 87 h 915"/>
              <a:gd name="T18" fmla="*/ 147 w 180"/>
              <a:gd name="T19" fmla="*/ 72 h 915"/>
              <a:gd name="T20" fmla="*/ 129 w 180"/>
              <a:gd name="T21" fmla="*/ 34 h 915"/>
              <a:gd name="T22" fmla="*/ 92 w 180"/>
              <a:gd name="T23" fmla="*/ 34 h 915"/>
              <a:gd name="T24" fmla="*/ 89 w 180"/>
              <a:gd name="T25" fmla="*/ 34 h 915"/>
              <a:gd name="T26" fmla="*/ 46 w 180"/>
              <a:gd name="T27" fmla="*/ 455 h 915"/>
              <a:gd name="T28" fmla="*/ 52 w 180"/>
              <a:gd name="T29" fmla="*/ 672 h 915"/>
              <a:gd name="T30" fmla="*/ 101 w 180"/>
              <a:gd name="T31" fmla="*/ 882 h 915"/>
              <a:gd name="T32" fmla="*/ 115 w 180"/>
              <a:gd name="T33" fmla="*/ 888 h 915"/>
              <a:gd name="T34" fmla="*/ 132 w 180"/>
              <a:gd name="T35" fmla="*/ 900 h 915"/>
              <a:gd name="T36" fmla="*/ 118 w 180"/>
              <a:gd name="T37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915">
                <a:moveTo>
                  <a:pt x="118" y="914"/>
                </a:moveTo>
                <a:lnTo>
                  <a:pt x="118" y="914"/>
                </a:lnTo>
                <a:cubicBezTo>
                  <a:pt x="112" y="914"/>
                  <a:pt x="95" y="914"/>
                  <a:pt x="81" y="900"/>
                </a:cubicBezTo>
                <a:cubicBezTo>
                  <a:pt x="40" y="868"/>
                  <a:pt x="20" y="790"/>
                  <a:pt x="20" y="672"/>
                </a:cubicBezTo>
                <a:cubicBezTo>
                  <a:pt x="20" y="609"/>
                  <a:pt x="17" y="533"/>
                  <a:pt x="14" y="455"/>
                </a:cubicBezTo>
                <a:cubicBezTo>
                  <a:pt x="0" y="190"/>
                  <a:pt x="0" y="29"/>
                  <a:pt x="81" y="9"/>
                </a:cubicBezTo>
                <a:cubicBezTo>
                  <a:pt x="106" y="0"/>
                  <a:pt x="129" y="3"/>
                  <a:pt x="147" y="11"/>
                </a:cubicBezTo>
                <a:cubicBezTo>
                  <a:pt x="179" y="29"/>
                  <a:pt x="179" y="69"/>
                  <a:pt x="179" y="72"/>
                </a:cubicBezTo>
                <a:cubicBezTo>
                  <a:pt x="179" y="81"/>
                  <a:pt x="173" y="87"/>
                  <a:pt x="164" y="87"/>
                </a:cubicBezTo>
                <a:cubicBezTo>
                  <a:pt x="156" y="87"/>
                  <a:pt x="147" y="81"/>
                  <a:pt x="147" y="72"/>
                </a:cubicBezTo>
                <a:cubicBezTo>
                  <a:pt x="147" y="66"/>
                  <a:pt x="144" y="43"/>
                  <a:pt x="129" y="34"/>
                </a:cubicBezTo>
                <a:cubicBezTo>
                  <a:pt x="121" y="29"/>
                  <a:pt x="106" y="29"/>
                  <a:pt x="9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26" y="49"/>
                  <a:pt x="38" y="274"/>
                  <a:pt x="46" y="455"/>
                </a:cubicBezTo>
                <a:cubicBezTo>
                  <a:pt x="49" y="533"/>
                  <a:pt x="52" y="609"/>
                  <a:pt x="52" y="672"/>
                </a:cubicBezTo>
                <a:cubicBezTo>
                  <a:pt x="49" y="819"/>
                  <a:pt x="81" y="865"/>
                  <a:pt x="101" y="882"/>
                </a:cubicBezTo>
                <a:cubicBezTo>
                  <a:pt x="109" y="888"/>
                  <a:pt x="115" y="888"/>
                  <a:pt x="115" y="888"/>
                </a:cubicBezTo>
                <a:cubicBezTo>
                  <a:pt x="124" y="888"/>
                  <a:pt x="132" y="894"/>
                  <a:pt x="132" y="900"/>
                </a:cubicBezTo>
                <a:cubicBezTo>
                  <a:pt x="132" y="909"/>
                  <a:pt x="127" y="914"/>
                  <a:pt x="118" y="9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34" name="Freeform 61"/>
          <p:cNvSpPr>
            <a:spLocks noChangeArrowheads="1"/>
          </p:cNvSpPr>
          <p:nvPr/>
        </p:nvSpPr>
        <p:spPr bwMode="auto">
          <a:xfrm>
            <a:off x="2639182" y="2788360"/>
            <a:ext cx="370681" cy="647700"/>
          </a:xfrm>
          <a:custGeom>
            <a:avLst/>
            <a:gdLst>
              <a:gd name="T0" fmla="*/ 547 w 560"/>
              <a:gd name="T1" fmla="*/ 966 h 976"/>
              <a:gd name="T2" fmla="*/ 547 w 560"/>
              <a:gd name="T3" fmla="*/ 966 h 976"/>
              <a:gd name="T4" fmla="*/ 507 w 560"/>
              <a:gd name="T5" fmla="*/ 966 h 976"/>
              <a:gd name="T6" fmla="*/ 340 w 560"/>
              <a:gd name="T7" fmla="*/ 753 h 976"/>
              <a:gd name="T8" fmla="*/ 224 w 560"/>
              <a:gd name="T9" fmla="*/ 528 h 976"/>
              <a:gd name="T10" fmla="*/ 63 w 560"/>
              <a:gd name="T11" fmla="*/ 29 h 976"/>
              <a:gd name="T12" fmla="*/ 124 w 560"/>
              <a:gd name="T13" fmla="*/ 3 h 976"/>
              <a:gd name="T14" fmla="*/ 184 w 560"/>
              <a:gd name="T15" fmla="*/ 55 h 976"/>
              <a:gd name="T16" fmla="*/ 176 w 560"/>
              <a:gd name="T17" fmla="*/ 75 h 976"/>
              <a:gd name="T18" fmla="*/ 156 w 560"/>
              <a:gd name="T19" fmla="*/ 69 h 976"/>
              <a:gd name="T20" fmla="*/ 121 w 560"/>
              <a:gd name="T21" fmla="*/ 35 h 976"/>
              <a:gd name="T22" fmla="*/ 83 w 560"/>
              <a:gd name="T23" fmla="*/ 52 h 976"/>
              <a:gd name="T24" fmla="*/ 83 w 560"/>
              <a:gd name="T25" fmla="*/ 52 h 976"/>
              <a:gd name="T26" fmla="*/ 254 w 560"/>
              <a:gd name="T27" fmla="*/ 513 h 976"/>
              <a:gd name="T28" fmla="*/ 369 w 560"/>
              <a:gd name="T29" fmla="*/ 741 h 976"/>
              <a:gd name="T30" fmla="*/ 516 w 560"/>
              <a:gd name="T31" fmla="*/ 937 h 976"/>
              <a:gd name="T32" fmla="*/ 533 w 560"/>
              <a:gd name="T33" fmla="*/ 940 h 976"/>
              <a:gd name="T34" fmla="*/ 533 w 560"/>
              <a:gd name="T35" fmla="*/ 940 h 976"/>
              <a:gd name="T36" fmla="*/ 557 w 560"/>
              <a:gd name="T37" fmla="*/ 943 h 976"/>
              <a:gd name="T38" fmla="*/ 551 w 560"/>
              <a:gd name="T39" fmla="*/ 966 h 976"/>
              <a:gd name="T40" fmla="*/ 547 w 560"/>
              <a:gd name="T41" fmla="*/ 96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976">
                <a:moveTo>
                  <a:pt x="547" y="966"/>
                </a:moveTo>
                <a:lnTo>
                  <a:pt x="547" y="966"/>
                </a:lnTo>
                <a:cubicBezTo>
                  <a:pt x="542" y="969"/>
                  <a:pt x="530" y="975"/>
                  <a:pt x="507" y="966"/>
                </a:cubicBezTo>
                <a:cubicBezTo>
                  <a:pt x="456" y="952"/>
                  <a:pt x="398" y="877"/>
                  <a:pt x="340" y="753"/>
                </a:cubicBezTo>
                <a:cubicBezTo>
                  <a:pt x="308" y="687"/>
                  <a:pt x="268" y="609"/>
                  <a:pt x="224" y="528"/>
                </a:cubicBezTo>
                <a:cubicBezTo>
                  <a:pt x="80" y="254"/>
                  <a:pt x="0" y="87"/>
                  <a:pt x="63" y="29"/>
                </a:cubicBezTo>
                <a:cubicBezTo>
                  <a:pt x="83" y="9"/>
                  <a:pt x="103" y="0"/>
                  <a:pt x="124" y="3"/>
                </a:cubicBezTo>
                <a:cubicBezTo>
                  <a:pt x="161" y="9"/>
                  <a:pt x="181" y="49"/>
                  <a:pt x="184" y="55"/>
                </a:cubicBezTo>
                <a:cubicBezTo>
                  <a:pt x="187" y="61"/>
                  <a:pt x="184" y="72"/>
                  <a:pt x="176" y="75"/>
                </a:cubicBezTo>
                <a:cubicBezTo>
                  <a:pt x="170" y="78"/>
                  <a:pt x="158" y="75"/>
                  <a:pt x="156" y="69"/>
                </a:cubicBezTo>
                <a:cubicBezTo>
                  <a:pt x="153" y="61"/>
                  <a:pt x="138" y="38"/>
                  <a:pt x="121" y="35"/>
                </a:cubicBezTo>
                <a:cubicBezTo>
                  <a:pt x="109" y="32"/>
                  <a:pt x="98" y="38"/>
                  <a:pt x="83" y="52"/>
                </a:cubicBezTo>
                <a:lnTo>
                  <a:pt x="83" y="52"/>
                </a:lnTo>
                <a:cubicBezTo>
                  <a:pt x="32" y="95"/>
                  <a:pt x="156" y="326"/>
                  <a:pt x="254" y="513"/>
                </a:cubicBezTo>
                <a:cubicBezTo>
                  <a:pt x="297" y="594"/>
                  <a:pt x="337" y="672"/>
                  <a:pt x="369" y="741"/>
                </a:cubicBezTo>
                <a:cubicBezTo>
                  <a:pt x="441" y="894"/>
                  <a:pt x="493" y="929"/>
                  <a:pt x="516" y="937"/>
                </a:cubicBezTo>
                <a:cubicBezTo>
                  <a:pt x="527" y="940"/>
                  <a:pt x="533" y="940"/>
                  <a:pt x="533" y="940"/>
                </a:cubicBezTo>
                <a:lnTo>
                  <a:pt x="533" y="940"/>
                </a:lnTo>
                <a:cubicBezTo>
                  <a:pt x="542" y="934"/>
                  <a:pt x="551" y="937"/>
                  <a:pt x="557" y="943"/>
                </a:cubicBezTo>
                <a:cubicBezTo>
                  <a:pt x="559" y="952"/>
                  <a:pt x="557" y="960"/>
                  <a:pt x="551" y="966"/>
                </a:cubicBezTo>
                <a:lnTo>
                  <a:pt x="547" y="96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39725" y="344488"/>
            <a:ext cx="51969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lang="en-US" sz="1000" b="1" spc="300" dirty="0">
                <a:latin typeface="Lato Black" panose="020F0502020204030203" pitchFamily="34" charset="77"/>
                <a:cs typeface="Source Sans Pro"/>
              </a:rPr>
              <a:t>IOT</a:t>
            </a:r>
          </a:p>
        </p:txBody>
      </p:sp>
      <p:grpSp>
        <p:nvGrpSpPr>
          <p:cNvPr id="18460" name="Group 135"/>
          <p:cNvGrpSpPr>
            <a:grpSpLocks/>
          </p:cNvGrpSpPr>
          <p:nvPr/>
        </p:nvGrpSpPr>
        <p:grpSpPr bwMode="auto">
          <a:xfrm>
            <a:off x="5726907" y="1009650"/>
            <a:ext cx="738188" cy="129382"/>
            <a:chOff x="1703388" y="2006913"/>
            <a:chExt cx="1478230" cy="258682"/>
          </a:xfrm>
        </p:grpSpPr>
        <p:sp>
          <p:nvSpPr>
            <p:cNvPr id="137" name="Oval 136"/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18461" name="TextBox 72"/>
          <p:cNvSpPr txBox="1">
            <a:spLocks noChangeArrowheads="1"/>
          </p:cNvSpPr>
          <p:nvPr/>
        </p:nvSpPr>
        <p:spPr bwMode="auto">
          <a:xfrm>
            <a:off x="3454819" y="494192"/>
            <a:ext cx="52848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3300" b="1" dirty="0">
                <a:latin typeface="Lato Black"/>
                <a:ea typeface="MS PGothic"/>
                <a:cs typeface="Lato Black"/>
              </a:rPr>
              <a:t>Table Of Contents</a:t>
            </a:r>
            <a:endParaRPr lang="en-US" altLang="es-MX" sz="330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18463" name="TextBox 145"/>
          <p:cNvSpPr txBox="1">
            <a:spLocks noChangeArrowheads="1"/>
          </p:cNvSpPr>
          <p:nvPr/>
        </p:nvSpPr>
        <p:spPr bwMode="auto">
          <a:xfrm rot="16687595">
            <a:off x="1572580" y="4570317"/>
            <a:ext cx="1632205" cy="35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1600" b="1" dirty="0">
                <a:solidFill>
                  <a:schemeClr val="bg1"/>
                </a:solidFill>
                <a:latin typeface="Lato Black"/>
                <a:ea typeface="MS PGothic"/>
                <a:cs typeface="Lato Black"/>
              </a:rPr>
              <a:t>EXPLAINABLE </a:t>
            </a:r>
            <a:endParaRPr lang="en-US" altLang="es-MX" sz="1600" b="1" dirty="0">
              <a:solidFill>
                <a:schemeClr val="bg1"/>
              </a:solidFill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18464" name="TextBox 147"/>
          <p:cNvSpPr txBox="1">
            <a:spLocks noChangeArrowheads="1"/>
          </p:cNvSpPr>
          <p:nvPr/>
        </p:nvSpPr>
        <p:spPr bwMode="auto">
          <a:xfrm rot="13910497">
            <a:off x="3835028" y="3984088"/>
            <a:ext cx="854749" cy="4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es-MX" sz="2200" b="1" dirty="0">
                <a:solidFill>
                  <a:schemeClr val="bg1">
                    <a:lumMod val="95000"/>
                  </a:schemeClr>
                </a:solidFill>
                <a:latin typeface="Lato Black"/>
                <a:ea typeface="MS PGothic"/>
              </a:rPr>
              <a:t>(XAI)</a:t>
            </a:r>
          </a:p>
        </p:txBody>
      </p:sp>
      <p:sp>
        <p:nvSpPr>
          <p:cNvPr id="18465" name="TextBox 148"/>
          <p:cNvSpPr txBox="1">
            <a:spLocks noChangeArrowheads="1"/>
          </p:cNvSpPr>
          <p:nvPr/>
        </p:nvSpPr>
        <p:spPr bwMode="auto">
          <a:xfrm rot="15293731">
            <a:off x="3122736" y="4382945"/>
            <a:ext cx="505295" cy="4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10" tIns="54855" rIns="109710" bIns="54855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2200" b="1" dirty="0">
                <a:solidFill>
                  <a:schemeClr val="bg1"/>
                </a:solidFill>
                <a:latin typeface="Lato Black"/>
                <a:ea typeface="MS PGothic"/>
                <a:cs typeface="Lato Black"/>
              </a:rPr>
              <a:t>AI</a:t>
            </a:r>
            <a:endParaRPr lang="en-US" altLang="es-MX" sz="2200" b="1" dirty="0">
              <a:solidFill>
                <a:schemeClr val="bg1"/>
              </a:solidFill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50443" y="1808705"/>
            <a:ext cx="454025" cy="454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 panose="020F0302020204030203" pitchFamily="34" charset="77"/>
                <a:ea typeface="Lato Light"/>
                <a:cs typeface="Lato Light"/>
              </a:rPr>
              <a:t>1.1</a:t>
            </a:r>
          </a:p>
        </p:txBody>
      </p:sp>
      <p:sp>
        <p:nvSpPr>
          <p:cNvPr id="18485" name="TextBox 47"/>
          <p:cNvSpPr txBox="1">
            <a:spLocks noChangeArrowheads="1"/>
          </p:cNvSpPr>
          <p:nvPr/>
        </p:nvSpPr>
        <p:spPr bwMode="auto">
          <a:xfrm>
            <a:off x="6468953" y="1902732"/>
            <a:ext cx="3127375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ctr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>
                <a:latin typeface="Lato Black"/>
                <a:ea typeface="Lato Light"/>
                <a:cs typeface="Lato Light"/>
              </a:rPr>
              <a:t>Tittle</a:t>
            </a:r>
            <a:endParaRPr lang="en-US" sz="1400" dirty="0">
              <a:latin typeface="Lato Blac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40994" y="2412414"/>
            <a:ext cx="454025" cy="454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2.1</a:t>
            </a:r>
            <a:endParaRPr lang="en-US" sz="900" dirty="0">
              <a:latin typeface="Lato Light" panose="020F0302020204030203" pitchFamily="34" charset="77"/>
              <a:ea typeface="Lato Light"/>
              <a:cs typeface="Lato Light"/>
            </a:endParaRPr>
          </a:p>
        </p:txBody>
      </p:sp>
      <p:sp>
        <p:nvSpPr>
          <p:cNvPr id="18483" name="TextBox 51"/>
          <p:cNvSpPr txBox="1">
            <a:spLocks noChangeArrowheads="1"/>
          </p:cNvSpPr>
          <p:nvPr/>
        </p:nvSpPr>
        <p:spPr bwMode="auto">
          <a:xfrm>
            <a:off x="6467868" y="2508094"/>
            <a:ext cx="3127375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s-MX" sz="1400" b="1" dirty="0">
                <a:latin typeface="Lato Black"/>
                <a:ea typeface="MS PGothic"/>
                <a:cs typeface="Lato Black"/>
              </a:rPr>
              <a:t>Team members</a:t>
            </a:r>
            <a:endParaRPr lang="en-US" altLang="es-MX" sz="140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0994" y="2990401"/>
            <a:ext cx="454025" cy="454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3.1</a:t>
            </a:r>
            <a:endParaRPr lang="en-US" sz="900" dirty="0">
              <a:latin typeface="Lato Light" panose="020F0302020204030203" pitchFamily="34" charset="77"/>
              <a:ea typeface="Lato Light"/>
              <a:cs typeface="Lato Light"/>
            </a:endParaRPr>
          </a:p>
        </p:txBody>
      </p:sp>
      <p:sp>
        <p:nvSpPr>
          <p:cNvPr id="18481" name="TextBox 55"/>
          <p:cNvSpPr txBox="1">
            <a:spLocks noChangeArrowheads="1"/>
          </p:cNvSpPr>
          <p:nvPr/>
        </p:nvSpPr>
        <p:spPr bwMode="auto">
          <a:xfrm>
            <a:off x="6467868" y="3078387"/>
            <a:ext cx="3127375" cy="2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s-MX" sz="1400" b="1" dirty="0">
                <a:latin typeface="Lato Black" panose="020F0502020204030203" pitchFamily="34" charset="77"/>
                <a:cs typeface="Lato Black"/>
              </a:rPr>
              <a:t>Intro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40994" y="3571407"/>
            <a:ext cx="454025" cy="454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4.1</a:t>
            </a:r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18479" name="TextBox 59"/>
          <p:cNvSpPr txBox="1">
            <a:spLocks noChangeArrowheads="1"/>
          </p:cNvSpPr>
          <p:nvPr/>
        </p:nvSpPr>
        <p:spPr bwMode="auto">
          <a:xfrm>
            <a:off x="6516739" y="3691686"/>
            <a:ext cx="3127375" cy="2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s-MX" sz="1400" b="1" dirty="0">
                <a:latin typeface="Lato Black"/>
                <a:ea typeface="MS PGothic"/>
                <a:cs typeface="Lato Black"/>
              </a:rPr>
              <a:t> Objective</a:t>
            </a:r>
            <a:endParaRPr lang="en-US" sz="1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30E985-F768-45E5-B5F3-910F884590B3}"/>
              </a:ext>
            </a:extLst>
          </p:cNvPr>
          <p:cNvSpPr/>
          <p:nvPr/>
        </p:nvSpPr>
        <p:spPr>
          <a:xfrm>
            <a:off x="5850443" y="4217506"/>
            <a:ext cx="454025" cy="454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4.2</a:t>
            </a:r>
            <a:endParaRPr lang="en-US" sz="900" dirty="0">
              <a:latin typeface="Lato Light" panose="020F0302020204030203" pitchFamily="34" charset="77"/>
              <a:ea typeface="Lato Light"/>
              <a:cs typeface="Lato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C57FEE-A624-4A43-88C0-30DE02C00D36}"/>
              </a:ext>
            </a:extLst>
          </p:cNvPr>
          <p:cNvSpPr/>
          <p:nvPr/>
        </p:nvSpPr>
        <p:spPr>
          <a:xfrm>
            <a:off x="5840994" y="5406885"/>
            <a:ext cx="454025" cy="454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5.1</a:t>
            </a:r>
            <a:endParaRPr lang="en-US" sz="900" dirty="0">
              <a:latin typeface="Lato Light" panose="020F0302020204030203" pitchFamily="34" charset="77"/>
              <a:ea typeface="Lato Light"/>
              <a:cs typeface="Lato Light"/>
            </a:endParaRPr>
          </a:p>
        </p:txBody>
      </p:sp>
      <p:sp>
        <p:nvSpPr>
          <p:cNvPr id="83" name="TextBox 47">
            <a:extLst>
              <a:ext uri="{FF2B5EF4-FFF2-40B4-BE49-F238E27FC236}">
                <a16:creationId xmlns:a16="http://schemas.microsoft.com/office/drawing/2014/main" id="{C3F750EC-3C8A-4487-B07D-395EEB409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033" y="4280462"/>
            <a:ext cx="3127375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>
                <a:latin typeface="Lato Black"/>
                <a:ea typeface="Lato Light"/>
                <a:cs typeface="Lato Light"/>
              </a:rPr>
              <a:t>Importance Of XAI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0E8A3F6-A95F-487A-9CEB-0918D800A6DF}"/>
              </a:ext>
            </a:extLst>
          </p:cNvPr>
          <p:cNvSpPr/>
          <p:nvPr/>
        </p:nvSpPr>
        <p:spPr>
          <a:xfrm>
            <a:off x="9187383" y="1818702"/>
            <a:ext cx="454025" cy="454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6.1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421E3A-6E49-4ED5-8E85-28ED9705FA38}"/>
              </a:ext>
            </a:extLst>
          </p:cNvPr>
          <p:cNvSpPr/>
          <p:nvPr/>
        </p:nvSpPr>
        <p:spPr>
          <a:xfrm>
            <a:off x="9187383" y="2448518"/>
            <a:ext cx="454025" cy="454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7.1</a:t>
            </a:r>
            <a:endParaRPr lang="en-US" sz="900" dirty="0">
              <a:latin typeface="Lato Light" panose="020F0302020204030203" pitchFamily="34" charset="77"/>
              <a:ea typeface="Lato Light"/>
              <a:cs typeface="Lato Light"/>
            </a:endParaRPr>
          </a:p>
        </p:txBody>
      </p:sp>
      <p:sp>
        <p:nvSpPr>
          <p:cNvPr id="87" name="TextBox 47">
            <a:extLst>
              <a:ext uri="{FF2B5EF4-FFF2-40B4-BE49-F238E27FC236}">
                <a16:creationId xmlns:a16="http://schemas.microsoft.com/office/drawing/2014/main" id="{C6F57B2D-FA72-4289-9330-18EF5310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0813" y="1986967"/>
            <a:ext cx="2928537" cy="22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300" dirty="0">
                <a:latin typeface="Lato Black"/>
                <a:ea typeface="Lato Light"/>
                <a:cs typeface="Lato Light"/>
              </a:rPr>
              <a:t>Methodology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F91051-C7FA-4A0C-B250-FAD1BB4F212C}"/>
              </a:ext>
            </a:extLst>
          </p:cNvPr>
          <p:cNvSpPr/>
          <p:nvPr/>
        </p:nvSpPr>
        <p:spPr>
          <a:xfrm>
            <a:off x="9191619" y="3080375"/>
            <a:ext cx="454025" cy="454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 panose="020F0302020204030203" pitchFamily="34" charset="77"/>
                <a:ea typeface="Lato Light"/>
                <a:cs typeface="Lato Light"/>
              </a:rPr>
              <a:t>8.1</a:t>
            </a:r>
          </a:p>
        </p:txBody>
      </p:sp>
      <p:sp>
        <p:nvSpPr>
          <p:cNvPr id="97" name="TextBox 47">
            <a:extLst>
              <a:ext uri="{FF2B5EF4-FFF2-40B4-BE49-F238E27FC236}">
                <a16:creationId xmlns:a16="http://schemas.microsoft.com/office/drawing/2014/main" id="{B3886436-9849-4D1C-AA72-85208A58D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5950" y="2490666"/>
            <a:ext cx="3127375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50" dirty="0" err="1">
                <a:latin typeface="Lato Black"/>
                <a:ea typeface="Lato Light"/>
                <a:cs typeface="Lato Light"/>
              </a:rPr>
              <a:t>DataSet</a:t>
            </a:r>
            <a:r>
              <a:rPr lang="en-US" sz="1450" dirty="0">
                <a:latin typeface="Lato Black"/>
                <a:ea typeface="Lato Light"/>
                <a:cs typeface="Lato Light"/>
              </a:rPr>
              <a:t> Explanation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7538400-B5ED-4CA3-8765-9FB9463E8262}"/>
              </a:ext>
            </a:extLst>
          </p:cNvPr>
          <p:cNvSpPr/>
          <p:nvPr/>
        </p:nvSpPr>
        <p:spPr>
          <a:xfrm>
            <a:off x="9191619" y="3692678"/>
            <a:ext cx="454025" cy="454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 defTabSz="914217">
              <a:defRPr/>
            </a:pPr>
            <a:r>
              <a:rPr lang="en-US" sz="900" dirty="0">
                <a:latin typeface="Lato Light"/>
                <a:ea typeface="Lato Light"/>
                <a:cs typeface="Lato Light"/>
              </a:rPr>
              <a:t>9.2</a:t>
            </a:r>
            <a:endParaRPr lang="en-US" sz="900" dirty="0">
              <a:latin typeface="Lato Light" panose="020F0302020204030203" pitchFamily="34" charset="77"/>
              <a:ea typeface="Lato Light"/>
              <a:cs typeface="Lato Light"/>
            </a:endParaRPr>
          </a:p>
        </p:txBody>
      </p:sp>
      <p:sp>
        <p:nvSpPr>
          <p:cNvPr id="110" name="TextBox 47">
            <a:extLst>
              <a:ext uri="{FF2B5EF4-FFF2-40B4-BE49-F238E27FC236}">
                <a16:creationId xmlns:a16="http://schemas.microsoft.com/office/drawing/2014/main" id="{AC03F36B-D097-4628-88B2-2E741460E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5950" y="3104830"/>
            <a:ext cx="3127375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>
                <a:latin typeface="Lato Black"/>
                <a:ea typeface="Lato Light"/>
                <a:cs typeface="Lato Light"/>
              </a:rPr>
              <a:t>Domain Tech </a:t>
            </a:r>
          </a:p>
        </p:txBody>
      </p:sp>
      <p:sp>
        <p:nvSpPr>
          <p:cNvPr id="112" name="TextBox 47">
            <a:extLst>
              <a:ext uri="{FF2B5EF4-FFF2-40B4-BE49-F238E27FC236}">
                <a16:creationId xmlns:a16="http://schemas.microsoft.com/office/drawing/2014/main" id="{B154C919-E205-4C54-8783-A3DC0389D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7652" y="3715641"/>
            <a:ext cx="3127375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 anchor="t"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>
                <a:latin typeface="Lato Black"/>
                <a:ea typeface="Lato Light"/>
                <a:cs typeface="Lato Light"/>
              </a:rPr>
              <a:t>Results And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D525A-B672-9C1E-8475-78E83F36B374}"/>
              </a:ext>
            </a:extLst>
          </p:cNvPr>
          <p:cNvSpPr txBox="1"/>
          <p:nvPr/>
        </p:nvSpPr>
        <p:spPr>
          <a:xfrm>
            <a:off x="6465095" y="4851125"/>
            <a:ext cx="1740734" cy="34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Lato Black"/>
                <a:ea typeface="Lato Light"/>
                <a:cs typeface="Lato Light"/>
              </a:rPr>
              <a:t>Importance Of XAI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71891-533B-8B5A-DEBF-824B4C209351}"/>
              </a:ext>
            </a:extLst>
          </p:cNvPr>
          <p:cNvSpPr txBox="1"/>
          <p:nvPr/>
        </p:nvSpPr>
        <p:spPr>
          <a:xfrm>
            <a:off x="6514033" y="5352174"/>
            <a:ext cx="1740734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Lato Black"/>
                <a:ea typeface="Lato Light"/>
                <a:cs typeface="Lato Light"/>
              </a:rPr>
              <a:t>Advantage of SHAP And LIME</a:t>
            </a:r>
          </a:p>
        </p:txBody>
      </p:sp>
    </p:spTree>
    <p:extLst>
      <p:ext uri="{BB962C8B-B14F-4D97-AF65-F5344CB8AC3E}">
        <p14:creationId xmlns:p14="http://schemas.microsoft.com/office/powerpoint/2010/main" val="4471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val 435"/>
          <p:cNvSpPr/>
          <p:nvPr/>
        </p:nvSpPr>
        <p:spPr>
          <a:xfrm>
            <a:off x="5863741" y="1729785"/>
            <a:ext cx="774700" cy="7747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5493" name="Subtitle 2"/>
          <p:cNvSpPr txBox="1">
            <a:spLocks/>
          </p:cNvSpPr>
          <p:nvPr/>
        </p:nvSpPr>
        <p:spPr bwMode="auto">
          <a:xfrm>
            <a:off x="6796123" y="1846158"/>
            <a:ext cx="3977482" cy="85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 dirty="0">
                <a:latin typeface="Lato Regular"/>
                <a:ea typeface="Lato Light"/>
                <a:cs typeface="Lato Light"/>
              </a:rPr>
              <a:t>K VEERANARAYANA</a:t>
            </a:r>
            <a:endParaRPr lang="en-US" b="1" dirty="0">
              <a:latin typeface="Lato Regular"/>
            </a:endParaRPr>
          </a:p>
          <a:p>
            <a:pPr algn="just">
              <a:lnSpc>
                <a:spcPts val="1850"/>
              </a:lnSpc>
            </a:pPr>
            <a:r>
              <a:rPr lang="en-US" sz="1150" b="1" dirty="0">
                <a:solidFill>
                  <a:srgbClr val="000000"/>
                </a:solidFill>
                <a:latin typeface="Lato Light"/>
                <a:ea typeface="Lato Light"/>
                <a:cs typeface="Calibri Light"/>
              </a:rPr>
              <a:t>Python </a:t>
            </a:r>
            <a:r>
              <a:rPr lang="en-US" sz="1150" b="1" dirty="0" err="1">
                <a:solidFill>
                  <a:srgbClr val="000000"/>
                </a:solidFill>
                <a:latin typeface="Lato Light"/>
                <a:ea typeface="Lato Light"/>
                <a:cs typeface="Calibri Light"/>
              </a:rPr>
              <a:t>Devp</a:t>
            </a:r>
            <a:endParaRPr lang="en-US" sz="1150" b="1" dirty="0">
              <a:solidFill>
                <a:srgbClr val="000000"/>
              </a:solidFill>
              <a:latin typeface="Lato Light"/>
              <a:ea typeface="Lato Light"/>
              <a:cs typeface="Calibri Light"/>
            </a:endParaRPr>
          </a:p>
          <a:p>
            <a:pPr algn="just">
              <a:lnSpc>
                <a:spcPts val="1850"/>
              </a:lnSpc>
            </a:pPr>
            <a:endParaRPr lang="en-US" sz="1175" dirty="0">
              <a:solidFill>
                <a:srgbClr val="000000"/>
              </a:solidFill>
              <a:latin typeface="Lato Light" panose="020F0302020204030203" pitchFamily="34" charset="77"/>
              <a:ea typeface="Lato Light" panose="020F0502020204030203" pitchFamily="34" charset="0"/>
              <a:cs typeface="Calibri Light" panose="020F0302020204030204" pitchFamily="34" charset="0"/>
            </a:endParaRPr>
          </a:p>
        </p:txBody>
      </p:sp>
      <p:sp>
        <p:nvSpPr>
          <p:cNvPr id="15494" name="Subtitle 2"/>
          <p:cNvSpPr txBox="1">
            <a:spLocks/>
          </p:cNvSpPr>
          <p:nvPr/>
        </p:nvSpPr>
        <p:spPr bwMode="auto">
          <a:xfrm>
            <a:off x="5873571" y="1910681"/>
            <a:ext cx="76041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s-MX" sz="1850" b="1" dirty="0">
                <a:latin typeface="Lato Black"/>
                <a:ea typeface="MS PGothic"/>
                <a:cs typeface="Lato Black"/>
              </a:rPr>
              <a:t>KV</a:t>
            </a:r>
            <a:endParaRPr lang="en-US" altLang="es-MX" sz="185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439" name="Oval 438"/>
          <p:cNvSpPr/>
          <p:nvPr/>
        </p:nvSpPr>
        <p:spPr>
          <a:xfrm>
            <a:off x="324232" y="1382680"/>
            <a:ext cx="773907" cy="7747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5496" name="Subtitle 2"/>
          <p:cNvSpPr txBox="1">
            <a:spLocks/>
          </p:cNvSpPr>
          <p:nvPr/>
        </p:nvSpPr>
        <p:spPr bwMode="auto">
          <a:xfrm>
            <a:off x="1231426" y="1426631"/>
            <a:ext cx="5301528" cy="61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latin typeface="Lato Regular"/>
                <a:ea typeface="Lato Light"/>
                <a:cs typeface="Lato Light"/>
              </a:rPr>
              <a:t>U.BHANU PRASAD</a:t>
            </a:r>
          </a:p>
          <a:p>
            <a:pPr algn="just">
              <a:lnSpc>
                <a:spcPts val="1850"/>
              </a:lnSpc>
            </a:pPr>
            <a:r>
              <a:rPr lang="en-US" sz="1150" b="1" dirty="0">
                <a:solidFill>
                  <a:srgbClr val="000000"/>
                </a:solidFill>
                <a:latin typeface="Lato Light"/>
                <a:ea typeface="Lato Light"/>
                <a:cs typeface="Lato Light"/>
              </a:rPr>
              <a:t>TEAM LEAD</a:t>
            </a:r>
            <a:endParaRPr lang="en-US" sz="1150" b="1" dirty="0">
              <a:latin typeface="Lato Light"/>
              <a:ea typeface="Lato Light"/>
            </a:endParaRPr>
          </a:p>
        </p:txBody>
      </p:sp>
      <p:sp>
        <p:nvSpPr>
          <p:cNvPr id="15497" name="Subtitle 2"/>
          <p:cNvSpPr txBox="1">
            <a:spLocks/>
          </p:cNvSpPr>
          <p:nvPr/>
        </p:nvSpPr>
        <p:spPr bwMode="auto">
          <a:xfrm>
            <a:off x="324613" y="1563576"/>
            <a:ext cx="76041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s-MX" sz="1850" b="1" dirty="0">
                <a:latin typeface="Lato Black"/>
                <a:ea typeface="MS PGothic"/>
                <a:cs typeface="Lato Black"/>
              </a:rPr>
              <a:t>UB</a:t>
            </a:r>
            <a:endParaRPr lang="en-US" altLang="es-MX" sz="185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442" name="Oval 441"/>
          <p:cNvSpPr/>
          <p:nvPr/>
        </p:nvSpPr>
        <p:spPr>
          <a:xfrm>
            <a:off x="333680" y="2512193"/>
            <a:ext cx="773907" cy="774700"/>
          </a:xfrm>
          <a:prstGeom prst="ellipse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5499" name="Subtitle 2"/>
          <p:cNvSpPr txBox="1">
            <a:spLocks/>
          </p:cNvSpPr>
          <p:nvPr/>
        </p:nvSpPr>
        <p:spPr bwMode="auto">
          <a:xfrm>
            <a:off x="1231426" y="2620487"/>
            <a:ext cx="3976688" cy="61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s-MX" sz="1800" b="1" dirty="0">
                <a:latin typeface="Lato Black"/>
                <a:ea typeface="MS PGothic"/>
                <a:cs typeface="Lato Black"/>
              </a:rPr>
              <a:t>V KRISHNA SAI</a:t>
            </a:r>
          </a:p>
          <a:p>
            <a:pPr algn="just">
              <a:lnSpc>
                <a:spcPts val="1850"/>
              </a:lnSpc>
            </a:pPr>
            <a:r>
              <a:rPr lang="en-US" sz="1150" b="1" dirty="0">
                <a:solidFill>
                  <a:srgbClr val="000000"/>
                </a:solidFill>
                <a:latin typeface="Lato Light"/>
                <a:ea typeface="Lato Light"/>
                <a:cs typeface="Lato Light"/>
              </a:rPr>
              <a:t>XAI Expert</a:t>
            </a:r>
            <a:endParaRPr lang="en-US" sz="1150" b="1" dirty="0">
              <a:latin typeface="Lato Light"/>
              <a:ea typeface="Lato Light"/>
              <a:cs typeface="Lato Light"/>
            </a:endParaRPr>
          </a:p>
        </p:txBody>
      </p:sp>
      <p:sp>
        <p:nvSpPr>
          <p:cNvPr id="15500" name="Subtitle 2"/>
          <p:cNvSpPr txBox="1">
            <a:spLocks/>
          </p:cNvSpPr>
          <p:nvPr/>
        </p:nvSpPr>
        <p:spPr bwMode="auto">
          <a:xfrm>
            <a:off x="324613" y="2693089"/>
            <a:ext cx="76041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s-MX" sz="1850" b="1" dirty="0">
                <a:latin typeface="Lato Black"/>
                <a:ea typeface="MS PGothic"/>
                <a:cs typeface="Lato Black"/>
              </a:rPr>
              <a:t>VS</a:t>
            </a:r>
            <a:endParaRPr lang="en-US" altLang="es-MX" sz="185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445" name="Oval 444"/>
          <p:cNvSpPr/>
          <p:nvPr/>
        </p:nvSpPr>
        <p:spPr>
          <a:xfrm>
            <a:off x="324232" y="3516838"/>
            <a:ext cx="773907" cy="7747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15502" name="Subtitle 2"/>
          <p:cNvSpPr txBox="1">
            <a:spLocks/>
          </p:cNvSpPr>
          <p:nvPr/>
        </p:nvSpPr>
        <p:spPr bwMode="auto">
          <a:xfrm>
            <a:off x="1266062" y="3596212"/>
            <a:ext cx="3976688" cy="61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 dirty="0">
                <a:latin typeface="Lato Regular"/>
                <a:ea typeface="Lato Light"/>
                <a:cs typeface="Lato Light"/>
              </a:rPr>
              <a:t>SMD RAHIL AZAM</a:t>
            </a:r>
            <a:endParaRPr lang="en-US" sz="1800" dirty="0">
              <a:latin typeface="Lato Regular"/>
            </a:endParaRPr>
          </a:p>
          <a:p>
            <a:pPr algn="just">
              <a:lnSpc>
                <a:spcPts val="1850"/>
              </a:lnSpc>
            </a:pPr>
            <a:r>
              <a:rPr lang="en-US" sz="1150" b="1" dirty="0">
                <a:solidFill>
                  <a:srgbClr val="000000"/>
                </a:solidFill>
                <a:latin typeface="Lato Light"/>
                <a:ea typeface="Lato Light"/>
                <a:cs typeface="Calibri Light"/>
              </a:rPr>
              <a:t>Tester and Documentation</a:t>
            </a:r>
            <a:endParaRPr lang="en-US" sz="1150" b="1" dirty="0">
              <a:solidFill>
                <a:srgbClr val="000000"/>
              </a:solidFill>
              <a:latin typeface="Lato Light" panose="020F0302020204030203" pitchFamily="34" charset="77"/>
              <a:ea typeface="Lato Light" panose="020F0502020204030203" pitchFamily="34" charset="0"/>
              <a:cs typeface="Calibri Light" panose="020F0302020204030204" pitchFamily="34" charset="0"/>
            </a:endParaRPr>
          </a:p>
        </p:txBody>
      </p:sp>
      <p:sp>
        <p:nvSpPr>
          <p:cNvPr id="15503" name="Subtitle 2"/>
          <p:cNvSpPr txBox="1">
            <a:spLocks/>
          </p:cNvSpPr>
          <p:nvPr/>
        </p:nvSpPr>
        <p:spPr bwMode="auto">
          <a:xfrm>
            <a:off x="324613" y="3696941"/>
            <a:ext cx="76041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s-MX" sz="1850" b="1" dirty="0">
                <a:latin typeface="Lato Black"/>
                <a:ea typeface="MS PGothic"/>
                <a:cs typeface="Lato Black"/>
              </a:rPr>
              <a:t>RZ</a:t>
            </a:r>
            <a:endParaRPr lang="en-US" altLang="es-MX" sz="185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18665" y="580645"/>
            <a:ext cx="991618" cy="200055"/>
          </a:xfrm>
          <a:prstGeom prst="rect">
            <a:avLst/>
          </a:prstGeom>
          <a:noFill/>
        </p:spPr>
        <p:txBody>
          <a:bodyPr wrap="none" lIns="45720" tIns="22860" rIns="45720" bIns="22860" anchor="t">
            <a:spAutoFit/>
          </a:bodyPr>
          <a:lstStyle/>
          <a:p>
            <a:pPr algn="ctr" defTabSz="914217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300" dirty="0">
                <a:latin typeface="Lato Black"/>
                <a:ea typeface="Lato Black"/>
              </a:rPr>
              <a:t>MEMBERS</a:t>
            </a:r>
            <a:endParaRPr lang="en-US" dirty="0"/>
          </a:p>
        </p:txBody>
      </p:sp>
      <p:grpSp>
        <p:nvGrpSpPr>
          <p:cNvPr id="15505" name="Group 201"/>
          <p:cNvGrpSpPr>
            <a:grpSpLocks/>
          </p:cNvGrpSpPr>
          <p:nvPr/>
        </p:nvGrpSpPr>
        <p:grpSpPr bwMode="auto">
          <a:xfrm>
            <a:off x="10423043" y="414534"/>
            <a:ext cx="738188" cy="129382"/>
            <a:chOff x="1703388" y="2006913"/>
            <a:chExt cx="1478230" cy="258682"/>
          </a:xfrm>
        </p:grpSpPr>
        <p:sp>
          <p:nvSpPr>
            <p:cNvPr id="203" name="Oval 202"/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193" name="Oval 192">
            <a:extLst>
              <a:ext uri="{FF2B5EF4-FFF2-40B4-BE49-F238E27FC236}">
                <a16:creationId xmlns:a16="http://schemas.microsoft.com/office/drawing/2014/main" id="{B546D549-37B9-42DE-B251-575F70A0B8C9}"/>
              </a:ext>
            </a:extLst>
          </p:cNvPr>
          <p:cNvSpPr/>
          <p:nvPr/>
        </p:nvSpPr>
        <p:spPr>
          <a:xfrm>
            <a:off x="324130" y="4632201"/>
            <a:ext cx="773907" cy="774700"/>
          </a:xfrm>
          <a:prstGeom prst="ellips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F9674E7C-6E82-488F-926A-7C33B0654D10}"/>
              </a:ext>
            </a:extLst>
          </p:cNvPr>
          <p:cNvSpPr txBox="1">
            <a:spLocks/>
          </p:cNvSpPr>
          <p:nvPr/>
        </p:nvSpPr>
        <p:spPr bwMode="auto">
          <a:xfrm>
            <a:off x="324511" y="4813097"/>
            <a:ext cx="76041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s-MX" sz="1850" b="1" dirty="0">
                <a:latin typeface="Lato Black"/>
                <a:ea typeface="MS PGothic"/>
                <a:cs typeface="Lato Black"/>
              </a:rPr>
              <a:t>SV</a:t>
            </a:r>
            <a:endParaRPr lang="en-US" altLang="es-MX" sz="185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80E5F39E-C46C-4B02-A1BC-1E600341AF56}"/>
              </a:ext>
            </a:extLst>
          </p:cNvPr>
          <p:cNvSpPr txBox="1">
            <a:spLocks/>
          </p:cNvSpPr>
          <p:nvPr/>
        </p:nvSpPr>
        <p:spPr bwMode="auto">
          <a:xfrm>
            <a:off x="1265719" y="4724610"/>
            <a:ext cx="3976688" cy="5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latin typeface="Lato Regular"/>
                <a:ea typeface="Lato Light"/>
                <a:cs typeface="Lato Light"/>
              </a:rPr>
              <a:t>SAI VIVEK</a:t>
            </a:r>
          </a:p>
          <a:p>
            <a:r>
              <a:rPr lang="en-US" sz="1200" b="1" dirty="0">
                <a:latin typeface="Lato Regular"/>
                <a:ea typeface="Lato Light"/>
                <a:cs typeface="Lato Light"/>
              </a:rPr>
              <a:t>Domain Expert</a:t>
            </a:r>
            <a:endParaRPr lang="en-US" sz="1200" b="1" dirty="0">
              <a:latin typeface="Lato Regular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A3B8C06-4C01-4277-BA39-CA72AFE42B55}"/>
              </a:ext>
            </a:extLst>
          </p:cNvPr>
          <p:cNvSpPr/>
          <p:nvPr/>
        </p:nvSpPr>
        <p:spPr>
          <a:xfrm>
            <a:off x="342920" y="5699631"/>
            <a:ext cx="773907" cy="7747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latin typeface="Lato Light" panose="020F0302020204030203" pitchFamily="34" charset="77"/>
            </a:endParaRP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1E1BDF11-1F91-4335-8988-F6DF056D4D7A}"/>
              </a:ext>
            </a:extLst>
          </p:cNvPr>
          <p:cNvSpPr txBox="1">
            <a:spLocks/>
          </p:cNvSpPr>
          <p:nvPr/>
        </p:nvSpPr>
        <p:spPr bwMode="auto">
          <a:xfrm>
            <a:off x="324406" y="5880526"/>
            <a:ext cx="76041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s-MX" sz="1850" b="1" dirty="0">
                <a:latin typeface="Lato Black"/>
                <a:ea typeface="MS PGothic"/>
                <a:cs typeface="Lato Black"/>
              </a:rPr>
              <a:t>SM</a:t>
            </a:r>
            <a:endParaRPr lang="en-US" altLang="es-MX" sz="185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39797FE8-108C-4210-8F6F-FA9DE702EE47}"/>
              </a:ext>
            </a:extLst>
          </p:cNvPr>
          <p:cNvSpPr txBox="1">
            <a:spLocks/>
          </p:cNvSpPr>
          <p:nvPr/>
        </p:nvSpPr>
        <p:spPr bwMode="auto">
          <a:xfrm>
            <a:off x="1265719" y="5635822"/>
            <a:ext cx="3976688" cy="73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5" rIns="121872" bIns="60935" anchor="t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 dirty="0">
                <a:latin typeface="Lato Regular"/>
                <a:ea typeface="Lato Light"/>
                <a:cs typeface="Lato Light"/>
              </a:rPr>
              <a:t>S MANOJ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Lato Regular"/>
                <a:ea typeface="Lato Light"/>
                <a:cs typeface="Lato Light"/>
              </a:rPr>
              <a:t>Python </a:t>
            </a:r>
            <a:r>
              <a:rPr lang="en-US" sz="1800" b="1" dirty="0" err="1">
                <a:latin typeface="Lato Regular"/>
                <a:ea typeface="Lato Light"/>
                <a:cs typeface="Lato Light"/>
              </a:rPr>
              <a:t>Devp</a:t>
            </a:r>
            <a:endParaRPr lang="en-US" b="1" dirty="0">
              <a:latin typeface="Lato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0FE01-7ED7-47CE-7917-02195ADAABF4}"/>
              </a:ext>
            </a:extLst>
          </p:cNvPr>
          <p:cNvSpPr txBox="1"/>
          <p:nvPr/>
        </p:nvSpPr>
        <p:spPr>
          <a:xfrm>
            <a:off x="4061472" y="279880"/>
            <a:ext cx="4065537" cy="6001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300" b="1" spc="150" dirty="0">
                <a:solidFill>
                  <a:schemeClr val="accent4"/>
                </a:solidFill>
                <a:latin typeface="Montserrat SemiBold"/>
                <a:ea typeface="Source Sans Pro"/>
                <a:cs typeface="Lato Heavy" panose="020F0502020204030203" pitchFamily="34" charset="0"/>
              </a:rPr>
              <a:t>TEAM </a:t>
            </a:r>
            <a:r>
              <a:rPr lang="en-US" sz="3300" b="1" spc="150" dirty="0">
                <a:solidFill>
                  <a:schemeClr val="accent3"/>
                </a:solidFill>
                <a:latin typeface="Montserrat SemiBold"/>
                <a:ea typeface="Source Sans Pro"/>
                <a:cs typeface="Lato Heavy" panose="020F0502020204030203" pitchFamily="34" charset="0"/>
              </a:rPr>
              <a:t>MEMBERS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4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 txBox="1">
            <a:spLocks/>
          </p:cNvSpPr>
          <p:nvPr/>
        </p:nvSpPr>
        <p:spPr bwMode="auto">
          <a:xfrm>
            <a:off x="3052552" y="3444875"/>
            <a:ext cx="5854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r>
              <a:rPr lang="en-US" altLang="es-MX" sz="2700" b="1">
                <a:solidFill>
                  <a:schemeClr val="bg1"/>
                </a:solidFill>
                <a:latin typeface="Lato Black" panose="020F0502020204030203" pitchFamily="34" charset="77"/>
              </a:rPr>
              <a:t>02</a:t>
            </a:r>
          </a:p>
        </p:txBody>
      </p:sp>
      <p:sp>
        <p:nvSpPr>
          <p:cNvPr id="16387" name="Content Placeholder 2"/>
          <p:cNvSpPr txBox="1">
            <a:spLocks/>
          </p:cNvSpPr>
          <p:nvPr/>
        </p:nvSpPr>
        <p:spPr bwMode="auto">
          <a:xfrm>
            <a:off x="3052552" y="4183857"/>
            <a:ext cx="5854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r>
              <a:rPr lang="en-US" altLang="es-MX" sz="2700" b="1">
                <a:solidFill>
                  <a:schemeClr val="bg1"/>
                </a:solidFill>
                <a:latin typeface="Lato Black" panose="020F0502020204030203" pitchFamily="34" charset="77"/>
              </a:rPr>
              <a:t>03</a:t>
            </a:r>
          </a:p>
        </p:txBody>
      </p:sp>
      <p:sp>
        <p:nvSpPr>
          <p:cNvPr id="16389" name="Content Placeholder 2"/>
          <p:cNvSpPr txBox="1">
            <a:spLocks/>
          </p:cNvSpPr>
          <p:nvPr/>
        </p:nvSpPr>
        <p:spPr bwMode="auto">
          <a:xfrm>
            <a:off x="3052552" y="2855119"/>
            <a:ext cx="5854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r>
              <a:rPr lang="en-US" altLang="es-MX" sz="2700" b="1">
                <a:solidFill>
                  <a:schemeClr val="bg1"/>
                </a:solidFill>
                <a:latin typeface="Lato Black" panose="020F0502020204030203" pitchFamily="34" charset="77"/>
              </a:rPr>
              <a:t>01</a:t>
            </a:r>
          </a:p>
        </p:txBody>
      </p:sp>
      <p:sp>
        <p:nvSpPr>
          <p:cNvPr id="16390" name="TextBox 80"/>
          <p:cNvSpPr txBox="1">
            <a:spLocks noChangeArrowheads="1"/>
          </p:cNvSpPr>
          <p:nvPr/>
        </p:nvSpPr>
        <p:spPr bwMode="auto">
          <a:xfrm>
            <a:off x="881229" y="1609584"/>
            <a:ext cx="9239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22860" rIns="45720" bIns="22860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endParaRPr lang="en-US" sz="1800" b="1" dirty="0">
              <a:cs typeface="Lato Light" panose="020F0302020204030203" pitchFamily="34" charset="0"/>
            </a:endParaRPr>
          </a:p>
          <a:p>
            <a:endParaRPr lang="id-ID" altLang="es-MX" sz="2000" b="1" dirty="0">
              <a:latin typeface="Lato Black" panose="020F0502020204030203" pitchFamily="34" charset="77"/>
              <a:cs typeface="Lato Black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563" y="310967"/>
            <a:ext cx="898288" cy="200055"/>
          </a:xfrm>
          <a:prstGeom prst="rect">
            <a:avLst/>
          </a:prstGeom>
          <a:noFill/>
        </p:spPr>
        <p:txBody>
          <a:bodyPr wrap="square" lIns="45720" tIns="22860" rIns="45720" bIns="22860" anchor="t">
            <a:spAutoFit/>
          </a:bodyPr>
          <a:lstStyle/>
          <a:p>
            <a:pPr algn="ctr" defTabSz="914217">
              <a:defRPr/>
            </a:pPr>
            <a:r>
              <a:rPr lang="en-US" sz="1000" b="1" spc="300" dirty="0">
                <a:latin typeface="Lato Black"/>
                <a:ea typeface="Lato Black"/>
                <a:cs typeface="Source Sans Pro"/>
              </a:rPr>
              <a:t>Project</a:t>
            </a:r>
            <a:endParaRPr lang="en-US" sz="1000" b="1" spc="300" dirty="0">
              <a:latin typeface="Lato Black" panose="020F0502020204030203" pitchFamily="34" charset="77"/>
              <a:ea typeface="Lato Black"/>
              <a:cs typeface="Source Sans Pro"/>
            </a:endParaRPr>
          </a:p>
        </p:txBody>
      </p:sp>
      <p:grpSp>
        <p:nvGrpSpPr>
          <p:cNvPr id="16403" name="Group 59"/>
          <p:cNvGrpSpPr>
            <a:grpSpLocks/>
          </p:cNvGrpSpPr>
          <p:nvPr/>
        </p:nvGrpSpPr>
        <p:grpSpPr bwMode="auto">
          <a:xfrm>
            <a:off x="5726907" y="1009650"/>
            <a:ext cx="738188" cy="129382"/>
            <a:chOff x="1703388" y="2006913"/>
            <a:chExt cx="1478230" cy="258682"/>
          </a:xfrm>
        </p:grpSpPr>
        <p:sp>
          <p:nvSpPr>
            <p:cNvPr id="50" name="Oval 49"/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16404" name="TextBox 72"/>
          <p:cNvSpPr txBox="1">
            <a:spLocks noChangeArrowheads="1"/>
          </p:cNvSpPr>
          <p:nvPr/>
        </p:nvSpPr>
        <p:spPr bwMode="auto">
          <a:xfrm>
            <a:off x="2682406" y="450387"/>
            <a:ext cx="68271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3300" b="1" dirty="0">
                <a:latin typeface="Lato Black"/>
                <a:ea typeface="MS PGothic"/>
                <a:cs typeface="Lato Black"/>
              </a:rPr>
              <a:t>Introduction To Explainable AI (XAI)</a:t>
            </a:r>
          </a:p>
        </p:txBody>
      </p:sp>
      <p:sp>
        <p:nvSpPr>
          <p:cNvPr id="16" name="Freeform 32">
            <a:extLst>
              <a:ext uri="{FF2B5EF4-FFF2-40B4-BE49-F238E27FC236}">
                <a16:creationId xmlns:a16="http://schemas.microsoft.com/office/drawing/2014/main" id="{D72F86A4-6F77-4CC4-8E14-EBE458E1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08" y="5764329"/>
            <a:ext cx="459853" cy="450097"/>
          </a:xfrm>
          <a:custGeom>
            <a:avLst/>
            <a:gdLst>
              <a:gd name="T0" fmla="*/ 992965 w 462"/>
              <a:gd name="T1" fmla="*/ 825822 h 470"/>
              <a:gd name="T2" fmla="*/ 992965 w 462"/>
              <a:gd name="T3" fmla="*/ 825822 h 470"/>
              <a:gd name="T4" fmla="*/ 992965 w 462"/>
              <a:gd name="T5" fmla="*/ 681187 h 470"/>
              <a:gd name="T6" fmla="*/ 808390 w 462"/>
              <a:gd name="T7" fmla="*/ 494560 h 470"/>
              <a:gd name="T8" fmla="*/ 684562 w 462"/>
              <a:gd name="T9" fmla="*/ 494560 h 470"/>
              <a:gd name="T10" fmla="*/ 600452 w 462"/>
              <a:gd name="T11" fmla="*/ 431574 h 470"/>
              <a:gd name="T12" fmla="*/ 600452 w 462"/>
              <a:gd name="T13" fmla="*/ 265943 h 470"/>
              <a:gd name="T14" fmla="*/ 684562 w 462"/>
              <a:gd name="T15" fmla="*/ 142303 h 470"/>
              <a:gd name="T16" fmla="*/ 539706 w 462"/>
              <a:gd name="T17" fmla="*/ 0 h 470"/>
              <a:gd name="T18" fmla="*/ 394849 w 462"/>
              <a:gd name="T19" fmla="*/ 142303 h 470"/>
              <a:gd name="T20" fmla="*/ 476623 w 462"/>
              <a:gd name="T21" fmla="*/ 265943 h 470"/>
              <a:gd name="T22" fmla="*/ 476623 w 462"/>
              <a:gd name="T23" fmla="*/ 431574 h 470"/>
              <a:gd name="T24" fmla="*/ 394849 w 462"/>
              <a:gd name="T25" fmla="*/ 494560 h 470"/>
              <a:gd name="T26" fmla="*/ 268685 w 462"/>
              <a:gd name="T27" fmla="*/ 494560 h 470"/>
              <a:gd name="T28" fmla="*/ 84110 w 462"/>
              <a:gd name="T29" fmla="*/ 681187 h 470"/>
              <a:gd name="T30" fmla="*/ 84110 w 462"/>
              <a:gd name="T31" fmla="*/ 825822 h 470"/>
              <a:gd name="T32" fmla="*/ 0 w 462"/>
              <a:gd name="T33" fmla="*/ 949463 h 470"/>
              <a:gd name="T34" fmla="*/ 123829 w 462"/>
              <a:gd name="T35" fmla="*/ 1094098 h 470"/>
              <a:gd name="T36" fmla="*/ 268685 w 462"/>
              <a:gd name="T37" fmla="*/ 949463 h 470"/>
              <a:gd name="T38" fmla="*/ 186911 w 462"/>
              <a:gd name="T39" fmla="*/ 825822 h 470"/>
              <a:gd name="T40" fmla="*/ 186911 w 462"/>
              <a:gd name="T41" fmla="*/ 681187 h 470"/>
              <a:gd name="T42" fmla="*/ 268685 w 462"/>
              <a:gd name="T43" fmla="*/ 599538 h 470"/>
              <a:gd name="T44" fmla="*/ 394849 w 462"/>
              <a:gd name="T45" fmla="*/ 599538 h 470"/>
              <a:gd name="T46" fmla="*/ 476623 w 462"/>
              <a:gd name="T47" fmla="*/ 578542 h 470"/>
              <a:gd name="T48" fmla="*/ 476623 w 462"/>
              <a:gd name="T49" fmla="*/ 825822 h 470"/>
              <a:gd name="T50" fmla="*/ 394849 w 462"/>
              <a:gd name="T51" fmla="*/ 949463 h 470"/>
              <a:gd name="T52" fmla="*/ 539706 w 462"/>
              <a:gd name="T53" fmla="*/ 1094098 h 470"/>
              <a:gd name="T54" fmla="*/ 684562 w 462"/>
              <a:gd name="T55" fmla="*/ 949463 h 470"/>
              <a:gd name="T56" fmla="*/ 600452 w 462"/>
              <a:gd name="T57" fmla="*/ 825822 h 470"/>
              <a:gd name="T58" fmla="*/ 600452 w 462"/>
              <a:gd name="T59" fmla="*/ 578542 h 470"/>
              <a:gd name="T60" fmla="*/ 684562 w 462"/>
              <a:gd name="T61" fmla="*/ 599538 h 470"/>
              <a:gd name="T62" fmla="*/ 808390 w 462"/>
              <a:gd name="T63" fmla="*/ 599538 h 470"/>
              <a:gd name="T64" fmla="*/ 890164 w 462"/>
              <a:gd name="T65" fmla="*/ 681187 h 470"/>
              <a:gd name="T66" fmla="*/ 890164 w 462"/>
              <a:gd name="T67" fmla="*/ 825822 h 470"/>
              <a:gd name="T68" fmla="*/ 808390 w 462"/>
              <a:gd name="T69" fmla="*/ 949463 h 470"/>
              <a:gd name="T70" fmla="*/ 953246 w 462"/>
              <a:gd name="T71" fmla="*/ 1094098 h 470"/>
              <a:gd name="T72" fmla="*/ 1077075 w 462"/>
              <a:gd name="T73" fmla="*/ 949463 h 470"/>
              <a:gd name="T74" fmla="*/ 992965 w 462"/>
              <a:gd name="T75" fmla="*/ 825822 h 470"/>
              <a:gd name="T76" fmla="*/ 207938 w 462"/>
              <a:gd name="T77" fmla="*/ 949463 h 470"/>
              <a:gd name="T78" fmla="*/ 207938 w 462"/>
              <a:gd name="T79" fmla="*/ 949463 h 470"/>
              <a:gd name="T80" fmla="*/ 123829 w 462"/>
              <a:gd name="T81" fmla="*/ 1031112 h 470"/>
              <a:gd name="T82" fmla="*/ 42055 w 462"/>
              <a:gd name="T83" fmla="*/ 949463 h 470"/>
              <a:gd name="T84" fmla="*/ 123829 w 462"/>
              <a:gd name="T85" fmla="*/ 867813 h 470"/>
              <a:gd name="T86" fmla="*/ 207938 w 462"/>
              <a:gd name="T87" fmla="*/ 949463 h 470"/>
              <a:gd name="T88" fmla="*/ 457932 w 462"/>
              <a:gd name="T89" fmla="*/ 142303 h 470"/>
              <a:gd name="T90" fmla="*/ 457932 w 462"/>
              <a:gd name="T91" fmla="*/ 142303 h 470"/>
              <a:gd name="T92" fmla="*/ 539706 w 462"/>
              <a:gd name="T93" fmla="*/ 60654 h 470"/>
              <a:gd name="T94" fmla="*/ 621479 w 462"/>
              <a:gd name="T95" fmla="*/ 142303 h 470"/>
              <a:gd name="T96" fmla="*/ 539706 w 462"/>
              <a:gd name="T97" fmla="*/ 226285 h 470"/>
              <a:gd name="T98" fmla="*/ 457932 w 462"/>
              <a:gd name="T99" fmla="*/ 142303 h 470"/>
              <a:gd name="T100" fmla="*/ 621479 w 462"/>
              <a:gd name="T101" fmla="*/ 949463 h 470"/>
              <a:gd name="T102" fmla="*/ 621479 w 462"/>
              <a:gd name="T103" fmla="*/ 949463 h 470"/>
              <a:gd name="T104" fmla="*/ 539706 w 462"/>
              <a:gd name="T105" fmla="*/ 1031112 h 470"/>
              <a:gd name="T106" fmla="*/ 457932 w 462"/>
              <a:gd name="T107" fmla="*/ 949463 h 470"/>
              <a:gd name="T108" fmla="*/ 539706 w 462"/>
              <a:gd name="T109" fmla="*/ 867813 h 470"/>
              <a:gd name="T110" fmla="*/ 621479 w 462"/>
              <a:gd name="T111" fmla="*/ 949463 h 470"/>
              <a:gd name="T112" fmla="*/ 953246 w 462"/>
              <a:gd name="T113" fmla="*/ 1031112 h 470"/>
              <a:gd name="T114" fmla="*/ 953246 w 462"/>
              <a:gd name="T115" fmla="*/ 1031112 h 470"/>
              <a:gd name="T116" fmla="*/ 869136 w 462"/>
              <a:gd name="T117" fmla="*/ 949463 h 470"/>
              <a:gd name="T118" fmla="*/ 953246 w 462"/>
              <a:gd name="T119" fmla="*/ 867813 h 470"/>
              <a:gd name="T120" fmla="*/ 1013992 w 462"/>
              <a:gd name="T121" fmla="*/ 949463 h 470"/>
              <a:gd name="T122" fmla="*/ 953246 w 462"/>
              <a:gd name="T123" fmla="*/ 1031112 h 47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62" h="470">
                <a:moveTo>
                  <a:pt x="425" y="354"/>
                </a:moveTo>
                <a:lnTo>
                  <a:pt x="425" y="354"/>
                </a:lnTo>
                <a:cubicBezTo>
                  <a:pt x="425" y="292"/>
                  <a:pt x="425" y="292"/>
                  <a:pt x="425" y="292"/>
                </a:cubicBezTo>
                <a:cubicBezTo>
                  <a:pt x="425" y="257"/>
                  <a:pt x="408" y="212"/>
                  <a:pt x="346" y="212"/>
                </a:cubicBezTo>
                <a:cubicBezTo>
                  <a:pt x="293" y="212"/>
                  <a:pt x="293" y="212"/>
                  <a:pt x="293" y="212"/>
                </a:cubicBezTo>
                <a:cubicBezTo>
                  <a:pt x="257" y="212"/>
                  <a:pt x="257" y="195"/>
                  <a:pt x="257" y="185"/>
                </a:cubicBezTo>
                <a:cubicBezTo>
                  <a:pt x="257" y="114"/>
                  <a:pt x="257" y="114"/>
                  <a:pt x="257" y="114"/>
                </a:cubicBezTo>
                <a:cubicBezTo>
                  <a:pt x="275" y="106"/>
                  <a:pt x="293" y="88"/>
                  <a:pt x="293" y="61"/>
                </a:cubicBezTo>
                <a:cubicBezTo>
                  <a:pt x="293" y="26"/>
                  <a:pt x="266" y="0"/>
                  <a:pt x="231" y="0"/>
                </a:cubicBezTo>
                <a:cubicBezTo>
                  <a:pt x="196" y="0"/>
                  <a:pt x="169" y="26"/>
                  <a:pt x="169" y="61"/>
                </a:cubicBezTo>
                <a:cubicBezTo>
                  <a:pt x="169" y="88"/>
                  <a:pt x="186" y="106"/>
                  <a:pt x="204" y="114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4" y="185"/>
                  <a:pt x="204" y="212"/>
                  <a:pt x="169" y="212"/>
                </a:cubicBezTo>
                <a:cubicBezTo>
                  <a:pt x="115" y="212"/>
                  <a:pt x="115" y="212"/>
                  <a:pt x="115" y="212"/>
                </a:cubicBezTo>
                <a:cubicBezTo>
                  <a:pt x="53" y="212"/>
                  <a:pt x="36" y="257"/>
                  <a:pt x="36" y="292"/>
                </a:cubicBezTo>
                <a:cubicBezTo>
                  <a:pt x="36" y="354"/>
                  <a:pt x="36" y="354"/>
                  <a:pt x="36" y="354"/>
                </a:cubicBezTo>
                <a:cubicBezTo>
                  <a:pt x="9" y="363"/>
                  <a:pt x="0" y="380"/>
                  <a:pt x="0" y="407"/>
                </a:cubicBezTo>
                <a:cubicBezTo>
                  <a:pt x="0" y="442"/>
                  <a:pt x="27" y="469"/>
                  <a:pt x="53" y="469"/>
                </a:cubicBezTo>
                <a:cubicBezTo>
                  <a:pt x="89" y="469"/>
                  <a:pt x="115" y="442"/>
                  <a:pt x="115" y="407"/>
                </a:cubicBezTo>
                <a:cubicBezTo>
                  <a:pt x="115" y="380"/>
                  <a:pt x="98" y="363"/>
                  <a:pt x="80" y="354"/>
                </a:cubicBezTo>
                <a:cubicBezTo>
                  <a:pt x="80" y="292"/>
                  <a:pt x="80" y="292"/>
                  <a:pt x="80" y="292"/>
                </a:cubicBezTo>
                <a:cubicBezTo>
                  <a:pt x="80" y="292"/>
                  <a:pt x="80" y="257"/>
                  <a:pt x="115" y="257"/>
                </a:cubicBezTo>
                <a:cubicBezTo>
                  <a:pt x="169" y="257"/>
                  <a:pt x="169" y="257"/>
                  <a:pt x="169" y="257"/>
                </a:cubicBezTo>
                <a:cubicBezTo>
                  <a:pt x="186" y="257"/>
                  <a:pt x="196" y="257"/>
                  <a:pt x="204" y="248"/>
                </a:cubicBezTo>
                <a:cubicBezTo>
                  <a:pt x="204" y="354"/>
                  <a:pt x="204" y="354"/>
                  <a:pt x="204" y="354"/>
                </a:cubicBezTo>
                <a:cubicBezTo>
                  <a:pt x="186" y="363"/>
                  <a:pt x="169" y="380"/>
                  <a:pt x="169" y="407"/>
                </a:cubicBezTo>
                <a:cubicBezTo>
                  <a:pt x="169" y="442"/>
                  <a:pt x="196" y="469"/>
                  <a:pt x="231" y="469"/>
                </a:cubicBezTo>
                <a:cubicBezTo>
                  <a:pt x="266" y="469"/>
                  <a:pt x="293" y="442"/>
                  <a:pt x="293" y="407"/>
                </a:cubicBezTo>
                <a:cubicBezTo>
                  <a:pt x="293" y="380"/>
                  <a:pt x="275" y="363"/>
                  <a:pt x="257" y="354"/>
                </a:cubicBezTo>
                <a:cubicBezTo>
                  <a:pt x="257" y="248"/>
                  <a:pt x="257" y="248"/>
                  <a:pt x="257" y="248"/>
                </a:cubicBezTo>
                <a:cubicBezTo>
                  <a:pt x="266" y="257"/>
                  <a:pt x="275" y="257"/>
                  <a:pt x="293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81" y="257"/>
                  <a:pt x="381" y="283"/>
                  <a:pt x="381" y="292"/>
                </a:cubicBezTo>
                <a:cubicBezTo>
                  <a:pt x="381" y="354"/>
                  <a:pt x="381" y="354"/>
                  <a:pt x="381" y="354"/>
                </a:cubicBezTo>
                <a:cubicBezTo>
                  <a:pt x="363" y="363"/>
                  <a:pt x="346" y="380"/>
                  <a:pt x="346" y="407"/>
                </a:cubicBezTo>
                <a:cubicBezTo>
                  <a:pt x="346" y="442"/>
                  <a:pt x="372" y="469"/>
                  <a:pt x="408" y="469"/>
                </a:cubicBezTo>
                <a:cubicBezTo>
                  <a:pt x="434" y="469"/>
                  <a:pt x="461" y="442"/>
                  <a:pt x="461" y="407"/>
                </a:cubicBezTo>
                <a:cubicBezTo>
                  <a:pt x="461" y="380"/>
                  <a:pt x="453" y="363"/>
                  <a:pt x="425" y="354"/>
                </a:cubicBezTo>
                <a:close/>
                <a:moveTo>
                  <a:pt x="89" y="407"/>
                </a:moveTo>
                <a:lnTo>
                  <a:pt x="89" y="407"/>
                </a:lnTo>
                <a:cubicBezTo>
                  <a:pt x="89" y="425"/>
                  <a:pt x="71" y="442"/>
                  <a:pt x="53" y="442"/>
                </a:cubicBezTo>
                <a:cubicBezTo>
                  <a:pt x="36" y="442"/>
                  <a:pt x="18" y="425"/>
                  <a:pt x="18" y="407"/>
                </a:cubicBezTo>
                <a:cubicBezTo>
                  <a:pt x="18" y="389"/>
                  <a:pt x="36" y="372"/>
                  <a:pt x="53" y="372"/>
                </a:cubicBezTo>
                <a:cubicBezTo>
                  <a:pt x="71" y="372"/>
                  <a:pt x="89" y="389"/>
                  <a:pt x="89" y="407"/>
                </a:cubicBezTo>
                <a:close/>
                <a:moveTo>
                  <a:pt x="196" y="61"/>
                </a:moveTo>
                <a:lnTo>
                  <a:pt x="196" y="61"/>
                </a:lnTo>
                <a:cubicBezTo>
                  <a:pt x="196" y="44"/>
                  <a:pt x="213" y="26"/>
                  <a:pt x="231" y="26"/>
                </a:cubicBezTo>
                <a:cubicBezTo>
                  <a:pt x="249" y="26"/>
                  <a:pt x="266" y="44"/>
                  <a:pt x="266" y="61"/>
                </a:cubicBezTo>
                <a:cubicBezTo>
                  <a:pt x="266" y="79"/>
                  <a:pt x="249" y="97"/>
                  <a:pt x="231" y="97"/>
                </a:cubicBezTo>
                <a:cubicBezTo>
                  <a:pt x="213" y="97"/>
                  <a:pt x="196" y="79"/>
                  <a:pt x="196" y="61"/>
                </a:cubicBezTo>
                <a:close/>
                <a:moveTo>
                  <a:pt x="266" y="407"/>
                </a:moveTo>
                <a:lnTo>
                  <a:pt x="266" y="407"/>
                </a:lnTo>
                <a:cubicBezTo>
                  <a:pt x="266" y="425"/>
                  <a:pt x="249" y="442"/>
                  <a:pt x="231" y="442"/>
                </a:cubicBezTo>
                <a:cubicBezTo>
                  <a:pt x="213" y="442"/>
                  <a:pt x="196" y="425"/>
                  <a:pt x="196" y="407"/>
                </a:cubicBezTo>
                <a:cubicBezTo>
                  <a:pt x="196" y="389"/>
                  <a:pt x="213" y="372"/>
                  <a:pt x="231" y="372"/>
                </a:cubicBezTo>
                <a:cubicBezTo>
                  <a:pt x="249" y="372"/>
                  <a:pt x="266" y="389"/>
                  <a:pt x="266" y="407"/>
                </a:cubicBezTo>
                <a:close/>
                <a:moveTo>
                  <a:pt x="408" y="442"/>
                </a:moveTo>
                <a:lnTo>
                  <a:pt x="408" y="442"/>
                </a:lnTo>
                <a:cubicBezTo>
                  <a:pt x="381" y="442"/>
                  <a:pt x="372" y="425"/>
                  <a:pt x="372" y="407"/>
                </a:cubicBezTo>
                <a:cubicBezTo>
                  <a:pt x="372" y="389"/>
                  <a:pt x="381" y="372"/>
                  <a:pt x="408" y="372"/>
                </a:cubicBezTo>
                <a:cubicBezTo>
                  <a:pt x="425" y="372"/>
                  <a:pt x="434" y="389"/>
                  <a:pt x="434" y="407"/>
                </a:cubicBezTo>
                <a:cubicBezTo>
                  <a:pt x="434" y="425"/>
                  <a:pt x="425" y="442"/>
                  <a:pt x="408" y="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pic>
        <p:nvPicPr>
          <p:cNvPr id="7" name="Picture 5" descr="Logo&#10;&#10;Description automatically generated">
            <a:extLst>
              <a:ext uri="{FF2B5EF4-FFF2-40B4-BE49-F238E27FC236}">
                <a16:creationId xmlns:a16="http://schemas.microsoft.com/office/drawing/2014/main" id="{C2317311-30AF-794B-BCDB-0A8377A6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793" y="118694"/>
            <a:ext cx="1057546" cy="107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B933C-A110-ABD4-5C75-7A2F806C8F3A}"/>
              </a:ext>
            </a:extLst>
          </p:cNvPr>
          <p:cNvSpPr txBox="1"/>
          <p:nvPr/>
        </p:nvSpPr>
        <p:spPr>
          <a:xfrm>
            <a:off x="4432567" y="2254954"/>
            <a:ext cx="7575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methods and techniques that make AI decisions understandable to humans. Focuses on providing insights into the "why" and "how" behind model predictions.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methods and techniques that make AI systems’ decisions understandable to humans.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transforms complex, black-box machine learning models into interpretable systems without compromising performance.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ensures that AI models are not only accurate but also transparent, fair, and accountable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xplainable AI (XAI): Benefits and Use Cases | Birlasoft">
            <a:extLst>
              <a:ext uri="{FF2B5EF4-FFF2-40B4-BE49-F238E27FC236}">
                <a16:creationId xmlns:a16="http://schemas.microsoft.com/office/drawing/2014/main" id="{19880503-A914-DEAD-E7CB-297AAF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9" y="2240526"/>
            <a:ext cx="3869314" cy="32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9332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E5B88788-14FC-6B48-8C11-12E419F5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833" y="2385323"/>
            <a:ext cx="848659" cy="524587"/>
          </a:xfrm>
          <a:custGeom>
            <a:avLst/>
            <a:gdLst>
              <a:gd name="T0" fmla="*/ 845546 w 1361"/>
              <a:gd name="T1" fmla="*/ 422230 h 843"/>
              <a:gd name="T2" fmla="*/ 845546 w 1361"/>
              <a:gd name="T3" fmla="*/ 422230 h 843"/>
              <a:gd name="T4" fmla="*/ 736992 w 1361"/>
              <a:gd name="T5" fmla="*/ 440503 h 843"/>
              <a:gd name="T6" fmla="*/ 736992 w 1361"/>
              <a:gd name="T7" fmla="*/ 440503 h 843"/>
              <a:gd name="T8" fmla="*/ 738954 w 1361"/>
              <a:gd name="T9" fmla="*/ 427451 h 843"/>
              <a:gd name="T10" fmla="*/ 738954 w 1361"/>
              <a:gd name="T11" fmla="*/ 427451 h 843"/>
              <a:gd name="T12" fmla="*/ 547349 w 1361"/>
              <a:gd name="T13" fmla="*/ 21536 h 843"/>
              <a:gd name="T14" fmla="*/ 547349 w 1361"/>
              <a:gd name="T15" fmla="*/ 21536 h 843"/>
              <a:gd name="T16" fmla="*/ 241304 w 1361"/>
              <a:gd name="T17" fmla="*/ 350444 h 843"/>
              <a:gd name="T18" fmla="*/ 241304 w 1361"/>
              <a:gd name="T19" fmla="*/ 350444 h 843"/>
              <a:gd name="T20" fmla="*/ 236727 w 1361"/>
              <a:gd name="T21" fmla="*/ 391558 h 843"/>
              <a:gd name="T22" fmla="*/ 236727 w 1361"/>
              <a:gd name="T23" fmla="*/ 391558 h 843"/>
              <a:gd name="T24" fmla="*/ 99399 w 1361"/>
              <a:gd name="T25" fmla="*/ 322383 h 843"/>
              <a:gd name="T26" fmla="*/ 99399 w 1361"/>
              <a:gd name="T27" fmla="*/ 322383 h 843"/>
              <a:gd name="T28" fmla="*/ 27466 w 1361"/>
              <a:gd name="T29" fmla="*/ 536434 h 843"/>
              <a:gd name="T30" fmla="*/ 27466 w 1361"/>
              <a:gd name="T31" fmla="*/ 536434 h 843"/>
              <a:gd name="T32" fmla="*/ 31389 w 1361"/>
              <a:gd name="T33" fmla="*/ 549486 h 843"/>
              <a:gd name="T34" fmla="*/ 870396 w 1361"/>
              <a:gd name="T35" fmla="*/ 549486 h 843"/>
              <a:gd name="T36" fmla="*/ 870396 w 1361"/>
              <a:gd name="T37" fmla="*/ 549486 h 843"/>
              <a:gd name="T38" fmla="*/ 845546 w 1361"/>
              <a:gd name="T39" fmla="*/ 422230 h 8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61" h="843">
                <a:moveTo>
                  <a:pt x="1293" y="647"/>
                </a:moveTo>
                <a:lnTo>
                  <a:pt x="1293" y="647"/>
                </a:lnTo>
                <a:cubicBezTo>
                  <a:pt x="1247" y="617"/>
                  <a:pt x="1182" y="631"/>
                  <a:pt x="1127" y="675"/>
                </a:cubicBezTo>
                <a:cubicBezTo>
                  <a:pt x="1128" y="668"/>
                  <a:pt x="1129" y="662"/>
                  <a:pt x="1130" y="655"/>
                </a:cubicBezTo>
                <a:cubicBezTo>
                  <a:pt x="1179" y="344"/>
                  <a:pt x="1048" y="66"/>
                  <a:pt x="837" y="33"/>
                </a:cubicBezTo>
                <a:cubicBezTo>
                  <a:pt x="627" y="0"/>
                  <a:pt x="417" y="225"/>
                  <a:pt x="369" y="537"/>
                </a:cubicBezTo>
                <a:cubicBezTo>
                  <a:pt x="365" y="558"/>
                  <a:pt x="363" y="579"/>
                  <a:pt x="362" y="600"/>
                </a:cubicBezTo>
                <a:cubicBezTo>
                  <a:pt x="306" y="518"/>
                  <a:pt x="226" y="474"/>
                  <a:pt x="152" y="494"/>
                </a:cubicBezTo>
                <a:cubicBezTo>
                  <a:pt x="49" y="522"/>
                  <a:pt x="0" y="669"/>
                  <a:pt x="42" y="822"/>
                </a:cubicBezTo>
                <a:cubicBezTo>
                  <a:pt x="43" y="828"/>
                  <a:pt x="46" y="835"/>
                  <a:pt x="48" y="842"/>
                </a:cubicBezTo>
                <a:lnTo>
                  <a:pt x="1331" y="842"/>
                </a:lnTo>
                <a:cubicBezTo>
                  <a:pt x="1360" y="760"/>
                  <a:pt x="1347" y="680"/>
                  <a:pt x="1293" y="647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E63F7972-2E39-5344-8FD4-2CBFED44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4" y="2066727"/>
            <a:ext cx="810209" cy="554798"/>
          </a:xfrm>
          <a:custGeom>
            <a:avLst/>
            <a:gdLst>
              <a:gd name="T0" fmla="*/ 781871 w 1303"/>
              <a:gd name="T1" fmla="*/ 357591 h 890"/>
              <a:gd name="T2" fmla="*/ 781871 w 1303"/>
              <a:gd name="T3" fmla="*/ 357591 h 890"/>
              <a:gd name="T4" fmla="*/ 594718 w 1303"/>
              <a:gd name="T5" fmla="*/ 432116 h 890"/>
              <a:gd name="T6" fmla="*/ 594718 w 1303"/>
              <a:gd name="T7" fmla="*/ 432116 h 890"/>
              <a:gd name="T8" fmla="*/ 576459 w 1303"/>
              <a:gd name="T9" fmla="*/ 319021 h 890"/>
              <a:gd name="T10" fmla="*/ 576459 w 1303"/>
              <a:gd name="T11" fmla="*/ 319021 h 890"/>
              <a:gd name="T12" fmla="*/ 264102 w 1303"/>
              <a:gd name="T13" fmla="*/ 32033 h 890"/>
              <a:gd name="T14" fmla="*/ 264102 w 1303"/>
              <a:gd name="T15" fmla="*/ 32033 h 890"/>
              <a:gd name="T16" fmla="*/ 136942 w 1303"/>
              <a:gd name="T17" fmla="*/ 437346 h 890"/>
              <a:gd name="T18" fmla="*/ 136942 w 1303"/>
              <a:gd name="T19" fmla="*/ 437346 h 890"/>
              <a:gd name="T20" fmla="*/ 142158 w 1303"/>
              <a:gd name="T21" fmla="*/ 456305 h 890"/>
              <a:gd name="T22" fmla="*/ 142158 w 1303"/>
              <a:gd name="T23" fmla="*/ 456305 h 890"/>
              <a:gd name="T24" fmla="*/ 58689 w 1303"/>
              <a:gd name="T25" fmla="*/ 435385 h 890"/>
              <a:gd name="T26" fmla="*/ 58689 w 1303"/>
              <a:gd name="T27" fmla="*/ 435385 h 890"/>
              <a:gd name="T28" fmla="*/ 14998 w 1303"/>
              <a:gd name="T29" fmla="*/ 581167 h 890"/>
              <a:gd name="T30" fmla="*/ 798826 w 1303"/>
              <a:gd name="T31" fmla="*/ 581167 h 890"/>
              <a:gd name="T32" fmla="*/ 798826 w 1303"/>
              <a:gd name="T33" fmla="*/ 581167 h 890"/>
              <a:gd name="T34" fmla="*/ 781871 w 1303"/>
              <a:gd name="T35" fmla="*/ 357591 h 8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03" h="890">
                <a:moveTo>
                  <a:pt x="1199" y="547"/>
                </a:moveTo>
                <a:lnTo>
                  <a:pt x="1199" y="547"/>
                </a:lnTo>
                <a:cubicBezTo>
                  <a:pt x="1115" y="499"/>
                  <a:pt x="993" y="549"/>
                  <a:pt x="912" y="661"/>
                </a:cubicBezTo>
                <a:cubicBezTo>
                  <a:pt x="909" y="605"/>
                  <a:pt x="900" y="547"/>
                  <a:pt x="884" y="488"/>
                </a:cubicBezTo>
                <a:cubicBezTo>
                  <a:pt x="806" y="196"/>
                  <a:pt x="592" y="0"/>
                  <a:pt x="405" y="49"/>
                </a:cubicBezTo>
                <a:cubicBezTo>
                  <a:pt x="218" y="99"/>
                  <a:pt x="131" y="376"/>
                  <a:pt x="210" y="669"/>
                </a:cubicBezTo>
                <a:cubicBezTo>
                  <a:pt x="212" y="679"/>
                  <a:pt x="215" y="688"/>
                  <a:pt x="218" y="698"/>
                </a:cubicBezTo>
                <a:cubicBezTo>
                  <a:pt x="176" y="664"/>
                  <a:pt x="129" y="651"/>
                  <a:pt x="90" y="666"/>
                </a:cubicBezTo>
                <a:cubicBezTo>
                  <a:pt x="25" y="691"/>
                  <a:pt x="0" y="785"/>
                  <a:pt x="23" y="889"/>
                </a:cubicBezTo>
                <a:lnTo>
                  <a:pt x="1225" y="889"/>
                </a:lnTo>
                <a:cubicBezTo>
                  <a:pt x="1302" y="752"/>
                  <a:pt x="1291" y="600"/>
                  <a:pt x="1199" y="547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29750AE-721B-704D-B639-61FA9773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4" y="3261464"/>
            <a:ext cx="431195" cy="252681"/>
          </a:xfrm>
          <a:custGeom>
            <a:avLst/>
            <a:gdLst>
              <a:gd name="T0" fmla="*/ 417523 w 691"/>
              <a:gd name="T1" fmla="*/ 184906 h 407"/>
              <a:gd name="T2" fmla="*/ 417523 w 691"/>
              <a:gd name="T3" fmla="*/ 184906 h 407"/>
              <a:gd name="T4" fmla="*/ 376948 w 691"/>
              <a:gd name="T5" fmla="*/ 195323 h 407"/>
              <a:gd name="T6" fmla="*/ 376948 w 691"/>
              <a:gd name="T7" fmla="*/ 195323 h 407"/>
              <a:gd name="T8" fmla="*/ 340955 w 691"/>
              <a:gd name="T9" fmla="*/ 22137 h 407"/>
              <a:gd name="T10" fmla="*/ 340955 w 691"/>
              <a:gd name="T11" fmla="*/ 22137 h 407"/>
              <a:gd name="T12" fmla="*/ 164260 w 691"/>
              <a:gd name="T13" fmla="*/ 169931 h 407"/>
              <a:gd name="T14" fmla="*/ 164260 w 691"/>
              <a:gd name="T15" fmla="*/ 169931 h 407"/>
              <a:gd name="T16" fmla="*/ 150518 w 691"/>
              <a:gd name="T17" fmla="*/ 205089 h 407"/>
              <a:gd name="T18" fmla="*/ 150518 w 691"/>
              <a:gd name="T19" fmla="*/ 205089 h 407"/>
              <a:gd name="T20" fmla="*/ 102745 w 691"/>
              <a:gd name="T21" fmla="*/ 163420 h 407"/>
              <a:gd name="T22" fmla="*/ 102745 w 691"/>
              <a:gd name="T23" fmla="*/ 163420 h 407"/>
              <a:gd name="T24" fmla="*/ 1963 w 691"/>
              <a:gd name="T25" fmla="*/ 253269 h 407"/>
              <a:gd name="T26" fmla="*/ 1963 w 691"/>
              <a:gd name="T27" fmla="*/ 253269 h 407"/>
              <a:gd name="T28" fmla="*/ 0 w 691"/>
              <a:gd name="T29" fmla="*/ 264337 h 407"/>
              <a:gd name="T30" fmla="*/ 444354 w 691"/>
              <a:gd name="T31" fmla="*/ 264337 h 407"/>
              <a:gd name="T32" fmla="*/ 444354 w 691"/>
              <a:gd name="T33" fmla="*/ 264337 h 407"/>
              <a:gd name="T34" fmla="*/ 417523 w 691"/>
              <a:gd name="T35" fmla="*/ 184906 h 4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1" h="407">
                <a:moveTo>
                  <a:pt x="638" y="284"/>
                </a:moveTo>
                <a:lnTo>
                  <a:pt x="638" y="284"/>
                </a:lnTo>
                <a:cubicBezTo>
                  <a:pt x="618" y="277"/>
                  <a:pt x="596" y="284"/>
                  <a:pt x="576" y="300"/>
                </a:cubicBezTo>
                <a:cubicBezTo>
                  <a:pt x="608" y="174"/>
                  <a:pt x="588" y="63"/>
                  <a:pt x="521" y="34"/>
                </a:cubicBezTo>
                <a:cubicBezTo>
                  <a:pt x="439" y="0"/>
                  <a:pt x="318" y="102"/>
                  <a:pt x="251" y="261"/>
                </a:cubicBezTo>
                <a:cubicBezTo>
                  <a:pt x="243" y="279"/>
                  <a:pt x="237" y="297"/>
                  <a:pt x="230" y="315"/>
                </a:cubicBezTo>
                <a:cubicBezTo>
                  <a:pt x="216" y="281"/>
                  <a:pt x="190" y="258"/>
                  <a:pt x="157" y="251"/>
                </a:cubicBezTo>
                <a:cubicBezTo>
                  <a:pt x="91" y="237"/>
                  <a:pt x="22" y="297"/>
                  <a:pt x="3" y="389"/>
                </a:cubicBezTo>
                <a:cubicBezTo>
                  <a:pt x="2" y="394"/>
                  <a:pt x="0" y="400"/>
                  <a:pt x="0" y="406"/>
                </a:cubicBezTo>
                <a:lnTo>
                  <a:pt x="679" y="406"/>
                </a:lnTo>
                <a:cubicBezTo>
                  <a:pt x="690" y="347"/>
                  <a:pt x="674" y="295"/>
                  <a:pt x="638" y="284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E6C7648A-689C-D54B-BE98-56849EA8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3" y="5148325"/>
            <a:ext cx="5608287" cy="30213"/>
          </a:xfrm>
          <a:custGeom>
            <a:avLst/>
            <a:gdLst>
              <a:gd name="T0" fmla="*/ 5880924 w 9006"/>
              <a:gd name="T1" fmla="*/ 31010 h 47"/>
              <a:gd name="T2" fmla="*/ 0 w 9006"/>
              <a:gd name="T3" fmla="*/ 31010 h 47"/>
              <a:gd name="T4" fmla="*/ 0 w 9006"/>
              <a:gd name="T5" fmla="*/ 0 h 47"/>
              <a:gd name="T6" fmla="*/ 5880924 w 9006"/>
              <a:gd name="T7" fmla="*/ 0 h 47"/>
              <a:gd name="T8" fmla="*/ 5880924 w 9006"/>
              <a:gd name="T9" fmla="*/ 3101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6" h="47">
                <a:moveTo>
                  <a:pt x="9005" y="46"/>
                </a:moveTo>
                <a:lnTo>
                  <a:pt x="0" y="46"/>
                </a:lnTo>
                <a:lnTo>
                  <a:pt x="0" y="0"/>
                </a:lnTo>
                <a:lnTo>
                  <a:pt x="9005" y="0"/>
                </a:lnTo>
                <a:lnTo>
                  <a:pt x="9005" y="46"/>
                </a:ln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B699E065-300A-4C46-B764-292D0B00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437" y="5834956"/>
            <a:ext cx="560280" cy="126340"/>
          </a:xfrm>
          <a:custGeom>
            <a:avLst/>
            <a:gdLst>
              <a:gd name="T0" fmla="*/ 586928 w 898"/>
              <a:gd name="T1" fmla="*/ 65921 h 203"/>
              <a:gd name="T2" fmla="*/ 586928 w 898"/>
              <a:gd name="T3" fmla="*/ 65921 h 203"/>
              <a:gd name="T4" fmla="*/ 293137 w 898"/>
              <a:gd name="T5" fmla="*/ 131841 h 203"/>
              <a:gd name="T6" fmla="*/ 293137 w 898"/>
              <a:gd name="T7" fmla="*/ 131841 h 203"/>
              <a:gd name="T8" fmla="*/ 0 w 898"/>
              <a:gd name="T9" fmla="*/ 65921 h 203"/>
              <a:gd name="T10" fmla="*/ 0 w 898"/>
              <a:gd name="T11" fmla="*/ 65921 h 203"/>
              <a:gd name="T12" fmla="*/ 293137 w 898"/>
              <a:gd name="T13" fmla="*/ 0 h 203"/>
              <a:gd name="T14" fmla="*/ 293137 w 898"/>
              <a:gd name="T15" fmla="*/ 0 h 203"/>
              <a:gd name="T16" fmla="*/ 586928 w 898"/>
              <a:gd name="T17" fmla="*/ 6592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98" h="203">
                <a:moveTo>
                  <a:pt x="897" y="101"/>
                </a:moveTo>
                <a:lnTo>
                  <a:pt x="897" y="101"/>
                </a:lnTo>
                <a:cubicBezTo>
                  <a:pt x="897" y="157"/>
                  <a:pt x="696" y="202"/>
                  <a:pt x="448" y="202"/>
                </a:cubicBezTo>
                <a:cubicBezTo>
                  <a:pt x="200" y="202"/>
                  <a:pt x="0" y="157"/>
                  <a:pt x="0" y="101"/>
                </a:cubicBezTo>
                <a:cubicBezTo>
                  <a:pt x="0" y="46"/>
                  <a:pt x="200" y="0"/>
                  <a:pt x="448" y="0"/>
                </a:cubicBezTo>
                <a:cubicBezTo>
                  <a:pt x="696" y="0"/>
                  <a:pt x="897" y="46"/>
                  <a:pt x="897" y="101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B6027CA4-C6C3-E246-A2E9-BAF395D1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909" y="6068411"/>
            <a:ext cx="557534" cy="126340"/>
          </a:xfrm>
          <a:custGeom>
            <a:avLst/>
            <a:gdLst>
              <a:gd name="T0" fmla="*/ 584050 w 897"/>
              <a:gd name="T1" fmla="*/ 65921 h 203"/>
              <a:gd name="T2" fmla="*/ 584050 w 897"/>
              <a:gd name="T3" fmla="*/ 65921 h 203"/>
              <a:gd name="T4" fmla="*/ 292025 w 897"/>
              <a:gd name="T5" fmla="*/ 131841 h 203"/>
              <a:gd name="T6" fmla="*/ 292025 w 897"/>
              <a:gd name="T7" fmla="*/ 131841 h 203"/>
              <a:gd name="T8" fmla="*/ 0 w 897"/>
              <a:gd name="T9" fmla="*/ 65921 h 203"/>
              <a:gd name="T10" fmla="*/ 0 w 897"/>
              <a:gd name="T11" fmla="*/ 65921 h 203"/>
              <a:gd name="T12" fmla="*/ 292025 w 897"/>
              <a:gd name="T13" fmla="*/ 0 h 203"/>
              <a:gd name="T14" fmla="*/ 292025 w 897"/>
              <a:gd name="T15" fmla="*/ 0 h 203"/>
              <a:gd name="T16" fmla="*/ 584050 w 897"/>
              <a:gd name="T17" fmla="*/ 6592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97" h="203">
                <a:moveTo>
                  <a:pt x="896" y="101"/>
                </a:moveTo>
                <a:lnTo>
                  <a:pt x="896" y="101"/>
                </a:lnTo>
                <a:cubicBezTo>
                  <a:pt x="896" y="157"/>
                  <a:pt x="696" y="202"/>
                  <a:pt x="448" y="202"/>
                </a:cubicBezTo>
                <a:cubicBezTo>
                  <a:pt x="200" y="202"/>
                  <a:pt x="0" y="157"/>
                  <a:pt x="0" y="101"/>
                </a:cubicBezTo>
                <a:cubicBezTo>
                  <a:pt x="0" y="45"/>
                  <a:pt x="200" y="0"/>
                  <a:pt x="448" y="0"/>
                </a:cubicBezTo>
                <a:cubicBezTo>
                  <a:pt x="696" y="0"/>
                  <a:pt x="896" y="45"/>
                  <a:pt x="896" y="101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450DAA9-56AF-F246-BD07-0C0EA52D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785" y="3873938"/>
            <a:ext cx="565151" cy="422340"/>
          </a:xfrm>
          <a:custGeom>
            <a:avLst/>
            <a:gdLst>
              <a:gd name="connsiteX0" fmla="*/ 142816 w 1130301"/>
              <a:gd name="connsiteY0" fmla="*/ 626206 h 844680"/>
              <a:gd name="connsiteX1" fmla="*/ 992975 w 1130301"/>
              <a:gd name="connsiteY1" fmla="*/ 626206 h 844680"/>
              <a:gd name="connsiteX2" fmla="*/ 567271 w 1130301"/>
              <a:gd name="connsiteY2" fmla="*/ 844680 h 844680"/>
              <a:gd name="connsiteX3" fmla="*/ 142816 w 1130301"/>
              <a:gd name="connsiteY3" fmla="*/ 626206 h 844680"/>
              <a:gd name="connsiteX4" fmla="*/ 0 w 1130301"/>
              <a:gd name="connsiteY4" fmla="*/ 0 h 844680"/>
              <a:gd name="connsiteX5" fmla="*/ 1130301 w 1130301"/>
              <a:gd name="connsiteY5" fmla="*/ 0 h 844680"/>
              <a:gd name="connsiteX6" fmla="*/ 1130301 w 1130301"/>
              <a:gd name="connsiteY6" fmla="*/ 152574 h 844680"/>
              <a:gd name="connsiteX7" fmla="*/ 0 w 1130301"/>
              <a:gd name="connsiteY7" fmla="*/ 152574 h 84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301" h="844680">
                <a:moveTo>
                  <a:pt x="142816" y="626206"/>
                </a:moveTo>
                <a:lnTo>
                  <a:pt x="992975" y="626206"/>
                </a:lnTo>
                <a:cubicBezTo>
                  <a:pt x="992975" y="626206"/>
                  <a:pt x="940542" y="844680"/>
                  <a:pt x="567271" y="844680"/>
                </a:cubicBezTo>
                <a:cubicBezTo>
                  <a:pt x="195249" y="844680"/>
                  <a:pt x="142816" y="626206"/>
                  <a:pt x="142816" y="626206"/>
                </a:cubicBezTo>
                <a:close/>
                <a:moveTo>
                  <a:pt x="0" y="0"/>
                </a:moveTo>
                <a:lnTo>
                  <a:pt x="1130301" y="0"/>
                </a:lnTo>
                <a:lnTo>
                  <a:pt x="1130301" y="152574"/>
                </a:lnTo>
                <a:lnTo>
                  <a:pt x="0" y="152574"/>
                </a:lnTo>
                <a:close/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F663D71-3FB6-6C4C-AB9F-66878407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67" y="3950841"/>
            <a:ext cx="614587" cy="232845"/>
          </a:xfrm>
          <a:custGeom>
            <a:avLst/>
            <a:gdLst>
              <a:gd name="connsiteX0" fmla="*/ 48569 w 1229173"/>
              <a:gd name="connsiteY0" fmla="*/ 236201 h 465690"/>
              <a:gd name="connsiteX1" fmla="*/ 1179358 w 1229173"/>
              <a:gd name="connsiteY1" fmla="*/ 236201 h 465690"/>
              <a:gd name="connsiteX2" fmla="*/ 1229173 w 1229173"/>
              <a:gd name="connsiteY2" fmla="*/ 285473 h 465690"/>
              <a:gd name="connsiteX3" fmla="*/ 1229173 w 1229173"/>
              <a:gd name="connsiteY3" fmla="*/ 310741 h 465690"/>
              <a:gd name="connsiteX4" fmla="*/ 1179358 w 1229173"/>
              <a:gd name="connsiteY4" fmla="*/ 361276 h 465690"/>
              <a:gd name="connsiteX5" fmla="*/ 1118181 w 1229173"/>
              <a:gd name="connsiteY5" fmla="*/ 361276 h 465690"/>
              <a:gd name="connsiteX6" fmla="*/ 1132747 w 1229173"/>
              <a:gd name="connsiteY6" fmla="*/ 370782 h 465690"/>
              <a:gd name="connsiteX7" fmla="*/ 1146775 w 1229173"/>
              <a:gd name="connsiteY7" fmla="*/ 404656 h 465690"/>
              <a:gd name="connsiteX8" fmla="*/ 1146775 w 1229173"/>
              <a:gd name="connsiteY8" fmla="*/ 418083 h 465690"/>
              <a:gd name="connsiteX9" fmla="*/ 1098145 w 1229173"/>
              <a:gd name="connsiteY9" fmla="*/ 465690 h 465690"/>
              <a:gd name="connsiteX10" fmla="*/ 126779 w 1229173"/>
              <a:gd name="connsiteY10" fmla="*/ 465690 h 465690"/>
              <a:gd name="connsiteX11" fmla="*/ 76901 w 1229173"/>
              <a:gd name="connsiteY11" fmla="*/ 418083 h 465690"/>
              <a:gd name="connsiteX12" fmla="*/ 76901 w 1229173"/>
              <a:gd name="connsiteY12" fmla="*/ 404656 h 465690"/>
              <a:gd name="connsiteX13" fmla="*/ 91553 w 1229173"/>
              <a:gd name="connsiteY13" fmla="*/ 370782 h 465690"/>
              <a:gd name="connsiteX14" fmla="*/ 106523 w 1229173"/>
              <a:gd name="connsiteY14" fmla="*/ 361276 h 465690"/>
              <a:gd name="connsiteX15" fmla="*/ 48569 w 1229173"/>
              <a:gd name="connsiteY15" fmla="*/ 361276 h 465690"/>
              <a:gd name="connsiteX16" fmla="*/ 0 w 1229173"/>
              <a:gd name="connsiteY16" fmla="*/ 310741 h 465690"/>
              <a:gd name="connsiteX17" fmla="*/ 0 w 1229173"/>
              <a:gd name="connsiteY17" fmla="*/ 285473 h 465690"/>
              <a:gd name="connsiteX18" fmla="*/ 48569 w 1229173"/>
              <a:gd name="connsiteY18" fmla="*/ 236201 h 465690"/>
              <a:gd name="connsiteX19" fmla="*/ 48569 w 1229173"/>
              <a:gd name="connsiteY19" fmla="*/ 0 h 465690"/>
              <a:gd name="connsiteX20" fmla="*/ 1179358 w 1229173"/>
              <a:gd name="connsiteY20" fmla="*/ 0 h 465690"/>
              <a:gd name="connsiteX21" fmla="*/ 1229173 w 1229173"/>
              <a:gd name="connsiteY21" fmla="*/ 49274 h 465690"/>
              <a:gd name="connsiteX22" fmla="*/ 1229173 w 1229173"/>
              <a:gd name="connsiteY22" fmla="*/ 75805 h 465690"/>
              <a:gd name="connsiteX23" fmla="*/ 1179358 w 1229173"/>
              <a:gd name="connsiteY23" fmla="*/ 125079 h 465690"/>
              <a:gd name="connsiteX24" fmla="*/ 1117911 w 1229173"/>
              <a:gd name="connsiteY24" fmla="*/ 125079 h 465690"/>
              <a:gd name="connsiteX25" fmla="*/ 1132747 w 1229173"/>
              <a:gd name="connsiteY25" fmla="*/ 135037 h 465690"/>
              <a:gd name="connsiteX26" fmla="*/ 1146775 w 1229173"/>
              <a:gd name="connsiteY26" fmla="*/ 168453 h 465690"/>
              <a:gd name="connsiteX27" fmla="*/ 1146775 w 1229173"/>
              <a:gd name="connsiteY27" fmla="*/ 180659 h 465690"/>
              <a:gd name="connsiteX28" fmla="*/ 1098145 w 1229173"/>
              <a:gd name="connsiteY28" fmla="*/ 229487 h 465690"/>
              <a:gd name="connsiteX29" fmla="*/ 126779 w 1229173"/>
              <a:gd name="connsiteY29" fmla="*/ 229487 h 465690"/>
              <a:gd name="connsiteX30" fmla="*/ 76901 w 1229173"/>
              <a:gd name="connsiteY30" fmla="*/ 180659 h 465690"/>
              <a:gd name="connsiteX31" fmla="*/ 76901 w 1229173"/>
              <a:gd name="connsiteY31" fmla="*/ 168453 h 465690"/>
              <a:gd name="connsiteX32" fmla="*/ 91553 w 1229173"/>
              <a:gd name="connsiteY32" fmla="*/ 135037 h 465690"/>
              <a:gd name="connsiteX33" fmla="*/ 106802 w 1229173"/>
              <a:gd name="connsiteY33" fmla="*/ 125079 h 465690"/>
              <a:gd name="connsiteX34" fmla="*/ 48569 w 1229173"/>
              <a:gd name="connsiteY34" fmla="*/ 125079 h 465690"/>
              <a:gd name="connsiteX35" fmla="*/ 0 w 1229173"/>
              <a:gd name="connsiteY35" fmla="*/ 75805 h 465690"/>
              <a:gd name="connsiteX36" fmla="*/ 0 w 1229173"/>
              <a:gd name="connsiteY36" fmla="*/ 49274 h 465690"/>
              <a:gd name="connsiteX37" fmla="*/ 48569 w 1229173"/>
              <a:gd name="connsiteY37" fmla="*/ 0 h 46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29173" h="465690">
                <a:moveTo>
                  <a:pt x="48569" y="236201"/>
                </a:moveTo>
                <a:lnTo>
                  <a:pt x="1179358" y="236201"/>
                </a:lnTo>
                <a:cubicBezTo>
                  <a:pt x="1206756" y="236201"/>
                  <a:pt x="1229173" y="257679"/>
                  <a:pt x="1229173" y="285473"/>
                </a:cubicBezTo>
                <a:lnTo>
                  <a:pt x="1229173" y="310741"/>
                </a:lnTo>
                <a:cubicBezTo>
                  <a:pt x="1229173" y="338535"/>
                  <a:pt x="1206756" y="361276"/>
                  <a:pt x="1179358" y="361276"/>
                </a:cubicBezTo>
                <a:lnTo>
                  <a:pt x="1118181" y="361276"/>
                </a:lnTo>
                <a:lnTo>
                  <a:pt x="1132747" y="370782"/>
                </a:lnTo>
                <a:cubicBezTo>
                  <a:pt x="1141476" y="379327"/>
                  <a:pt x="1146775" y="391228"/>
                  <a:pt x="1146775" y="404656"/>
                </a:cubicBezTo>
                <a:lnTo>
                  <a:pt x="1146775" y="418083"/>
                </a:lnTo>
                <a:cubicBezTo>
                  <a:pt x="1146775" y="443717"/>
                  <a:pt x="1125577" y="465690"/>
                  <a:pt x="1098145" y="465690"/>
                </a:cubicBezTo>
                <a:lnTo>
                  <a:pt x="126779" y="465690"/>
                </a:lnTo>
                <a:cubicBezTo>
                  <a:pt x="99346" y="465690"/>
                  <a:pt x="76901" y="443717"/>
                  <a:pt x="76901" y="418083"/>
                </a:cubicBezTo>
                <a:lnTo>
                  <a:pt x="76901" y="404656"/>
                </a:lnTo>
                <a:cubicBezTo>
                  <a:pt x="76901" y="391228"/>
                  <a:pt x="82513" y="379327"/>
                  <a:pt x="91553" y="370782"/>
                </a:cubicBezTo>
                <a:lnTo>
                  <a:pt x="106523" y="361276"/>
                </a:lnTo>
                <a:lnTo>
                  <a:pt x="48569" y="361276"/>
                </a:lnTo>
                <a:cubicBezTo>
                  <a:pt x="21171" y="361276"/>
                  <a:pt x="0" y="338535"/>
                  <a:pt x="0" y="310741"/>
                </a:cubicBezTo>
                <a:lnTo>
                  <a:pt x="0" y="285473"/>
                </a:lnTo>
                <a:cubicBezTo>
                  <a:pt x="0" y="257679"/>
                  <a:pt x="21171" y="236201"/>
                  <a:pt x="48569" y="236201"/>
                </a:cubicBezTo>
                <a:close/>
                <a:moveTo>
                  <a:pt x="48569" y="0"/>
                </a:moveTo>
                <a:lnTo>
                  <a:pt x="1179358" y="0"/>
                </a:lnTo>
                <a:cubicBezTo>
                  <a:pt x="1206756" y="0"/>
                  <a:pt x="1229173" y="22742"/>
                  <a:pt x="1229173" y="49274"/>
                </a:cubicBezTo>
                <a:lnTo>
                  <a:pt x="1229173" y="75805"/>
                </a:lnTo>
                <a:cubicBezTo>
                  <a:pt x="1229173" y="102337"/>
                  <a:pt x="1206756" y="125079"/>
                  <a:pt x="1179358" y="125079"/>
                </a:cubicBezTo>
                <a:lnTo>
                  <a:pt x="1117911" y="125079"/>
                </a:lnTo>
                <a:lnTo>
                  <a:pt x="1132747" y="135037"/>
                </a:lnTo>
                <a:cubicBezTo>
                  <a:pt x="1141476" y="143734"/>
                  <a:pt x="1146775" y="155636"/>
                  <a:pt x="1146775" y="168453"/>
                </a:cubicBezTo>
                <a:lnTo>
                  <a:pt x="1146775" y="180659"/>
                </a:lnTo>
                <a:cubicBezTo>
                  <a:pt x="1146775" y="208735"/>
                  <a:pt x="1125577" y="229487"/>
                  <a:pt x="1098145" y="229487"/>
                </a:cubicBezTo>
                <a:lnTo>
                  <a:pt x="126779" y="229487"/>
                </a:lnTo>
                <a:cubicBezTo>
                  <a:pt x="99346" y="229487"/>
                  <a:pt x="76901" y="208735"/>
                  <a:pt x="76901" y="180659"/>
                </a:cubicBezTo>
                <a:lnTo>
                  <a:pt x="76901" y="168453"/>
                </a:lnTo>
                <a:cubicBezTo>
                  <a:pt x="76901" y="155636"/>
                  <a:pt x="82513" y="143734"/>
                  <a:pt x="91553" y="135037"/>
                </a:cubicBezTo>
                <a:lnTo>
                  <a:pt x="106802" y="125079"/>
                </a:lnTo>
                <a:lnTo>
                  <a:pt x="48569" y="125079"/>
                </a:lnTo>
                <a:cubicBezTo>
                  <a:pt x="21171" y="125079"/>
                  <a:pt x="0" y="102337"/>
                  <a:pt x="0" y="75805"/>
                </a:cubicBezTo>
                <a:lnTo>
                  <a:pt x="0" y="49274"/>
                </a:lnTo>
                <a:cubicBezTo>
                  <a:pt x="0" y="22742"/>
                  <a:pt x="21171" y="0"/>
                  <a:pt x="48569" y="0"/>
                </a:cubicBezTo>
                <a:close/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997A33E-207D-0443-A778-B3BCE571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206" y="4008518"/>
            <a:ext cx="449771" cy="123044"/>
          </a:xfrm>
          <a:custGeom>
            <a:avLst/>
            <a:gdLst>
              <a:gd name="connsiteX0" fmla="*/ 856611 w 899541"/>
              <a:gd name="connsiteY0" fmla="*/ 236199 h 246088"/>
              <a:gd name="connsiteX1" fmla="*/ 894338 w 899541"/>
              <a:gd name="connsiteY1" fmla="*/ 236199 h 246088"/>
              <a:gd name="connsiteX2" fmla="*/ 899541 w 899541"/>
              <a:gd name="connsiteY2" fmla="*/ 241693 h 246088"/>
              <a:gd name="connsiteX3" fmla="*/ 894338 w 899541"/>
              <a:gd name="connsiteY3" fmla="*/ 246088 h 246088"/>
              <a:gd name="connsiteX4" fmla="*/ 856611 w 899541"/>
              <a:gd name="connsiteY4" fmla="*/ 246088 h 246088"/>
              <a:gd name="connsiteX5" fmla="*/ 851407 w 899541"/>
              <a:gd name="connsiteY5" fmla="*/ 241693 h 246088"/>
              <a:gd name="connsiteX6" fmla="*/ 856611 w 899541"/>
              <a:gd name="connsiteY6" fmla="*/ 236199 h 246088"/>
              <a:gd name="connsiteX7" fmla="*/ 636615 w 899541"/>
              <a:gd name="connsiteY7" fmla="*/ 236199 h 246088"/>
              <a:gd name="connsiteX8" fmla="*/ 768351 w 899541"/>
              <a:gd name="connsiteY8" fmla="*/ 236199 h 246088"/>
              <a:gd name="connsiteX9" fmla="*/ 773276 w 899541"/>
              <a:gd name="connsiteY9" fmla="*/ 241693 h 246088"/>
              <a:gd name="connsiteX10" fmla="*/ 768351 w 899541"/>
              <a:gd name="connsiteY10" fmla="*/ 246088 h 246088"/>
              <a:gd name="connsiteX11" fmla="*/ 636615 w 899541"/>
              <a:gd name="connsiteY11" fmla="*/ 246088 h 246088"/>
              <a:gd name="connsiteX12" fmla="*/ 631690 w 899541"/>
              <a:gd name="connsiteY12" fmla="*/ 241693 h 246088"/>
              <a:gd name="connsiteX13" fmla="*/ 636615 w 899541"/>
              <a:gd name="connsiteY13" fmla="*/ 236199 h 246088"/>
              <a:gd name="connsiteX14" fmla="*/ 10490 w 899541"/>
              <a:gd name="connsiteY14" fmla="*/ 236199 h 246088"/>
              <a:gd name="connsiteX15" fmla="*/ 356294 w 899541"/>
              <a:gd name="connsiteY15" fmla="*/ 236199 h 246088"/>
              <a:gd name="connsiteX16" fmla="*/ 361288 w 899541"/>
              <a:gd name="connsiteY16" fmla="*/ 241693 h 246088"/>
              <a:gd name="connsiteX17" fmla="*/ 356294 w 899541"/>
              <a:gd name="connsiteY17" fmla="*/ 246088 h 246088"/>
              <a:gd name="connsiteX18" fmla="*/ 10490 w 899541"/>
              <a:gd name="connsiteY18" fmla="*/ 246088 h 246088"/>
              <a:gd name="connsiteX19" fmla="*/ 5496 w 899541"/>
              <a:gd name="connsiteY19" fmla="*/ 241693 h 246088"/>
              <a:gd name="connsiteX20" fmla="*/ 10490 w 899541"/>
              <a:gd name="connsiteY20" fmla="*/ 236199 h 246088"/>
              <a:gd name="connsiteX21" fmla="*/ 555506 w 899541"/>
              <a:gd name="connsiteY21" fmla="*/ 115354 h 246088"/>
              <a:gd name="connsiteX22" fmla="*/ 856180 w 899541"/>
              <a:gd name="connsiteY22" fmla="*/ 115354 h 246088"/>
              <a:gd name="connsiteX23" fmla="*/ 861150 w 899541"/>
              <a:gd name="connsiteY23" fmla="*/ 119749 h 246088"/>
              <a:gd name="connsiteX24" fmla="*/ 856180 w 899541"/>
              <a:gd name="connsiteY24" fmla="*/ 125243 h 246088"/>
              <a:gd name="connsiteX25" fmla="*/ 555506 w 899541"/>
              <a:gd name="connsiteY25" fmla="*/ 125243 h 246088"/>
              <a:gd name="connsiteX26" fmla="*/ 549293 w 899541"/>
              <a:gd name="connsiteY26" fmla="*/ 119749 h 246088"/>
              <a:gd name="connsiteX27" fmla="*/ 555506 w 899541"/>
              <a:gd name="connsiteY27" fmla="*/ 115354 h 246088"/>
              <a:gd name="connsiteX28" fmla="*/ 230488 w 899541"/>
              <a:gd name="connsiteY28" fmla="*/ 115354 h 246088"/>
              <a:gd name="connsiteX29" fmla="*/ 251581 w 899541"/>
              <a:gd name="connsiteY29" fmla="*/ 115354 h 246088"/>
              <a:gd name="connsiteX30" fmla="*/ 256854 w 899541"/>
              <a:gd name="connsiteY30" fmla="*/ 120348 h 246088"/>
              <a:gd name="connsiteX31" fmla="*/ 251581 w 899541"/>
              <a:gd name="connsiteY31" fmla="*/ 125342 h 246088"/>
              <a:gd name="connsiteX32" fmla="*/ 230488 w 899541"/>
              <a:gd name="connsiteY32" fmla="*/ 125342 h 246088"/>
              <a:gd name="connsiteX33" fmla="*/ 225214 w 899541"/>
              <a:gd name="connsiteY33" fmla="*/ 120348 h 246088"/>
              <a:gd name="connsiteX34" fmla="*/ 230488 w 899541"/>
              <a:gd name="connsiteY34" fmla="*/ 115354 h 246088"/>
              <a:gd name="connsiteX35" fmla="*/ 131469 w 899541"/>
              <a:gd name="connsiteY35" fmla="*/ 115354 h 246088"/>
              <a:gd name="connsiteX36" fmla="*/ 195553 w 899541"/>
              <a:gd name="connsiteY36" fmla="*/ 115354 h 246088"/>
              <a:gd name="connsiteX37" fmla="*/ 201962 w 899541"/>
              <a:gd name="connsiteY37" fmla="*/ 120348 h 246088"/>
              <a:gd name="connsiteX38" fmla="*/ 195553 w 899541"/>
              <a:gd name="connsiteY38" fmla="*/ 125342 h 246088"/>
              <a:gd name="connsiteX39" fmla="*/ 131469 w 899541"/>
              <a:gd name="connsiteY39" fmla="*/ 125342 h 246088"/>
              <a:gd name="connsiteX40" fmla="*/ 126342 w 899541"/>
              <a:gd name="connsiteY40" fmla="*/ 120348 h 246088"/>
              <a:gd name="connsiteX41" fmla="*/ 131469 w 899541"/>
              <a:gd name="connsiteY41" fmla="*/ 115354 h 246088"/>
              <a:gd name="connsiteX42" fmla="*/ 4851 w 899541"/>
              <a:gd name="connsiteY42" fmla="*/ 115354 h 246088"/>
              <a:gd name="connsiteX43" fmla="*/ 86106 w 899541"/>
              <a:gd name="connsiteY43" fmla="*/ 115354 h 246088"/>
              <a:gd name="connsiteX44" fmla="*/ 92169 w 899541"/>
              <a:gd name="connsiteY44" fmla="*/ 120348 h 246088"/>
              <a:gd name="connsiteX45" fmla="*/ 86106 w 899541"/>
              <a:gd name="connsiteY45" fmla="*/ 125342 h 246088"/>
              <a:gd name="connsiteX46" fmla="*/ 4851 w 899541"/>
              <a:gd name="connsiteY46" fmla="*/ 125342 h 246088"/>
              <a:gd name="connsiteX47" fmla="*/ 0 w 899541"/>
              <a:gd name="connsiteY47" fmla="*/ 120348 h 246088"/>
              <a:gd name="connsiteX48" fmla="*/ 4851 w 899541"/>
              <a:gd name="connsiteY48" fmla="*/ 115354 h 246088"/>
              <a:gd name="connsiteX49" fmla="*/ 742117 w 899541"/>
              <a:gd name="connsiteY49" fmla="*/ 5493 h 246088"/>
              <a:gd name="connsiteX50" fmla="*/ 823371 w 899541"/>
              <a:gd name="connsiteY50" fmla="*/ 5493 h 246088"/>
              <a:gd name="connsiteX51" fmla="*/ 828222 w 899541"/>
              <a:gd name="connsiteY51" fmla="*/ 10987 h 246088"/>
              <a:gd name="connsiteX52" fmla="*/ 823371 w 899541"/>
              <a:gd name="connsiteY52" fmla="*/ 15382 h 246088"/>
              <a:gd name="connsiteX53" fmla="*/ 742117 w 899541"/>
              <a:gd name="connsiteY53" fmla="*/ 15382 h 246088"/>
              <a:gd name="connsiteX54" fmla="*/ 736053 w 899541"/>
              <a:gd name="connsiteY54" fmla="*/ 10987 h 246088"/>
              <a:gd name="connsiteX55" fmla="*/ 742117 w 899541"/>
              <a:gd name="connsiteY55" fmla="*/ 5493 h 246088"/>
              <a:gd name="connsiteX56" fmla="*/ 4976 w 899541"/>
              <a:gd name="connsiteY56" fmla="*/ 0 h 246088"/>
              <a:gd name="connsiteX57" fmla="*/ 614484 w 899541"/>
              <a:gd name="connsiteY57" fmla="*/ 0 h 246088"/>
              <a:gd name="connsiteX58" fmla="*/ 619459 w 899541"/>
              <a:gd name="connsiteY58" fmla="*/ 5494 h 246088"/>
              <a:gd name="connsiteX59" fmla="*/ 614484 w 899541"/>
              <a:gd name="connsiteY59" fmla="*/ 9889 h 246088"/>
              <a:gd name="connsiteX60" fmla="*/ 4976 w 899541"/>
              <a:gd name="connsiteY60" fmla="*/ 9889 h 246088"/>
              <a:gd name="connsiteX61" fmla="*/ 0 w 899541"/>
              <a:gd name="connsiteY61" fmla="*/ 5494 h 246088"/>
              <a:gd name="connsiteX62" fmla="*/ 4976 w 899541"/>
              <a:gd name="connsiteY62" fmla="*/ 0 h 2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99541" h="246088">
                <a:moveTo>
                  <a:pt x="856611" y="236199"/>
                </a:moveTo>
                <a:lnTo>
                  <a:pt x="894338" y="236199"/>
                </a:lnTo>
                <a:cubicBezTo>
                  <a:pt x="896939" y="236199"/>
                  <a:pt x="899541" y="238397"/>
                  <a:pt x="899541" y="241693"/>
                </a:cubicBezTo>
                <a:cubicBezTo>
                  <a:pt x="899541" y="243890"/>
                  <a:pt x="896939" y="246088"/>
                  <a:pt x="894338" y="246088"/>
                </a:cubicBezTo>
                <a:lnTo>
                  <a:pt x="856611" y="246088"/>
                </a:lnTo>
                <a:cubicBezTo>
                  <a:pt x="852708" y="246088"/>
                  <a:pt x="851407" y="243890"/>
                  <a:pt x="851407" y="241693"/>
                </a:cubicBezTo>
                <a:cubicBezTo>
                  <a:pt x="851407" y="238397"/>
                  <a:pt x="852708" y="236199"/>
                  <a:pt x="856611" y="236199"/>
                </a:cubicBezTo>
                <a:close/>
                <a:moveTo>
                  <a:pt x="636615" y="236199"/>
                </a:moveTo>
                <a:lnTo>
                  <a:pt x="768351" y="236199"/>
                </a:lnTo>
                <a:cubicBezTo>
                  <a:pt x="770814" y="236199"/>
                  <a:pt x="773276" y="238397"/>
                  <a:pt x="773276" y="241693"/>
                </a:cubicBezTo>
                <a:cubicBezTo>
                  <a:pt x="773276" y="243890"/>
                  <a:pt x="770814" y="246088"/>
                  <a:pt x="768351" y="246088"/>
                </a:cubicBezTo>
                <a:lnTo>
                  <a:pt x="636615" y="246088"/>
                </a:lnTo>
                <a:cubicBezTo>
                  <a:pt x="634153" y="246088"/>
                  <a:pt x="631690" y="243890"/>
                  <a:pt x="631690" y="241693"/>
                </a:cubicBezTo>
                <a:cubicBezTo>
                  <a:pt x="631690" y="238397"/>
                  <a:pt x="634153" y="236199"/>
                  <a:pt x="636615" y="236199"/>
                </a:cubicBezTo>
                <a:close/>
                <a:moveTo>
                  <a:pt x="10490" y="236199"/>
                </a:moveTo>
                <a:lnTo>
                  <a:pt x="356294" y="236199"/>
                </a:lnTo>
                <a:cubicBezTo>
                  <a:pt x="360039" y="236199"/>
                  <a:pt x="361288" y="238397"/>
                  <a:pt x="361288" y="241693"/>
                </a:cubicBezTo>
                <a:cubicBezTo>
                  <a:pt x="361288" y="243890"/>
                  <a:pt x="360039" y="246088"/>
                  <a:pt x="356294" y="246088"/>
                </a:cubicBezTo>
                <a:lnTo>
                  <a:pt x="10490" y="246088"/>
                </a:lnTo>
                <a:cubicBezTo>
                  <a:pt x="7993" y="246088"/>
                  <a:pt x="5496" y="243890"/>
                  <a:pt x="5496" y="241693"/>
                </a:cubicBezTo>
                <a:cubicBezTo>
                  <a:pt x="5496" y="238397"/>
                  <a:pt x="7993" y="236199"/>
                  <a:pt x="10490" y="236199"/>
                </a:cubicBezTo>
                <a:close/>
                <a:moveTo>
                  <a:pt x="555506" y="115354"/>
                </a:moveTo>
                <a:lnTo>
                  <a:pt x="856180" y="115354"/>
                </a:lnTo>
                <a:cubicBezTo>
                  <a:pt x="858665" y="115354"/>
                  <a:pt x="861150" y="117552"/>
                  <a:pt x="861150" y="119749"/>
                </a:cubicBezTo>
                <a:cubicBezTo>
                  <a:pt x="861150" y="121946"/>
                  <a:pt x="858665" y="125243"/>
                  <a:pt x="856180" y="125243"/>
                </a:cubicBezTo>
                <a:lnTo>
                  <a:pt x="555506" y="125243"/>
                </a:lnTo>
                <a:cubicBezTo>
                  <a:pt x="551778" y="125243"/>
                  <a:pt x="549293" y="121946"/>
                  <a:pt x="549293" y="119749"/>
                </a:cubicBezTo>
                <a:cubicBezTo>
                  <a:pt x="549293" y="117552"/>
                  <a:pt x="551778" y="115354"/>
                  <a:pt x="555506" y="115354"/>
                </a:cubicBezTo>
                <a:close/>
                <a:moveTo>
                  <a:pt x="230488" y="115354"/>
                </a:moveTo>
                <a:lnTo>
                  <a:pt x="251581" y="115354"/>
                </a:lnTo>
                <a:cubicBezTo>
                  <a:pt x="254217" y="115354"/>
                  <a:pt x="256854" y="117352"/>
                  <a:pt x="256854" y="120348"/>
                </a:cubicBezTo>
                <a:cubicBezTo>
                  <a:pt x="256854" y="122346"/>
                  <a:pt x="254217" y="125342"/>
                  <a:pt x="251581" y="125342"/>
                </a:cubicBezTo>
                <a:lnTo>
                  <a:pt x="230488" y="125342"/>
                </a:lnTo>
                <a:cubicBezTo>
                  <a:pt x="227851" y="125342"/>
                  <a:pt x="225214" y="122346"/>
                  <a:pt x="225214" y="120348"/>
                </a:cubicBezTo>
                <a:cubicBezTo>
                  <a:pt x="225214" y="117352"/>
                  <a:pt x="227851" y="115354"/>
                  <a:pt x="230488" y="115354"/>
                </a:cubicBezTo>
                <a:close/>
                <a:moveTo>
                  <a:pt x="131469" y="115354"/>
                </a:moveTo>
                <a:lnTo>
                  <a:pt x="195553" y="115354"/>
                </a:lnTo>
                <a:cubicBezTo>
                  <a:pt x="199398" y="115354"/>
                  <a:pt x="201962" y="117352"/>
                  <a:pt x="201962" y="120348"/>
                </a:cubicBezTo>
                <a:cubicBezTo>
                  <a:pt x="201962" y="122346"/>
                  <a:pt x="199398" y="125342"/>
                  <a:pt x="195553" y="125342"/>
                </a:cubicBezTo>
                <a:lnTo>
                  <a:pt x="131469" y="125342"/>
                </a:lnTo>
                <a:cubicBezTo>
                  <a:pt x="128906" y="125342"/>
                  <a:pt x="126342" y="122346"/>
                  <a:pt x="126342" y="120348"/>
                </a:cubicBezTo>
                <a:cubicBezTo>
                  <a:pt x="126342" y="117352"/>
                  <a:pt x="128906" y="115354"/>
                  <a:pt x="131469" y="115354"/>
                </a:cubicBezTo>
                <a:close/>
                <a:moveTo>
                  <a:pt x="4851" y="115354"/>
                </a:moveTo>
                <a:lnTo>
                  <a:pt x="86106" y="115354"/>
                </a:lnTo>
                <a:cubicBezTo>
                  <a:pt x="89744" y="115354"/>
                  <a:pt x="92169" y="117352"/>
                  <a:pt x="92169" y="120348"/>
                </a:cubicBezTo>
                <a:cubicBezTo>
                  <a:pt x="92169" y="122346"/>
                  <a:pt x="89744" y="125342"/>
                  <a:pt x="86106" y="125342"/>
                </a:cubicBezTo>
                <a:lnTo>
                  <a:pt x="4851" y="125342"/>
                </a:lnTo>
                <a:cubicBezTo>
                  <a:pt x="2426" y="125342"/>
                  <a:pt x="0" y="122346"/>
                  <a:pt x="0" y="120348"/>
                </a:cubicBezTo>
                <a:cubicBezTo>
                  <a:pt x="0" y="117352"/>
                  <a:pt x="2426" y="115354"/>
                  <a:pt x="4851" y="115354"/>
                </a:cubicBezTo>
                <a:close/>
                <a:moveTo>
                  <a:pt x="742117" y="5493"/>
                </a:moveTo>
                <a:lnTo>
                  <a:pt x="823371" y="5493"/>
                </a:lnTo>
                <a:cubicBezTo>
                  <a:pt x="825797" y="5493"/>
                  <a:pt x="828222" y="7691"/>
                  <a:pt x="828222" y="10987"/>
                </a:cubicBezTo>
                <a:cubicBezTo>
                  <a:pt x="828222" y="13184"/>
                  <a:pt x="825797" y="15382"/>
                  <a:pt x="823371" y="15382"/>
                </a:cubicBezTo>
                <a:lnTo>
                  <a:pt x="742117" y="15382"/>
                </a:lnTo>
                <a:cubicBezTo>
                  <a:pt x="738479" y="15382"/>
                  <a:pt x="736053" y="13184"/>
                  <a:pt x="736053" y="10987"/>
                </a:cubicBezTo>
                <a:cubicBezTo>
                  <a:pt x="736053" y="7691"/>
                  <a:pt x="738479" y="5493"/>
                  <a:pt x="742117" y="5493"/>
                </a:cubicBezTo>
                <a:close/>
                <a:moveTo>
                  <a:pt x="4976" y="0"/>
                </a:moveTo>
                <a:lnTo>
                  <a:pt x="614484" y="0"/>
                </a:lnTo>
                <a:cubicBezTo>
                  <a:pt x="616972" y="0"/>
                  <a:pt x="619459" y="2198"/>
                  <a:pt x="619459" y="5494"/>
                </a:cubicBezTo>
                <a:cubicBezTo>
                  <a:pt x="619459" y="7691"/>
                  <a:pt x="616972" y="9889"/>
                  <a:pt x="614484" y="9889"/>
                </a:cubicBezTo>
                <a:lnTo>
                  <a:pt x="4976" y="9889"/>
                </a:lnTo>
                <a:cubicBezTo>
                  <a:pt x="2488" y="9889"/>
                  <a:pt x="0" y="7691"/>
                  <a:pt x="0" y="5494"/>
                </a:cubicBezTo>
                <a:cubicBezTo>
                  <a:pt x="0" y="2198"/>
                  <a:pt x="2488" y="0"/>
                  <a:pt x="4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C5E3012-6EC4-CF4D-9AC9-3F2DCBC0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44" y="1638268"/>
            <a:ext cx="2190001" cy="1210588"/>
          </a:xfrm>
          <a:custGeom>
            <a:avLst/>
            <a:gdLst>
              <a:gd name="connsiteX0" fmla="*/ 4027082 w 4380001"/>
              <a:gd name="connsiteY0" fmla="*/ 2346795 h 2421176"/>
              <a:gd name="connsiteX1" fmla="*/ 4360119 w 4380001"/>
              <a:gd name="connsiteY1" fmla="*/ 2377051 h 2421176"/>
              <a:gd name="connsiteX2" fmla="*/ 4380001 w 4380001"/>
              <a:gd name="connsiteY2" fmla="*/ 2401005 h 2421176"/>
              <a:gd name="connsiteX3" fmla="*/ 4357633 w 4380001"/>
              <a:gd name="connsiteY3" fmla="*/ 2421176 h 2421176"/>
              <a:gd name="connsiteX4" fmla="*/ 4356391 w 4380001"/>
              <a:gd name="connsiteY4" fmla="*/ 2421176 h 2421176"/>
              <a:gd name="connsiteX5" fmla="*/ 4023354 w 4380001"/>
              <a:gd name="connsiteY5" fmla="*/ 2390919 h 2421176"/>
              <a:gd name="connsiteX6" fmla="*/ 4003472 w 4380001"/>
              <a:gd name="connsiteY6" fmla="*/ 2366966 h 2421176"/>
              <a:gd name="connsiteX7" fmla="*/ 4027082 w 4380001"/>
              <a:gd name="connsiteY7" fmla="*/ 2346795 h 2421176"/>
              <a:gd name="connsiteX8" fmla="*/ 356084 w 4380001"/>
              <a:gd name="connsiteY8" fmla="*/ 2346795 h 2421176"/>
              <a:gd name="connsiteX9" fmla="*/ 378628 w 4380001"/>
              <a:gd name="connsiteY9" fmla="*/ 2366966 h 2421176"/>
              <a:gd name="connsiteX10" fmla="*/ 358589 w 4380001"/>
              <a:gd name="connsiteY10" fmla="*/ 2390919 h 2421176"/>
              <a:gd name="connsiteX11" fmla="*/ 24182 w 4380001"/>
              <a:gd name="connsiteY11" fmla="*/ 2421176 h 2421176"/>
              <a:gd name="connsiteX12" fmla="*/ 21677 w 4380001"/>
              <a:gd name="connsiteY12" fmla="*/ 2421176 h 2421176"/>
              <a:gd name="connsiteX13" fmla="*/ 386 w 4380001"/>
              <a:gd name="connsiteY13" fmla="*/ 2401005 h 2421176"/>
              <a:gd name="connsiteX14" fmla="*/ 20425 w 4380001"/>
              <a:gd name="connsiteY14" fmla="*/ 2377051 h 2421176"/>
              <a:gd name="connsiteX15" fmla="*/ 4248802 w 4380001"/>
              <a:gd name="connsiteY15" fmla="*/ 1486815 h 2421176"/>
              <a:gd name="connsiteX16" fmla="*/ 4277399 w 4380001"/>
              <a:gd name="connsiteY16" fmla="*/ 1500349 h 2421176"/>
              <a:gd name="connsiteX17" fmla="*/ 4263722 w 4380001"/>
              <a:gd name="connsiteY17" fmla="*/ 1528649 h 2421176"/>
              <a:gd name="connsiteX18" fmla="*/ 3946671 w 4380001"/>
              <a:gd name="connsiteY18" fmla="*/ 1634466 h 2421176"/>
              <a:gd name="connsiteX19" fmla="*/ 3939211 w 4380001"/>
              <a:gd name="connsiteY19" fmla="*/ 1635697 h 2421176"/>
              <a:gd name="connsiteX20" fmla="*/ 3919317 w 4380001"/>
              <a:gd name="connsiteY20" fmla="*/ 1620932 h 2421176"/>
              <a:gd name="connsiteX21" fmla="*/ 3932994 w 4380001"/>
              <a:gd name="connsiteY21" fmla="*/ 1593862 h 2421176"/>
              <a:gd name="connsiteX22" fmla="*/ 133435 w 4380001"/>
              <a:gd name="connsiteY22" fmla="*/ 1486815 h 2421176"/>
              <a:gd name="connsiteX23" fmla="*/ 451560 w 4380001"/>
              <a:gd name="connsiteY23" fmla="*/ 1593862 h 2421176"/>
              <a:gd name="connsiteX24" fmla="*/ 465284 w 4380001"/>
              <a:gd name="connsiteY24" fmla="*/ 1620932 h 2421176"/>
              <a:gd name="connsiteX25" fmla="*/ 444075 w 4380001"/>
              <a:gd name="connsiteY25" fmla="*/ 1635697 h 2421176"/>
              <a:gd name="connsiteX26" fmla="*/ 437837 w 4380001"/>
              <a:gd name="connsiteY26" fmla="*/ 1634466 h 2421176"/>
              <a:gd name="connsiteX27" fmla="*/ 119711 w 4380001"/>
              <a:gd name="connsiteY27" fmla="*/ 1528649 h 2421176"/>
              <a:gd name="connsiteX28" fmla="*/ 105988 w 4380001"/>
              <a:gd name="connsiteY28" fmla="*/ 1500349 h 2421176"/>
              <a:gd name="connsiteX29" fmla="*/ 133435 w 4380001"/>
              <a:gd name="connsiteY29" fmla="*/ 1486815 h 2421176"/>
              <a:gd name="connsiteX30" fmla="*/ 3802100 w 4380001"/>
              <a:gd name="connsiteY30" fmla="*/ 710636 h 2421176"/>
              <a:gd name="connsiteX31" fmla="*/ 3817768 w 4380001"/>
              <a:gd name="connsiteY31" fmla="*/ 717346 h 2421176"/>
              <a:gd name="connsiteX32" fmla="*/ 3815286 w 4380001"/>
              <a:gd name="connsiteY32" fmla="*/ 749805 h 2421176"/>
              <a:gd name="connsiteX33" fmla="*/ 3568311 w 4380001"/>
              <a:gd name="connsiteY33" fmla="*/ 975769 h 2421176"/>
              <a:gd name="connsiteX34" fmla="*/ 3554660 w 4380001"/>
              <a:gd name="connsiteY34" fmla="*/ 982011 h 2421176"/>
              <a:gd name="connsiteX35" fmla="*/ 3538526 w 4380001"/>
              <a:gd name="connsiteY35" fmla="*/ 974520 h 2421176"/>
              <a:gd name="connsiteX36" fmla="*/ 3539767 w 4380001"/>
              <a:gd name="connsiteY36" fmla="*/ 943310 h 2421176"/>
              <a:gd name="connsiteX37" fmla="*/ 3785500 w 4380001"/>
              <a:gd name="connsiteY37" fmla="*/ 716098 h 2421176"/>
              <a:gd name="connsiteX38" fmla="*/ 3802100 w 4380001"/>
              <a:gd name="connsiteY38" fmla="*/ 710636 h 2421176"/>
              <a:gd name="connsiteX39" fmla="*/ 582362 w 4380001"/>
              <a:gd name="connsiteY39" fmla="*/ 710636 h 2421176"/>
              <a:gd name="connsiteX40" fmla="*/ 597875 w 4380001"/>
              <a:gd name="connsiteY40" fmla="*/ 716098 h 2421176"/>
              <a:gd name="connsiteX41" fmla="*/ 844850 w 4380001"/>
              <a:gd name="connsiteY41" fmla="*/ 943310 h 2421176"/>
              <a:gd name="connsiteX42" fmla="*/ 844850 w 4380001"/>
              <a:gd name="connsiteY42" fmla="*/ 974520 h 2421176"/>
              <a:gd name="connsiteX43" fmla="*/ 829957 w 4380001"/>
              <a:gd name="connsiteY43" fmla="*/ 982011 h 2421176"/>
              <a:gd name="connsiteX44" fmla="*/ 815064 w 4380001"/>
              <a:gd name="connsiteY44" fmla="*/ 975769 h 2421176"/>
              <a:gd name="connsiteX45" fmla="*/ 568089 w 4380001"/>
              <a:gd name="connsiteY45" fmla="*/ 749805 h 2421176"/>
              <a:gd name="connsiteX46" fmla="*/ 566848 w 4380001"/>
              <a:gd name="connsiteY46" fmla="*/ 717346 h 2421176"/>
              <a:gd name="connsiteX47" fmla="*/ 582362 w 4380001"/>
              <a:gd name="connsiteY47" fmla="*/ 710636 h 2421176"/>
              <a:gd name="connsiteX48" fmla="*/ 3067389 w 4380001"/>
              <a:gd name="connsiteY48" fmla="*/ 191305 h 2421176"/>
              <a:gd name="connsiteX49" fmla="*/ 3085094 w 4380001"/>
              <a:gd name="connsiteY49" fmla="*/ 191774 h 2421176"/>
              <a:gd name="connsiteX50" fmla="*/ 3095121 w 4380001"/>
              <a:gd name="connsiteY50" fmla="*/ 220589 h 2421176"/>
              <a:gd name="connsiteX51" fmla="*/ 2959752 w 4380001"/>
              <a:gd name="connsiteY51" fmla="*/ 528780 h 2421176"/>
              <a:gd name="connsiteX52" fmla="*/ 2938444 w 4380001"/>
              <a:gd name="connsiteY52" fmla="*/ 542561 h 2421176"/>
              <a:gd name="connsiteX53" fmla="*/ 2930924 w 4380001"/>
              <a:gd name="connsiteY53" fmla="*/ 541309 h 2421176"/>
              <a:gd name="connsiteX54" fmla="*/ 2919643 w 4380001"/>
              <a:gd name="connsiteY54" fmla="*/ 511241 h 2421176"/>
              <a:gd name="connsiteX55" fmla="*/ 3056265 w 4380001"/>
              <a:gd name="connsiteY55" fmla="*/ 203050 h 2421176"/>
              <a:gd name="connsiteX56" fmla="*/ 3067389 w 4380001"/>
              <a:gd name="connsiteY56" fmla="*/ 191305 h 2421176"/>
              <a:gd name="connsiteX57" fmla="*/ 1322024 w 4380001"/>
              <a:gd name="connsiteY57" fmla="*/ 191305 h 2421176"/>
              <a:gd name="connsiteX58" fmla="*/ 1333541 w 4380001"/>
              <a:gd name="connsiteY58" fmla="*/ 203050 h 2421176"/>
              <a:gd name="connsiteX59" fmla="*/ 1469252 w 4380001"/>
              <a:gd name="connsiteY59" fmla="*/ 511241 h 2421176"/>
              <a:gd name="connsiteX60" fmla="*/ 1458047 w 4380001"/>
              <a:gd name="connsiteY60" fmla="*/ 541309 h 2421176"/>
              <a:gd name="connsiteX61" fmla="*/ 1449331 w 4380001"/>
              <a:gd name="connsiteY61" fmla="*/ 542561 h 2421176"/>
              <a:gd name="connsiteX62" fmla="*/ 1429411 w 4380001"/>
              <a:gd name="connsiteY62" fmla="*/ 528780 h 2421176"/>
              <a:gd name="connsiteX63" fmla="*/ 1293699 w 4380001"/>
              <a:gd name="connsiteY63" fmla="*/ 220589 h 2421176"/>
              <a:gd name="connsiteX64" fmla="*/ 1304905 w 4380001"/>
              <a:gd name="connsiteY64" fmla="*/ 191774 h 2421176"/>
              <a:gd name="connsiteX65" fmla="*/ 1322024 w 4380001"/>
              <a:gd name="connsiteY65" fmla="*/ 191305 h 2421176"/>
              <a:gd name="connsiteX66" fmla="*/ 2194461 w 4380001"/>
              <a:gd name="connsiteY66" fmla="*/ 0 h 2421176"/>
              <a:gd name="connsiteX67" fmla="*/ 2215839 w 4380001"/>
              <a:gd name="connsiteY67" fmla="*/ 21126 h 2421176"/>
              <a:gd name="connsiteX68" fmla="*/ 2215839 w 4380001"/>
              <a:gd name="connsiteY68" fmla="*/ 355411 h 2421176"/>
              <a:gd name="connsiteX69" fmla="*/ 2194461 w 4380001"/>
              <a:gd name="connsiteY69" fmla="*/ 377779 h 2421176"/>
              <a:gd name="connsiteX70" fmla="*/ 2173083 w 4380001"/>
              <a:gd name="connsiteY70" fmla="*/ 355411 h 2421176"/>
              <a:gd name="connsiteX71" fmla="*/ 2173083 w 4380001"/>
              <a:gd name="connsiteY71" fmla="*/ 21126 h 2421176"/>
              <a:gd name="connsiteX72" fmla="*/ 2194461 w 4380001"/>
              <a:gd name="connsiteY72" fmla="*/ 0 h 24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380001" h="2421176">
                <a:moveTo>
                  <a:pt x="4027082" y="2346795"/>
                </a:moveTo>
                <a:lnTo>
                  <a:pt x="4360119" y="2377051"/>
                </a:lnTo>
                <a:cubicBezTo>
                  <a:pt x="4372545" y="2378312"/>
                  <a:pt x="4380001" y="2388398"/>
                  <a:pt x="4380001" y="2401005"/>
                </a:cubicBezTo>
                <a:cubicBezTo>
                  <a:pt x="4378759" y="2413611"/>
                  <a:pt x="4368817" y="2421176"/>
                  <a:pt x="4357633" y="2421176"/>
                </a:cubicBezTo>
                <a:cubicBezTo>
                  <a:pt x="4357633" y="2421176"/>
                  <a:pt x="4357633" y="2421176"/>
                  <a:pt x="4356391" y="2421176"/>
                </a:cubicBezTo>
                <a:lnTo>
                  <a:pt x="4023354" y="2390919"/>
                </a:lnTo>
                <a:cubicBezTo>
                  <a:pt x="4010928" y="2389658"/>
                  <a:pt x="4002229" y="2379573"/>
                  <a:pt x="4003472" y="2366966"/>
                </a:cubicBezTo>
                <a:cubicBezTo>
                  <a:pt x="4004714" y="2354359"/>
                  <a:pt x="4014656" y="2345534"/>
                  <a:pt x="4027082" y="2346795"/>
                </a:cubicBezTo>
                <a:close/>
                <a:moveTo>
                  <a:pt x="356084" y="2346795"/>
                </a:moveTo>
                <a:cubicBezTo>
                  <a:pt x="367356" y="2345534"/>
                  <a:pt x="378628" y="2354359"/>
                  <a:pt x="378628" y="2366966"/>
                </a:cubicBezTo>
                <a:cubicBezTo>
                  <a:pt x="381133" y="2379573"/>
                  <a:pt x="371114" y="2389658"/>
                  <a:pt x="358589" y="2390919"/>
                </a:cubicBezTo>
                <a:lnTo>
                  <a:pt x="24182" y="2421176"/>
                </a:lnTo>
                <a:cubicBezTo>
                  <a:pt x="22930" y="2421176"/>
                  <a:pt x="21677" y="2421176"/>
                  <a:pt x="21677" y="2421176"/>
                </a:cubicBezTo>
                <a:cubicBezTo>
                  <a:pt x="10405" y="2421176"/>
                  <a:pt x="386" y="2413611"/>
                  <a:pt x="386" y="2401005"/>
                </a:cubicBezTo>
                <a:cubicBezTo>
                  <a:pt x="-2119" y="2388398"/>
                  <a:pt x="7900" y="2378312"/>
                  <a:pt x="20425" y="2377051"/>
                </a:cubicBezTo>
                <a:close/>
                <a:moveTo>
                  <a:pt x="4248802" y="1486815"/>
                </a:moveTo>
                <a:cubicBezTo>
                  <a:pt x="4261235" y="1483123"/>
                  <a:pt x="4273669" y="1489275"/>
                  <a:pt x="4277399" y="1500349"/>
                </a:cubicBezTo>
                <a:cubicBezTo>
                  <a:pt x="4281129" y="1512654"/>
                  <a:pt x="4274912" y="1524958"/>
                  <a:pt x="4263722" y="1528649"/>
                </a:cubicBezTo>
                <a:lnTo>
                  <a:pt x="3946671" y="1634466"/>
                </a:lnTo>
                <a:cubicBezTo>
                  <a:pt x="3944184" y="1634466"/>
                  <a:pt x="3941697" y="1635697"/>
                  <a:pt x="3939211" y="1635697"/>
                </a:cubicBezTo>
                <a:cubicBezTo>
                  <a:pt x="3930507" y="1635697"/>
                  <a:pt x="3921804" y="1629545"/>
                  <a:pt x="3919317" y="1620932"/>
                </a:cubicBezTo>
                <a:cubicBezTo>
                  <a:pt x="3914344" y="1609858"/>
                  <a:pt x="3920561" y="1597553"/>
                  <a:pt x="3932994" y="1593862"/>
                </a:cubicBezTo>
                <a:close/>
                <a:moveTo>
                  <a:pt x="133435" y="1486815"/>
                </a:moveTo>
                <a:lnTo>
                  <a:pt x="451560" y="1593862"/>
                </a:lnTo>
                <a:cubicBezTo>
                  <a:pt x="462788" y="1597553"/>
                  <a:pt x="469026" y="1609858"/>
                  <a:pt x="465284" y="1620932"/>
                </a:cubicBezTo>
                <a:cubicBezTo>
                  <a:pt x="461541" y="1629545"/>
                  <a:pt x="454056" y="1635697"/>
                  <a:pt x="444075" y="1635697"/>
                </a:cubicBezTo>
                <a:cubicBezTo>
                  <a:pt x="441580" y="1635697"/>
                  <a:pt x="440333" y="1634466"/>
                  <a:pt x="437837" y="1634466"/>
                </a:cubicBezTo>
                <a:lnTo>
                  <a:pt x="119711" y="1528649"/>
                </a:lnTo>
                <a:cubicBezTo>
                  <a:pt x="107236" y="1524958"/>
                  <a:pt x="102246" y="1512654"/>
                  <a:pt x="105988" y="1500349"/>
                </a:cubicBezTo>
                <a:cubicBezTo>
                  <a:pt x="109731" y="1489275"/>
                  <a:pt x="120959" y="1483123"/>
                  <a:pt x="133435" y="1486815"/>
                </a:cubicBezTo>
                <a:close/>
                <a:moveTo>
                  <a:pt x="3802100" y="710636"/>
                </a:moveTo>
                <a:cubicBezTo>
                  <a:pt x="3807840" y="710792"/>
                  <a:pt x="3813424" y="712977"/>
                  <a:pt x="3817768" y="717346"/>
                </a:cubicBezTo>
                <a:cubicBezTo>
                  <a:pt x="3825215" y="727333"/>
                  <a:pt x="3825215" y="741066"/>
                  <a:pt x="3815286" y="749805"/>
                </a:cubicBezTo>
                <a:lnTo>
                  <a:pt x="3568311" y="975769"/>
                </a:lnTo>
                <a:cubicBezTo>
                  <a:pt x="3564588" y="979514"/>
                  <a:pt x="3559624" y="982011"/>
                  <a:pt x="3554660" y="982011"/>
                </a:cubicBezTo>
                <a:cubicBezTo>
                  <a:pt x="3548454" y="982011"/>
                  <a:pt x="3542249" y="979514"/>
                  <a:pt x="3538526" y="974520"/>
                </a:cubicBezTo>
                <a:cubicBezTo>
                  <a:pt x="3529838" y="965781"/>
                  <a:pt x="3531079" y="952049"/>
                  <a:pt x="3539767" y="943310"/>
                </a:cubicBezTo>
                <a:lnTo>
                  <a:pt x="3785500" y="716098"/>
                </a:lnTo>
                <a:cubicBezTo>
                  <a:pt x="3790464" y="712352"/>
                  <a:pt x="3796360" y="710480"/>
                  <a:pt x="3802100" y="710636"/>
                </a:cubicBezTo>
                <a:close/>
                <a:moveTo>
                  <a:pt x="582362" y="710636"/>
                </a:moveTo>
                <a:cubicBezTo>
                  <a:pt x="587947" y="710480"/>
                  <a:pt x="593532" y="712352"/>
                  <a:pt x="597875" y="716098"/>
                </a:cubicBezTo>
                <a:lnTo>
                  <a:pt x="844850" y="943310"/>
                </a:lnTo>
                <a:cubicBezTo>
                  <a:pt x="853538" y="952049"/>
                  <a:pt x="853538" y="965781"/>
                  <a:pt x="844850" y="974520"/>
                </a:cubicBezTo>
                <a:cubicBezTo>
                  <a:pt x="841127" y="979514"/>
                  <a:pt x="836163" y="982011"/>
                  <a:pt x="829957" y="982011"/>
                </a:cubicBezTo>
                <a:cubicBezTo>
                  <a:pt x="823752" y="982011"/>
                  <a:pt x="818787" y="979514"/>
                  <a:pt x="815064" y="975769"/>
                </a:cubicBezTo>
                <a:lnTo>
                  <a:pt x="568089" y="749805"/>
                </a:lnTo>
                <a:cubicBezTo>
                  <a:pt x="559402" y="741066"/>
                  <a:pt x="558161" y="727333"/>
                  <a:pt x="566848" y="717346"/>
                </a:cubicBezTo>
                <a:cubicBezTo>
                  <a:pt x="571192" y="712977"/>
                  <a:pt x="576777" y="710792"/>
                  <a:pt x="582362" y="710636"/>
                </a:cubicBezTo>
                <a:close/>
                <a:moveTo>
                  <a:pt x="3067389" y="191305"/>
                </a:moveTo>
                <a:cubicBezTo>
                  <a:pt x="3072560" y="189269"/>
                  <a:pt x="3078827" y="189269"/>
                  <a:pt x="3085094" y="191774"/>
                </a:cubicBezTo>
                <a:cubicBezTo>
                  <a:pt x="3095121" y="196786"/>
                  <a:pt x="3100135" y="209314"/>
                  <a:pt x="3095121" y="220589"/>
                </a:cubicBezTo>
                <a:lnTo>
                  <a:pt x="2959752" y="528780"/>
                </a:lnTo>
                <a:cubicBezTo>
                  <a:pt x="2955992" y="537550"/>
                  <a:pt x="2948471" y="542561"/>
                  <a:pt x="2938444" y="542561"/>
                </a:cubicBezTo>
                <a:cubicBezTo>
                  <a:pt x="2935937" y="542561"/>
                  <a:pt x="2933430" y="542561"/>
                  <a:pt x="2930924" y="541309"/>
                </a:cubicBezTo>
                <a:cubicBezTo>
                  <a:pt x="2919643" y="536297"/>
                  <a:pt x="2914629" y="522516"/>
                  <a:pt x="2919643" y="511241"/>
                </a:cubicBezTo>
                <a:lnTo>
                  <a:pt x="3056265" y="203050"/>
                </a:lnTo>
                <a:cubicBezTo>
                  <a:pt x="3058145" y="197412"/>
                  <a:pt x="3062219" y="193340"/>
                  <a:pt x="3067389" y="191305"/>
                </a:cubicBezTo>
                <a:close/>
                <a:moveTo>
                  <a:pt x="1322024" y="191305"/>
                </a:moveTo>
                <a:cubicBezTo>
                  <a:pt x="1327316" y="193340"/>
                  <a:pt x="1331673" y="197412"/>
                  <a:pt x="1333541" y="203050"/>
                </a:cubicBezTo>
                <a:lnTo>
                  <a:pt x="1469252" y="511241"/>
                </a:lnTo>
                <a:cubicBezTo>
                  <a:pt x="1474233" y="522516"/>
                  <a:pt x="1469252" y="536297"/>
                  <a:pt x="1458047" y="541309"/>
                </a:cubicBezTo>
                <a:cubicBezTo>
                  <a:pt x="1454312" y="542561"/>
                  <a:pt x="1451822" y="542561"/>
                  <a:pt x="1449331" y="542561"/>
                </a:cubicBezTo>
                <a:cubicBezTo>
                  <a:pt x="1440616" y="542561"/>
                  <a:pt x="1431901" y="537550"/>
                  <a:pt x="1429411" y="528780"/>
                </a:cubicBezTo>
                <a:lnTo>
                  <a:pt x="1293699" y="220589"/>
                </a:lnTo>
                <a:cubicBezTo>
                  <a:pt x="1288719" y="209314"/>
                  <a:pt x="1293699" y="196786"/>
                  <a:pt x="1304905" y="191774"/>
                </a:cubicBezTo>
                <a:cubicBezTo>
                  <a:pt x="1310508" y="189269"/>
                  <a:pt x="1316733" y="189269"/>
                  <a:pt x="1322024" y="191305"/>
                </a:cubicBezTo>
                <a:close/>
                <a:moveTo>
                  <a:pt x="2194461" y="0"/>
                </a:moveTo>
                <a:cubicBezTo>
                  <a:pt x="2206337" y="0"/>
                  <a:pt x="2215839" y="9942"/>
                  <a:pt x="2215839" y="21126"/>
                </a:cubicBezTo>
                <a:lnTo>
                  <a:pt x="2215839" y="355411"/>
                </a:lnTo>
                <a:cubicBezTo>
                  <a:pt x="2215839" y="367838"/>
                  <a:pt x="2206337" y="377779"/>
                  <a:pt x="2194461" y="377779"/>
                </a:cubicBezTo>
                <a:cubicBezTo>
                  <a:pt x="2182584" y="377779"/>
                  <a:pt x="2173083" y="367838"/>
                  <a:pt x="2173083" y="355411"/>
                </a:cubicBezTo>
                <a:lnTo>
                  <a:pt x="2173083" y="21126"/>
                </a:lnTo>
                <a:cubicBezTo>
                  <a:pt x="2173083" y="9942"/>
                  <a:pt x="2182584" y="0"/>
                  <a:pt x="2194461" y="0"/>
                </a:cubicBezTo>
                <a:close/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9D95AAAF-EA15-894B-BF67-F70958A9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77" y="1940385"/>
            <a:ext cx="1634150" cy="1969258"/>
          </a:xfrm>
          <a:custGeom>
            <a:avLst/>
            <a:gdLst>
              <a:gd name="T0" fmla="*/ 1713128 w 2625"/>
              <a:gd name="T1" fmla="*/ 856516 h 3161"/>
              <a:gd name="T2" fmla="*/ 1713128 w 2625"/>
              <a:gd name="T3" fmla="*/ 856516 h 3161"/>
              <a:gd name="T4" fmla="*/ 854605 w 2625"/>
              <a:gd name="T5" fmla="*/ 3267 h 3161"/>
              <a:gd name="T6" fmla="*/ 854605 w 2625"/>
              <a:gd name="T7" fmla="*/ 3267 h 3161"/>
              <a:gd name="T8" fmla="*/ 7834 w 2625"/>
              <a:gd name="T9" fmla="*/ 871543 h 3161"/>
              <a:gd name="T10" fmla="*/ 7834 w 2625"/>
              <a:gd name="T11" fmla="*/ 871543 h 3161"/>
              <a:gd name="T12" fmla="*/ 257883 w 2625"/>
              <a:gd name="T13" fmla="*/ 1460847 h 3161"/>
              <a:gd name="T14" fmla="*/ 257883 w 2625"/>
              <a:gd name="T15" fmla="*/ 1460847 h 3161"/>
              <a:gd name="T16" fmla="*/ 355161 w 2625"/>
              <a:gd name="T17" fmla="*/ 1565380 h 3161"/>
              <a:gd name="T18" fmla="*/ 355161 w 2625"/>
              <a:gd name="T19" fmla="*/ 1565380 h 3161"/>
              <a:gd name="T20" fmla="*/ 488999 w 2625"/>
              <a:gd name="T21" fmla="*/ 1803846 h 3161"/>
              <a:gd name="T22" fmla="*/ 488999 w 2625"/>
              <a:gd name="T23" fmla="*/ 1803846 h 3161"/>
              <a:gd name="T24" fmla="*/ 860481 w 2625"/>
              <a:gd name="T25" fmla="*/ 2064525 h 3161"/>
              <a:gd name="T26" fmla="*/ 860481 w 2625"/>
              <a:gd name="T27" fmla="*/ 2064525 h 3161"/>
              <a:gd name="T28" fmla="*/ 1239798 w 2625"/>
              <a:gd name="T29" fmla="*/ 1803846 h 3161"/>
              <a:gd name="T30" fmla="*/ 1239798 w 2625"/>
              <a:gd name="T31" fmla="*/ 1803846 h 3161"/>
              <a:gd name="T32" fmla="*/ 1320101 w 2625"/>
              <a:gd name="T33" fmla="*/ 1613073 h 3161"/>
              <a:gd name="T34" fmla="*/ 1320101 w 2625"/>
              <a:gd name="T35" fmla="*/ 1613073 h 3161"/>
              <a:gd name="T36" fmla="*/ 1418031 w 2625"/>
              <a:gd name="T37" fmla="*/ 1503314 h 3161"/>
              <a:gd name="T38" fmla="*/ 1418031 w 2625"/>
              <a:gd name="T39" fmla="*/ 1503314 h 3161"/>
              <a:gd name="T40" fmla="*/ 1713128 w 2625"/>
              <a:gd name="T41" fmla="*/ 856516 h 31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5" h="3161">
                <a:moveTo>
                  <a:pt x="2624" y="1311"/>
                </a:moveTo>
                <a:lnTo>
                  <a:pt x="2624" y="1311"/>
                </a:lnTo>
                <a:cubicBezTo>
                  <a:pt x="2624" y="586"/>
                  <a:pt x="2035" y="0"/>
                  <a:pt x="1309" y="5"/>
                </a:cubicBezTo>
                <a:cubicBezTo>
                  <a:pt x="585" y="10"/>
                  <a:pt x="0" y="610"/>
                  <a:pt x="12" y="1334"/>
                </a:cubicBezTo>
                <a:cubicBezTo>
                  <a:pt x="18" y="1687"/>
                  <a:pt x="164" y="2005"/>
                  <a:pt x="395" y="2236"/>
                </a:cubicBezTo>
                <a:cubicBezTo>
                  <a:pt x="447" y="2288"/>
                  <a:pt x="498" y="2341"/>
                  <a:pt x="544" y="2396"/>
                </a:cubicBezTo>
                <a:cubicBezTo>
                  <a:pt x="603" y="2469"/>
                  <a:pt x="676" y="2562"/>
                  <a:pt x="749" y="2761"/>
                </a:cubicBezTo>
                <a:cubicBezTo>
                  <a:pt x="844" y="3016"/>
                  <a:pt x="597" y="3160"/>
                  <a:pt x="1318" y="3160"/>
                </a:cubicBezTo>
                <a:cubicBezTo>
                  <a:pt x="2060" y="3160"/>
                  <a:pt x="1825" y="3043"/>
                  <a:pt x="1899" y="2761"/>
                </a:cubicBezTo>
                <a:cubicBezTo>
                  <a:pt x="1934" y="2623"/>
                  <a:pt x="1978" y="2535"/>
                  <a:pt x="2022" y="2469"/>
                </a:cubicBezTo>
                <a:cubicBezTo>
                  <a:pt x="2064" y="2406"/>
                  <a:pt x="2114" y="2350"/>
                  <a:pt x="2172" y="2301"/>
                </a:cubicBezTo>
                <a:cubicBezTo>
                  <a:pt x="2449" y="2061"/>
                  <a:pt x="2624" y="1707"/>
                  <a:pt x="2624" y="1311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CB8C9DA-41B9-8D4B-AFA1-7B658A34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97" y="2116236"/>
            <a:ext cx="409051" cy="622766"/>
          </a:xfrm>
          <a:custGeom>
            <a:avLst/>
            <a:gdLst>
              <a:gd name="connsiteX0" fmla="*/ 385415 w 818101"/>
              <a:gd name="connsiteY0" fmla="*/ 300347 h 1245531"/>
              <a:gd name="connsiteX1" fmla="*/ 438684 w 818101"/>
              <a:gd name="connsiteY1" fmla="*/ 319687 h 1245531"/>
              <a:gd name="connsiteX2" fmla="*/ 444933 w 818101"/>
              <a:gd name="connsiteY2" fmla="*/ 417013 h 1245531"/>
              <a:gd name="connsiteX3" fmla="*/ 143752 w 818101"/>
              <a:gd name="connsiteY3" fmla="*/ 1178152 h 1245531"/>
              <a:gd name="connsiteX4" fmla="*/ 72518 w 818101"/>
              <a:gd name="connsiteY4" fmla="*/ 1245531 h 1245531"/>
              <a:gd name="connsiteX5" fmla="*/ 34 w 818101"/>
              <a:gd name="connsiteY5" fmla="*/ 1169418 h 1245531"/>
              <a:gd name="connsiteX6" fmla="*/ 334958 w 818101"/>
              <a:gd name="connsiteY6" fmla="*/ 325926 h 1245531"/>
              <a:gd name="connsiteX7" fmla="*/ 385415 w 818101"/>
              <a:gd name="connsiteY7" fmla="*/ 300347 h 1245531"/>
              <a:gd name="connsiteX8" fmla="*/ 738411 w 818101"/>
              <a:gd name="connsiteY8" fmla="*/ 486 h 1245531"/>
              <a:gd name="connsiteX9" fmla="*/ 810740 w 818101"/>
              <a:gd name="connsiteY9" fmla="*/ 38597 h 1245531"/>
              <a:gd name="connsiteX10" fmla="*/ 783275 w 818101"/>
              <a:gd name="connsiteY10" fmla="*/ 131835 h 1245531"/>
              <a:gd name="connsiteX11" fmla="*/ 675913 w 818101"/>
              <a:gd name="connsiteY11" fmla="*/ 201453 h 1245531"/>
              <a:gd name="connsiteX12" fmla="*/ 578538 w 818101"/>
              <a:gd name="connsiteY12" fmla="*/ 187778 h 1245531"/>
              <a:gd name="connsiteX13" fmla="*/ 593519 w 818101"/>
              <a:gd name="connsiteY13" fmla="*/ 85838 h 1245531"/>
              <a:gd name="connsiteX14" fmla="*/ 710868 w 818101"/>
              <a:gd name="connsiteY14" fmla="*/ 10004 h 1245531"/>
              <a:gd name="connsiteX15" fmla="*/ 738411 w 818101"/>
              <a:gd name="connsiteY15" fmla="*/ 486 h 124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8101" h="1245531">
                <a:moveTo>
                  <a:pt x="385415" y="300347"/>
                </a:moveTo>
                <a:cubicBezTo>
                  <a:pt x="404317" y="299099"/>
                  <a:pt x="423688" y="305338"/>
                  <a:pt x="438684" y="319687"/>
                </a:cubicBezTo>
                <a:cubicBezTo>
                  <a:pt x="467428" y="345890"/>
                  <a:pt x="469927" y="388314"/>
                  <a:pt x="444933" y="417013"/>
                </a:cubicBezTo>
                <a:cubicBezTo>
                  <a:pt x="263724" y="631629"/>
                  <a:pt x="157498" y="897404"/>
                  <a:pt x="143752" y="1178152"/>
                </a:cubicBezTo>
                <a:cubicBezTo>
                  <a:pt x="141252" y="1215585"/>
                  <a:pt x="110009" y="1245531"/>
                  <a:pt x="72518" y="1245531"/>
                </a:cubicBezTo>
                <a:cubicBezTo>
                  <a:pt x="31277" y="1245531"/>
                  <a:pt x="-1215" y="1210594"/>
                  <a:pt x="34" y="1169418"/>
                </a:cubicBezTo>
                <a:cubicBezTo>
                  <a:pt x="16281" y="858723"/>
                  <a:pt x="133754" y="563002"/>
                  <a:pt x="334958" y="325926"/>
                </a:cubicBezTo>
                <a:cubicBezTo>
                  <a:pt x="348080" y="310329"/>
                  <a:pt x="366513" y="301594"/>
                  <a:pt x="385415" y="300347"/>
                </a:cubicBezTo>
                <a:close/>
                <a:moveTo>
                  <a:pt x="738411" y="486"/>
                </a:moveTo>
                <a:cubicBezTo>
                  <a:pt x="766734" y="-2894"/>
                  <a:pt x="795759" y="11558"/>
                  <a:pt x="810740" y="38597"/>
                </a:cubicBezTo>
                <a:cubicBezTo>
                  <a:pt x="826969" y="72163"/>
                  <a:pt x="815733" y="113188"/>
                  <a:pt x="783275" y="131835"/>
                </a:cubicBezTo>
                <a:cubicBezTo>
                  <a:pt x="745823" y="154212"/>
                  <a:pt x="710868" y="176589"/>
                  <a:pt x="675913" y="201453"/>
                </a:cubicBezTo>
                <a:cubicBezTo>
                  <a:pt x="644703" y="223830"/>
                  <a:pt x="602258" y="217614"/>
                  <a:pt x="578538" y="187778"/>
                </a:cubicBezTo>
                <a:cubicBezTo>
                  <a:pt x="553570" y="156699"/>
                  <a:pt x="559812" y="109458"/>
                  <a:pt x="593519" y="85838"/>
                </a:cubicBezTo>
                <a:cubicBezTo>
                  <a:pt x="630971" y="58488"/>
                  <a:pt x="669671" y="32381"/>
                  <a:pt x="710868" y="10004"/>
                </a:cubicBezTo>
                <a:cubicBezTo>
                  <a:pt x="719607" y="4721"/>
                  <a:pt x="728970" y="1613"/>
                  <a:pt x="738411" y="4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1E239F9D-B979-FD48-85CE-3D91F88C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34" y="1940385"/>
            <a:ext cx="939292" cy="1969258"/>
          </a:xfrm>
          <a:custGeom>
            <a:avLst/>
            <a:gdLst>
              <a:gd name="T0" fmla="*/ 125419 w 1508"/>
              <a:gd name="T1" fmla="*/ 3267 h 3161"/>
              <a:gd name="T2" fmla="*/ 125419 w 1508"/>
              <a:gd name="T3" fmla="*/ 3267 h 3161"/>
              <a:gd name="T4" fmla="*/ 0 w 1508"/>
              <a:gd name="T5" fmla="*/ 13720 h 3161"/>
              <a:gd name="T6" fmla="*/ 0 w 1508"/>
              <a:gd name="T7" fmla="*/ 13720 h 3161"/>
              <a:gd name="T8" fmla="*/ 721160 w 1508"/>
              <a:gd name="T9" fmla="*/ 856516 h 3161"/>
              <a:gd name="T10" fmla="*/ 721160 w 1508"/>
              <a:gd name="T11" fmla="*/ 856516 h 3161"/>
              <a:gd name="T12" fmla="*/ 425249 w 1508"/>
              <a:gd name="T13" fmla="*/ 1503314 h 3161"/>
              <a:gd name="T14" fmla="*/ 425249 w 1508"/>
              <a:gd name="T15" fmla="*/ 1503314 h 3161"/>
              <a:gd name="T16" fmla="*/ 327266 w 1508"/>
              <a:gd name="T17" fmla="*/ 1613073 h 3161"/>
              <a:gd name="T18" fmla="*/ 327266 w 1508"/>
              <a:gd name="T19" fmla="*/ 1613073 h 3161"/>
              <a:gd name="T20" fmla="*/ 246919 w 1508"/>
              <a:gd name="T21" fmla="*/ 1803846 h 3161"/>
              <a:gd name="T22" fmla="*/ 246919 w 1508"/>
              <a:gd name="T23" fmla="*/ 1803846 h 3161"/>
              <a:gd name="T24" fmla="*/ 7185 w 1508"/>
              <a:gd name="T25" fmla="*/ 2061911 h 3161"/>
              <a:gd name="T26" fmla="*/ 7185 w 1508"/>
              <a:gd name="T27" fmla="*/ 2061911 h 3161"/>
              <a:gd name="T28" fmla="*/ 131298 w 1508"/>
              <a:gd name="T29" fmla="*/ 2064525 h 3161"/>
              <a:gd name="T30" fmla="*/ 131298 w 1508"/>
              <a:gd name="T31" fmla="*/ 2064525 h 3161"/>
              <a:gd name="T32" fmla="*/ 510822 w 1508"/>
              <a:gd name="T33" fmla="*/ 1803846 h 3161"/>
              <a:gd name="T34" fmla="*/ 510822 w 1508"/>
              <a:gd name="T35" fmla="*/ 1803846 h 3161"/>
              <a:gd name="T36" fmla="*/ 591168 w 1508"/>
              <a:gd name="T37" fmla="*/ 1613073 h 3161"/>
              <a:gd name="T38" fmla="*/ 591168 w 1508"/>
              <a:gd name="T39" fmla="*/ 1613073 h 3161"/>
              <a:gd name="T40" fmla="*/ 689152 w 1508"/>
              <a:gd name="T41" fmla="*/ 1503314 h 3161"/>
              <a:gd name="T42" fmla="*/ 689152 w 1508"/>
              <a:gd name="T43" fmla="*/ 1503314 h 3161"/>
              <a:gd name="T44" fmla="*/ 984410 w 1508"/>
              <a:gd name="T45" fmla="*/ 856516 h 3161"/>
              <a:gd name="T46" fmla="*/ 984410 w 1508"/>
              <a:gd name="T47" fmla="*/ 856516 h 3161"/>
              <a:gd name="T48" fmla="*/ 125419 w 1508"/>
              <a:gd name="T49" fmla="*/ 3267 h 31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08" h="3161">
                <a:moveTo>
                  <a:pt x="192" y="5"/>
                </a:moveTo>
                <a:lnTo>
                  <a:pt x="192" y="5"/>
                </a:lnTo>
                <a:cubicBezTo>
                  <a:pt x="127" y="6"/>
                  <a:pt x="62" y="11"/>
                  <a:pt x="0" y="21"/>
                </a:cubicBezTo>
                <a:cubicBezTo>
                  <a:pt x="626" y="118"/>
                  <a:pt x="1104" y="659"/>
                  <a:pt x="1104" y="1311"/>
                </a:cubicBezTo>
                <a:cubicBezTo>
                  <a:pt x="1104" y="1707"/>
                  <a:pt x="929" y="2061"/>
                  <a:pt x="651" y="2301"/>
                </a:cubicBezTo>
                <a:cubicBezTo>
                  <a:pt x="594" y="2350"/>
                  <a:pt x="543" y="2406"/>
                  <a:pt x="501" y="2469"/>
                </a:cubicBezTo>
                <a:cubicBezTo>
                  <a:pt x="457" y="2535"/>
                  <a:pt x="413" y="2623"/>
                  <a:pt x="378" y="2761"/>
                </a:cubicBezTo>
                <a:cubicBezTo>
                  <a:pt x="313" y="3011"/>
                  <a:pt x="491" y="3132"/>
                  <a:pt x="11" y="3156"/>
                </a:cubicBezTo>
                <a:cubicBezTo>
                  <a:pt x="65" y="3159"/>
                  <a:pt x="128" y="3160"/>
                  <a:pt x="201" y="3160"/>
                </a:cubicBezTo>
                <a:cubicBezTo>
                  <a:pt x="943" y="3160"/>
                  <a:pt x="708" y="3043"/>
                  <a:pt x="782" y="2761"/>
                </a:cubicBezTo>
                <a:cubicBezTo>
                  <a:pt x="817" y="2623"/>
                  <a:pt x="861" y="2535"/>
                  <a:pt x="905" y="2469"/>
                </a:cubicBezTo>
                <a:cubicBezTo>
                  <a:pt x="947" y="2406"/>
                  <a:pt x="997" y="2350"/>
                  <a:pt x="1055" y="2301"/>
                </a:cubicBezTo>
                <a:cubicBezTo>
                  <a:pt x="1332" y="2061"/>
                  <a:pt x="1507" y="1707"/>
                  <a:pt x="1507" y="1311"/>
                </a:cubicBezTo>
                <a:cubicBezTo>
                  <a:pt x="1507" y="586"/>
                  <a:pt x="918" y="0"/>
                  <a:pt x="192" y="5"/>
                </a:cubicBezTo>
              </a:path>
            </a:pathLst>
          </a:custGeom>
          <a:solidFill>
            <a:srgbClr val="FCC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" name="Freeform 37">
            <a:extLst>
              <a:ext uri="{FF2B5EF4-FFF2-40B4-BE49-F238E27FC236}">
                <a16:creationId xmlns:a16="http://schemas.microsoft.com/office/drawing/2014/main" id="{4315D72E-7793-234E-9B72-B38EEF12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194" y="2786314"/>
            <a:ext cx="758025" cy="1123329"/>
          </a:xfrm>
          <a:custGeom>
            <a:avLst/>
            <a:gdLst>
              <a:gd name="T0" fmla="*/ 616276 w 1219"/>
              <a:gd name="T1" fmla="*/ 245807 h 1802"/>
              <a:gd name="T2" fmla="*/ 603885 w 1219"/>
              <a:gd name="T3" fmla="*/ 288954 h 1802"/>
              <a:gd name="T4" fmla="*/ 563452 w 1219"/>
              <a:gd name="T5" fmla="*/ 304644 h 1802"/>
              <a:gd name="T6" fmla="*/ 512585 w 1219"/>
              <a:gd name="T7" fmla="*/ 251037 h 1802"/>
              <a:gd name="T8" fmla="*/ 570626 w 1219"/>
              <a:gd name="T9" fmla="*/ 118327 h 1802"/>
              <a:gd name="T10" fmla="*/ 370418 w 1219"/>
              <a:gd name="T11" fmla="*/ 251037 h 1802"/>
              <a:gd name="T12" fmla="*/ 356723 w 1219"/>
              <a:gd name="T13" fmla="*/ 286993 h 1802"/>
              <a:gd name="T14" fmla="*/ 306507 w 1219"/>
              <a:gd name="T15" fmla="*/ 301376 h 1802"/>
              <a:gd name="T16" fmla="*/ 264770 w 1219"/>
              <a:gd name="T17" fmla="*/ 281110 h 1802"/>
              <a:gd name="T18" fmla="*/ 250423 w 1219"/>
              <a:gd name="T19" fmla="*/ 224888 h 1802"/>
              <a:gd name="T20" fmla="*/ 284335 w 1219"/>
              <a:gd name="T21" fmla="*/ 109175 h 1802"/>
              <a:gd name="T22" fmla="*/ 370418 w 1219"/>
              <a:gd name="T23" fmla="*/ 251037 h 1802"/>
              <a:gd name="T24" fmla="*/ 753878 w 1219"/>
              <a:gd name="T25" fmla="*/ 39225 h 1802"/>
              <a:gd name="T26" fmla="*/ 721923 w 1219"/>
              <a:gd name="T27" fmla="*/ 22227 h 1802"/>
              <a:gd name="T28" fmla="*/ 572582 w 1219"/>
              <a:gd name="T29" fmla="*/ 90870 h 1802"/>
              <a:gd name="T30" fmla="*/ 425198 w 1219"/>
              <a:gd name="T31" fmla="*/ 0 h 1802"/>
              <a:gd name="T32" fmla="*/ 280422 w 1219"/>
              <a:gd name="T33" fmla="*/ 83679 h 1802"/>
              <a:gd name="T34" fmla="*/ 145428 w 1219"/>
              <a:gd name="T35" fmla="*/ 37917 h 1802"/>
              <a:gd name="T36" fmla="*/ 101082 w 1219"/>
              <a:gd name="T37" fmla="*/ 62106 h 1802"/>
              <a:gd name="T38" fmla="*/ 329332 w 1219"/>
              <a:gd name="T39" fmla="*/ 1176738 h 1802"/>
              <a:gd name="T40" fmla="*/ 347593 w 1219"/>
              <a:gd name="T41" fmla="*/ 1177391 h 1802"/>
              <a:gd name="T42" fmla="*/ 191078 w 1219"/>
              <a:gd name="T43" fmla="*/ 661588 h 1802"/>
              <a:gd name="T44" fmla="*/ 115429 w 1219"/>
              <a:gd name="T45" fmla="*/ 71912 h 1802"/>
              <a:gd name="T46" fmla="*/ 145428 w 1219"/>
              <a:gd name="T47" fmla="*/ 55568 h 1802"/>
              <a:gd name="T48" fmla="*/ 270640 w 1219"/>
              <a:gd name="T49" fmla="*/ 98715 h 1802"/>
              <a:gd name="T50" fmla="*/ 232815 w 1219"/>
              <a:gd name="T51" fmla="*/ 224888 h 1802"/>
              <a:gd name="T52" fmla="*/ 250423 w 1219"/>
              <a:gd name="T53" fmla="*/ 290916 h 1802"/>
              <a:gd name="T54" fmla="*/ 306507 w 1219"/>
              <a:gd name="T55" fmla="*/ 319027 h 1802"/>
              <a:gd name="T56" fmla="*/ 367809 w 1219"/>
              <a:gd name="T57" fmla="*/ 300068 h 1802"/>
              <a:gd name="T58" fmla="*/ 388025 w 1219"/>
              <a:gd name="T59" fmla="*/ 251037 h 1802"/>
              <a:gd name="T60" fmla="*/ 294117 w 1219"/>
              <a:gd name="T61" fmla="*/ 94793 h 1802"/>
              <a:gd name="T62" fmla="*/ 425198 w 1219"/>
              <a:gd name="T63" fmla="*/ 17651 h 1802"/>
              <a:gd name="T64" fmla="*/ 560843 w 1219"/>
              <a:gd name="T65" fmla="*/ 103945 h 1802"/>
              <a:gd name="T66" fmla="*/ 494977 w 1219"/>
              <a:gd name="T67" fmla="*/ 251037 h 1802"/>
              <a:gd name="T68" fmla="*/ 563452 w 1219"/>
              <a:gd name="T69" fmla="*/ 322295 h 1802"/>
              <a:gd name="T70" fmla="*/ 616928 w 1219"/>
              <a:gd name="T71" fmla="*/ 300068 h 1802"/>
              <a:gd name="T72" fmla="*/ 633231 w 1219"/>
              <a:gd name="T73" fmla="*/ 245807 h 1802"/>
              <a:gd name="T74" fmla="*/ 583016 w 1219"/>
              <a:gd name="T75" fmla="*/ 104599 h 1802"/>
              <a:gd name="T76" fmla="*/ 721923 w 1219"/>
              <a:gd name="T77" fmla="*/ 39225 h 1802"/>
              <a:gd name="T78" fmla="*/ 740183 w 1219"/>
              <a:gd name="T79" fmla="*/ 49031 h 1802"/>
              <a:gd name="T80" fmla="*/ 674316 w 1219"/>
              <a:gd name="T81" fmla="*/ 643283 h 1802"/>
              <a:gd name="T82" fmla="*/ 534106 w 1219"/>
              <a:gd name="T83" fmla="*/ 1176738 h 1802"/>
              <a:gd name="T84" fmla="*/ 552366 w 1219"/>
              <a:gd name="T85" fmla="*/ 1175430 h 1802"/>
              <a:gd name="T86" fmla="*/ 691272 w 1219"/>
              <a:gd name="T87" fmla="*/ 647206 h 18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19" h="1802">
                <a:moveTo>
                  <a:pt x="945" y="376"/>
                </a:moveTo>
                <a:lnTo>
                  <a:pt x="945" y="376"/>
                </a:lnTo>
                <a:cubicBezTo>
                  <a:pt x="945" y="405"/>
                  <a:pt x="938" y="427"/>
                  <a:pt x="926" y="442"/>
                </a:cubicBezTo>
                <a:cubicBezTo>
                  <a:pt x="913" y="458"/>
                  <a:pt x="892" y="466"/>
                  <a:pt x="864" y="466"/>
                </a:cubicBezTo>
                <a:cubicBezTo>
                  <a:pt x="799" y="466"/>
                  <a:pt x="786" y="422"/>
                  <a:pt x="786" y="384"/>
                </a:cubicBezTo>
                <a:cubicBezTo>
                  <a:pt x="786" y="323"/>
                  <a:pt x="821" y="244"/>
                  <a:pt x="875" y="181"/>
                </a:cubicBezTo>
                <a:cubicBezTo>
                  <a:pt x="918" y="246"/>
                  <a:pt x="945" y="319"/>
                  <a:pt x="945" y="376"/>
                </a:cubicBezTo>
                <a:close/>
                <a:moveTo>
                  <a:pt x="568" y="384"/>
                </a:moveTo>
                <a:lnTo>
                  <a:pt x="568" y="384"/>
                </a:lnTo>
                <a:cubicBezTo>
                  <a:pt x="568" y="407"/>
                  <a:pt x="561" y="427"/>
                  <a:pt x="547" y="439"/>
                </a:cubicBezTo>
                <a:cubicBezTo>
                  <a:pt x="530" y="454"/>
                  <a:pt x="505" y="461"/>
                  <a:pt x="470" y="461"/>
                </a:cubicBezTo>
                <a:cubicBezTo>
                  <a:pt x="442" y="461"/>
                  <a:pt x="420" y="451"/>
                  <a:pt x="406" y="430"/>
                </a:cubicBezTo>
                <a:cubicBezTo>
                  <a:pt x="392" y="409"/>
                  <a:pt x="384" y="380"/>
                  <a:pt x="384" y="344"/>
                </a:cubicBezTo>
                <a:cubicBezTo>
                  <a:pt x="384" y="290"/>
                  <a:pt x="403" y="224"/>
                  <a:pt x="436" y="167"/>
                </a:cubicBezTo>
                <a:cubicBezTo>
                  <a:pt x="516" y="232"/>
                  <a:pt x="568" y="320"/>
                  <a:pt x="568" y="384"/>
                </a:cubicBezTo>
                <a:close/>
                <a:moveTo>
                  <a:pt x="1156" y="60"/>
                </a:moveTo>
                <a:lnTo>
                  <a:pt x="1156" y="60"/>
                </a:lnTo>
                <a:cubicBezTo>
                  <a:pt x="1144" y="43"/>
                  <a:pt x="1127" y="34"/>
                  <a:pt x="1107" y="34"/>
                </a:cubicBezTo>
                <a:cubicBezTo>
                  <a:pt x="1019" y="34"/>
                  <a:pt x="940" y="78"/>
                  <a:pt x="878" y="139"/>
                </a:cubicBezTo>
                <a:cubicBezTo>
                  <a:pt x="820" y="61"/>
                  <a:pt x="739" y="0"/>
                  <a:pt x="652" y="0"/>
                </a:cubicBezTo>
                <a:cubicBezTo>
                  <a:pt x="557" y="0"/>
                  <a:pt x="480" y="55"/>
                  <a:pt x="430" y="128"/>
                </a:cubicBezTo>
                <a:cubicBezTo>
                  <a:pt x="370" y="86"/>
                  <a:pt x="299" y="58"/>
                  <a:pt x="223" y="58"/>
                </a:cubicBezTo>
                <a:cubicBezTo>
                  <a:pt x="195" y="58"/>
                  <a:pt x="172" y="71"/>
                  <a:pt x="155" y="95"/>
                </a:cubicBezTo>
                <a:cubicBezTo>
                  <a:pt x="0" y="315"/>
                  <a:pt x="448" y="1636"/>
                  <a:pt x="505" y="1800"/>
                </a:cubicBezTo>
                <a:cubicBezTo>
                  <a:pt x="514" y="1800"/>
                  <a:pt x="524" y="1800"/>
                  <a:pt x="533" y="1801"/>
                </a:cubicBezTo>
                <a:cubicBezTo>
                  <a:pt x="517" y="1753"/>
                  <a:pt x="392" y="1370"/>
                  <a:pt x="293" y="1012"/>
                </a:cubicBezTo>
                <a:cubicBezTo>
                  <a:pt x="117" y="379"/>
                  <a:pt x="133" y="172"/>
                  <a:pt x="177" y="110"/>
                </a:cubicBezTo>
                <a:cubicBezTo>
                  <a:pt x="189" y="93"/>
                  <a:pt x="204" y="85"/>
                  <a:pt x="223" y="85"/>
                </a:cubicBezTo>
                <a:cubicBezTo>
                  <a:pt x="293" y="85"/>
                  <a:pt x="359" y="112"/>
                  <a:pt x="415" y="151"/>
                </a:cubicBezTo>
                <a:cubicBezTo>
                  <a:pt x="378" y="212"/>
                  <a:pt x="357" y="284"/>
                  <a:pt x="357" y="344"/>
                </a:cubicBezTo>
                <a:cubicBezTo>
                  <a:pt x="357" y="385"/>
                  <a:pt x="367" y="420"/>
                  <a:pt x="384" y="445"/>
                </a:cubicBezTo>
                <a:cubicBezTo>
                  <a:pt x="404" y="473"/>
                  <a:pt x="434" y="488"/>
                  <a:pt x="470" y="488"/>
                </a:cubicBezTo>
                <a:cubicBezTo>
                  <a:pt x="511" y="488"/>
                  <a:pt x="543" y="478"/>
                  <a:pt x="564" y="459"/>
                </a:cubicBezTo>
                <a:cubicBezTo>
                  <a:pt x="584" y="441"/>
                  <a:pt x="595" y="415"/>
                  <a:pt x="595" y="384"/>
                </a:cubicBezTo>
                <a:cubicBezTo>
                  <a:pt x="595" y="312"/>
                  <a:pt x="538" y="214"/>
                  <a:pt x="451" y="145"/>
                </a:cubicBezTo>
                <a:cubicBezTo>
                  <a:pt x="498" y="77"/>
                  <a:pt x="567" y="27"/>
                  <a:pt x="652" y="27"/>
                </a:cubicBezTo>
                <a:cubicBezTo>
                  <a:pt x="730" y="27"/>
                  <a:pt x="805" y="85"/>
                  <a:pt x="860" y="159"/>
                </a:cubicBezTo>
                <a:cubicBezTo>
                  <a:pt x="798" y="228"/>
                  <a:pt x="759" y="315"/>
                  <a:pt x="759" y="384"/>
                </a:cubicBezTo>
                <a:cubicBezTo>
                  <a:pt x="759" y="452"/>
                  <a:pt x="799" y="493"/>
                  <a:pt x="864" y="493"/>
                </a:cubicBezTo>
                <a:cubicBezTo>
                  <a:pt x="900" y="493"/>
                  <a:pt x="927" y="481"/>
                  <a:pt x="946" y="459"/>
                </a:cubicBezTo>
                <a:cubicBezTo>
                  <a:pt x="963" y="439"/>
                  <a:pt x="971" y="411"/>
                  <a:pt x="971" y="376"/>
                </a:cubicBezTo>
                <a:cubicBezTo>
                  <a:pt x="971" y="313"/>
                  <a:pt x="941" y="232"/>
                  <a:pt x="894" y="160"/>
                </a:cubicBezTo>
                <a:cubicBezTo>
                  <a:pt x="936" y="117"/>
                  <a:pt x="1010" y="60"/>
                  <a:pt x="1107" y="60"/>
                </a:cubicBezTo>
                <a:cubicBezTo>
                  <a:pt x="1118" y="60"/>
                  <a:pt x="1127" y="65"/>
                  <a:pt x="1135" y="75"/>
                </a:cubicBezTo>
                <a:cubicBezTo>
                  <a:pt x="1175" y="129"/>
                  <a:pt x="1189" y="329"/>
                  <a:pt x="1034" y="984"/>
                </a:cubicBezTo>
                <a:cubicBezTo>
                  <a:pt x="948" y="1347"/>
                  <a:pt x="836" y="1740"/>
                  <a:pt x="819" y="1800"/>
                </a:cubicBezTo>
                <a:cubicBezTo>
                  <a:pt x="829" y="1800"/>
                  <a:pt x="838" y="1799"/>
                  <a:pt x="847" y="1798"/>
                </a:cubicBezTo>
                <a:cubicBezTo>
                  <a:pt x="871" y="1716"/>
                  <a:pt x="977" y="1339"/>
                  <a:pt x="1060" y="990"/>
                </a:cubicBezTo>
                <a:cubicBezTo>
                  <a:pt x="1186" y="457"/>
                  <a:pt x="1218" y="144"/>
                  <a:pt x="1156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E71F640-DFA2-E449-AD92-D4EFB51B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702" y="5752561"/>
            <a:ext cx="114538" cy="126611"/>
          </a:xfrm>
          <a:custGeom>
            <a:avLst/>
            <a:gdLst>
              <a:gd name="connsiteX0" fmla="*/ 202639 w 229075"/>
              <a:gd name="connsiteY0" fmla="*/ 71411 h 253221"/>
              <a:gd name="connsiteX1" fmla="*/ 221731 w 229075"/>
              <a:gd name="connsiteY1" fmla="*/ 177243 h 253221"/>
              <a:gd name="connsiteX2" fmla="*/ 142818 w 229075"/>
              <a:gd name="connsiteY2" fmla="*/ 253194 h 253221"/>
              <a:gd name="connsiteX3" fmla="*/ 76531 w 229075"/>
              <a:gd name="connsiteY3" fmla="*/ 0 h 253221"/>
              <a:gd name="connsiteX4" fmla="*/ 108625 w 229075"/>
              <a:gd name="connsiteY4" fmla="*/ 11093 h 253221"/>
              <a:gd name="connsiteX5" fmla="*/ 33328 w 229075"/>
              <a:gd name="connsiteY5" fmla="*/ 251447 h 253221"/>
              <a:gd name="connsiteX6" fmla="*/ 0 w 229075"/>
              <a:gd name="connsiteY6" fmla="*/ 240354 h 25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5" h="253221">
                <a:moveTo>
                  <a:pt x="202639" y="71411"/>
                </a:moveTo>
                <a:cubicBezTo>
                  <a:pt x="202639" y="71411"/>
                  <a:pt x="245913" y="97558"/>
                  <a:pt x="221731" y="177243"/>
                </a:cubicBezTo>
                <a:cubicBezTo>
                  <a:pt x="195002" y="256929"/>
                  <a:pt x="142818" y="253194"/>
                  <a:pt x="142818" y="253194"/>
                </a:cubicBezTo>
                <a:close/>
                <a:moveTo>
                  <a:pt x="76531" y="0"/>
                </a:moveTo>
                <a:lnTo>
                  <a:pt x="108625" y="11093"/>
                </a:lnTo>
                <a:lnTo>
                  <a:pt x="33328" y="251447"/>
                </a:lnTo>
                <a:lnTo>
                  <a:pt x="0" y="240354"/>
                </a:lnTo>
                <a:close/>
              </a:path>
            </a:pathLst>
          </a:custGeom>
          <a:solidFill>
            <a:srgbClr val="068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7CE2BC4-C481-264A-ADE9-EB9F39E9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047" y="5753025"/>
            <a:ext cx="82835" cy="140889"/>
          </a:xfrm>
          <a:custGeom>
            <a:avLst/>
            <a:gdLst>
              <a:gd name="connsiteX0" fmla="*/ 142235 w 165670"/>
              <a:gd name="connsiteY0" fmla="*/ 18020 h 281778"/>
              <a:gd name="connsiteX1" fmla="*/ 148622 w 165670"/>
              <a:gd name="connsiteY1" fmla="*/ 19255 h 281778"/>
              <a:gd name="connsiteX2" fmla="*/ 155009 w 165670"/>
              <a:gd name="connsiteY2" fmla="*/ 32836 h 281778"/>
              <a:gd name="connsiteX3" fmla="*/ 150137 w 165670"/>
              <a:gd name="connsiteY3" fmla="*/ 47891 h 281778"/>
              <a:gd name="connsiteX4" fmla="*/ 155209 w 165670"/>
              <a:gd name="connsiteY4" fmla="*/ 45515 h 281778"/>
              <a:gd name="connsiteX5" fmla="*/ 157634 w 165670"/>
              <a:gd name="connsiteY5" fmla="*/ 45515 h 281778"/>
              <a:gd name="connsiteX6" fmla="*/ 164911 w 165670"/>
              <a:gd name="connsiteY6" fmla="*/ 59262 h 281778"/>
              <a:gd name="connsiteX7" fmla="*/ 100635 w 165670"/>
              <a:gd name="connsiteY7" fmla="*/ 269220 h 281778"/>
              <a:gd name="connsiteX8" fmla="*/ 87295 w 165670"/>
              <a:gd name="connsiteY8" fmla="*/ 275469 h 281778"/>
              <a:gd name="connsiteX9" fmla="*/ 84869 w 165670"/>
              <a:gd name="connsiteY9" fmla="*/ 275469 h 281778"/>
              <a:gd name="connsiteX10" fmla="*/ 78208 w 165670"/>
              <a:gd name="connsiteY10" fmla="*/ 270130 h 281778"/>
              <a:gd name="connsiteX11" fmla="*/ 77086 w 165670"/>
              <a:gd name="connsiteY11" fmla="*/ 273597 h 281778"/>
              <a:gd name="connsiteX12" fmla="*/ 61757 w 165670"/>
              <a:gd name="connsiteY12" fmla="*/ 281005 h 281778"/>
              <a:gd name="connsiteX13" fmla="*/ 56647 w 165670"/>
              <a:gd name="connsiteY13" fmla="*/ 279770 h 281778"/>
              <a:gd name="connsiteX14" fmla="*/ 50260 w 165670"/>
              <a:gd name="connsiteY14" fmla="*/ 266189 h 281778"/>
              <a:gd name="connsiteX15" fmla="*/ 128183 w 165670"/>
              <a:gd name="connsiteY15" fmla="*/ 25428 h 281778"/>
              <a:gd name="connsiteX16" fmla="*/ 142235 w 165670"/>
              <a:gd name="connsiteY16" fmla="*/ 18020 h 281778"/>
              <a:gd name="connsiteX17" fmla="*/ 91710 w 165670"/>
              <a:gd name="connsiteY17" fmla="*/ 310 h 281778"/>
              <a:gd name="connsiteX18" fmla="*/ 98023 w 165670"/>
              <a:gd name="connsiteY18" fmla="*/ 1551 h 281778"/>
              <a:gd name="connsiteX19" fmla="*/ 105600 w 165670"/>
              <a:gd name="connsiteY19" fmla="*/ 16435 h 281778"/>
              <a:gd name="connsiteX20" fmla="*/ 100804 w 165670"/>
              <a:gd name="connsiteY20" fmla="*/ 31252 h 281778"/>
              <a:gd name="connsiteX21" fmla="*/ 105598 w 165670"/>
              <a:gd name="connsiteY21" fmla="*/ 29035 h 281778"/>
              <a:gd name="connsiteX22" fmla="*/ 109284 w 165670"/>
              <a:gd name="connsiteY22" fmla="*/ 29035 h 281778"/>
              <a:gd name="connsiteX23" fmla="*/ 116656 w 165670"/>
              <a:gd name="connsiteY23" fmla="*/ 42782 h 281778"/>
              <a:gd name="connsiteX24" fmla="*/ 51537 w 165670"/>
              <a:gd name="connsiteY24" fmla="*/ 252737 h 281778"/>
              <a:gd name="connsiteX25" fmla="*/ 38022 w 165670"/>
              <a:gd name="connsiteY25" fmla="*/ 260236 h 281778"/>
              <a:gd name="connsiteX26" fmla="*/ 34336 w 165670"/>
              <a:gd name="connsiteY26" fmla="*/ 258986 h 281778"/>
              <a:gd name="connsiteX27" fmla="*/ 30134 w 165670"/>
              <a:gd name="connsiteY27" fmla="*/ 249583 h 281778"/>
              <a:gd name="connsiteX28" fmla="*/ 27309 w 165670"/>
              <a:gd name="connsiteY28" fmla="*/ 258309 h 281778"/>
              <a:gd name="connsiteX29" fmla="*/ 13419 w 165670"/>
              <a:gd name="connsiteY29" fmla="*/ 264511 h 281778"/>
              <a:gd name="connsiteX30" fmla="*/ 8368 w 165670"/>
              <a:gd name="connsiteY30" fmla="*/ 263271 h 281778"/>
              <a:gd name="connsiteX31" fmla="*/ 792 w 165670"/>
              <a:gd name="connsiteY31" fmla="*/ 249626 h 281778"/>
              <a:gd name="connsiteX32" fmla="*/ 77819 w 165670"/>
              <a:gd name="connsiteY32" fmla="*/ 7753 h 281778"/>
              <a:gd name="connsiteX33" fmla="*/ 91710 w 165670"/>
              <a:gd name="connsiteY33" fmla="*/ 310 h 28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5670" h="281778">
                <a:moveTo>
                  <a:pt x="142235" y="18020"/>
                </a:moveTo>
                <a:lnTo>
                  <a:pt x="148622" y="19255"/>
                </a:lnTo>
                <a:cubicBezTo>
                  <a:pt x="153732" y="21724"/>
                  <a:pt x="156287" y="27898"/>
                  <a:pt x="155009" y="32836"/>
                </a:cubicBezTo>
                <a:lnTo>
                  <a:pt x="150137" y="47891"/>
                </a:lnTo>
                <a:lnTo>
                  <a:pt x="155209" y="45515"/>
                </a:lnTo>
                <a:lnTo>
                  <a:pt x="157634" y="45515"/>
                </a:lnTo>
                <a:cubicBezTo>
                  <a:pt x="163698" y="46764"/>
                  <a:pt x="167336" y="54263"/>
                  <a:pt x="164911" y="59262"/>
                </a:cubicBezTo>
                <a:lnTo>
                  <a:pt x="100635" y="269220"/>
                </a:lnTo>
                <a:cubicBezTo>
                  <a:pt x="99422" y="275469"/>
                  <a:pt x="92146" y="277968"/>
                  <a:pt x="87295" y="275469"/>
                </a:cubicBezTo>
                <a:lnTo>
                  <a:pt x="84869" y="275469"/>
                </a:lnTo>
                <a:lnTo>
                  <a:pt x="78208" y="270130"/>
                </a:lnTo>
                <a:lnTo>
                  <a:pt x="77086" y="273597"/>
                </a:lnTo>
                <a:cubicBezTo>
                  <a:pt x="74531" y="279770"/>
                  <a:pt x="68144" y="283474"/>
                  <a:pt x="61757" y="281005"/>
                </a:cubicBezTo>
                <a:lnTo>
                  <a:pt x="56647" y="279770"/>
                </a:lnTo>
                <a:cubicBezTo>
                  <a:pt x="51538" y="278536"/>
                  <a:pt x="47705" y="271128"/>
                  <a:pt x="50260" y="266189"/>
                </a:cubicBezTo>
                <a:lnTo>
                  <a:pt x="128183" y="25428"/>
                </a:lnTo>
                <a:cubicBezTo>
                  <a:pt x="130738" y="19255"/>
                  <a:pt x="135848" y="15551"/>
                  <a:pt x="142235" y="18020"/>
                </a:cubicBezTo>
                <a:close/>
                <a:moveTo>
                  <a:pt x="91710" y="310"/>
                </a:moveTo>
                <a:lnTo>
                  <a:pt x="98023" y="1551"/>
                </a:lnTo>
                <a:cubicBezTo>
                  <a:pt x="104337" y="4032"/>
                  <a:pt x="106862" y="10233"/>
                  <a:pt x="105600" y="16435"/>
                </a:cubicBezTo>
                <a:lnTo>
                  <a:pt x="100804" y="31252"/>
                </a:lnTo>
                <a:lnTo>
                  <a:pt x="105598" y="29035"/>
                </a:lnTo>
                <a:lnTo>
                  <a:pt x="109284" y="29035"/>
                </a:lnTo>
                <a:cubicBezTo>
                  <a:pt x="114199" y="31535"/>
                  <a:pt x="117885" y="37784"/>
                  <a:pt x="116656" y="42782"/>
                </a:cubicBezTo>
                <a:lnTo>
                  <a:pt x="51537" y="252737"/>
                </a:lnTo>
                <a:cubicBezTo>
                  <a:pt x="49080" y="258986"/>
                  <a:pt x="42936" y="261485"/>
                  <a:pt x="38022" y="260236"/>
                </a:cubicBezTo>
                <a:lnTo>
                  <a:pt x="34336" y="258986"/>
                </a:lnTo>
                <a:lnTo>
                  <a:pt x="30134" y="249583"/>
                </a:lnTo>
                <a:lnTo>
                  <a:pt x="27309" y="258309"/>
                </a:lnTo>
                <a:cubicBezTo>
                  <a:pt x="26047" y="264511"/>
                  <a:pt x="19733" y="266992"/>
                  <a:pt x="13419" y="264511"/>
                </a:cubicBezTo>
                <a:lnTo>
                  <a:pt x="8368" y="263271"/>
                </a:lnTo>
                <a:cubicBezTo>
                  <a:pt x="2054" y="262030"/>
                  <a:pt x="-1734" y="255828"/>
                  <a:pt x="792" y="249626"/>
                </a:cubicBezTo>
                <a:lnTo>
                  <a:pt x="77819" y="7753"/>
                </a:lnTo>
                <a:cubicBezTo>
                  <a:pt x="80345" y="1551"/>
                  <a:pt x="86659" y="-930"/>
                  <a:pt x="91710" y="310"/>
                </a:cubicBezTo>
                <a:close/>
              </a:path>
            </a:pathLst>
          </a:custGeom>
          <a:solidFill>
            <a:srgbClr val="03BA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9AF1F6C-E257-1040-9B23-EA288FBC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660" y="5780024"/>
            <a:ext cx="57127" cy="95519"/>
          </a:xfrm>
          <a:custGeom>
            <a:avLst/>
            <a:gdLst>
              <a:gd name="connsiteX0" fmla="*/ 30213 w 114253"/>
              <a:gd name="connsiteY0" fmla="*/ 164791 h 191038"/>
              <a:gd name="connsiteX1" fmla="*/ 31587 w 114253"/>
              <a:gd name="connsiteY1" fmla="*/ 167376 h 191038"/>
              <a:gd name="connsiteX2" fmla="*/ 24720 w 114253"/>
              <a:gd name="connsiteY2" fmla="*/ 185471 h 191038"/>
              <a:gd name="connsiteX3" fmla="*/ 23347 w 114253"/>
              <a:gd name="connsiteY3" fmla="*/ 185471 h 191038"/>
              <a:gd name="connsiteX4" fmla="*/ 23347 w 114253"/>
              <a:gd name="connsiteY4" fmla="*/ 184178 h 191038"/>
              <a:gd name="connsiteX5" fmla="*/ 28840 w 114253"/>
              <a:gd name="connsiteY5" fmla="*/ 166083 h 191038"/>
              <a:gd name="connsiteX6" fmla="*/ 40808 w 114253"/>
              <a:gd name="connsiteY6" fmla="*/ 143996 h 191038"/>
              <a:gd name="connsiteX7" fmla="*/ 40808 w 114253"/>
              <a:gd name="connsiteY7" fmla="*/ 146351 h 191038"/>
              <a:gd name="connsiteX8" fmla="*/ 36099 w 114253"/>
              <a:gd name="connsiteY8" fmla="*/ 158123 h 191038"/>
              <a:gd name="connsiteX9" fmla="*/ 34530 w 114253"/>
              <a:gd name="connsiteY9" fmla="*/ 158123 h 191038"/>
              <a:gd name="connsiteX10" fmla="*/ 32960 w 114253"/>
              <a:gd name="connsiteY10" fmla="*/ 156946 h 191038"/>
              <a:gd name="connsiteX11" fmla="*/ 37669 w 114253"/>
              <a:gd name="connsiteY11" fmla="*/ 145173 h 191038"/>
              <a:gd name="connsiteX12" fmla="*/ 40808 w 114253"/>
              <a:gd name="connsiteY12" fmla="*/ 143996 h 191038"/>
              <a:gd name="connsiteX13" fmla="*/ 39552 w 114253"/>
              <a:gd name="connsiteY13" fmla="*/ 131833 h 191038"/>
              <a:gd name="connsiteX14" fmla="*/ 41748 w 114253"/>
              <a:gd name="connsiteY14" fmla="*/ 131833 h 191038"/>
              <a:gd name="connsiteX15" fmla="*/ 41748 w 114253"/>
              <a:gd name="connsiteY15" fmla="*/ 132749 h 191038"/>
              <a:gd name="connsiteX16" fmla="*/ 41748 w 114253"/>
              <a:gd name="connsiteY16" fmla="*/ 135496 h 191038"/>
              <a:gd name="connsiteX17" fmla="*/ 39552 w 114253"/>
              <a:gd name="connsiteY17" fmla="*/ 136411 h 191038"/>
              <a:gd name="connsiteX18" fmla="*/ 39552 w 114253"/>
              <a:gd name="connsiteY18" fmla="*/ 135496 h 191038"/>
              <a:gd name="connsiteX19" fmla="*/ 74515 w 114253"/>
              <a:gd name="connsiteY19" fmla="*/ 115357 h 191038"/>
              <a:gd name="connsiteX20" fmla="*/ 74515 w 114253"/>
              <a:gd name="connsiteY20" fmla="*/ 117798 h 191038"/>
              <a:gd name="connsiteX21" fmla="*/ 53022 w 114253"/>
              <a:gd name="connsiteY21" fmla="*/ 189818 h 191038"/>
              <a:gd name="connsiteX22" fmla="*/ 51827 w 114253"/>
              <a:gd name="connsiteY22" fmla="*/ 191038 h 191038"/>
              <a:gd name="connsiteX23" fmla="*/ 50633 w 114253"/>
              <a:gd name="connsiteY23" fmla="*/ 188597 h 191038"/>
              <a:gd name="connsiteX24" fmla="*/ 73321 w 114253"/>
              <a:gd name="connsiteY24" fmla="*/ 116578 h 191038"/>
              <a:gd name="connsiteX25" fmla="*/ 74515 w 114253"/>
              <a:gd name="connsiteY25" fmla="*/ 115357 h 191038"/>
              <a:gd name="connsiteX26" fmla="*/ 41502 w 114253"/>
              <a:gd name="connsiteY26" fmla="*/ 43944 h 191038"/>
              <a:gd name="connsiteX27" fmla="*/ 42723 w 114253"/>
              <a:gd name="connsiteY27" fmla="*/ 46464 h 191038"/>
              <a:gd name="connsiteX28" fmla="*/ 2442 w 114253"/>
              <a:gd name="connsiteY28" fmla="*/ 178751 h 191038"/>
              <a:gd name="connsiteX29" fmla="*/ 1221 w 114253"/>
              <a:gd name="connsiteY29" fmla="*/ 178751 h 191038"/>
              <a:gd name="connsiteX30" fmla="*/ 0 w 114253"/>
              <a:gd name="connsiteY30" fmla="*/ 177491 h 191038"/>
              <a:gd name="connsiteX31" fmla="*/ 40281 w 114253"/>
              <a:gd name="connsiteY31" fmla="*/ 45204 h 191038"/>
              <a:gd name="connsiteX32" fmla="*/ 41502 w 114253"/>
              <a:gd name="connsiteY32" fmla="*/ 43944 h 191038"/>
              <a:gd name="connsiteX33" fmla="*/ 102173 w 114253"/>
              <a:gd name="connsiteY33" fmla="*/ 27468 h 191038"/>
              <a:gd name="connsiteX34" fmla="*/ 103272 w 114253"/>
              <a:gd name="connsiteY34" fmla="*/ 28736 h 191038"/>
              <a:gd name="connsiteX35" fmla="*/ 95581 w 114253"/>
              <a:gd name="connsiteY35" fmla="*/ 57892 h 191038"/>
              <a:gd name="connsiteX36" fmla="*/ 94482 w 114253"/>
              <a:gd name="connsiteY36" fmla="*/ 59159 h 191038"/>
              <a:gd name="connsiteX37" fmla="*/ 93383 w 114253"/>
              <a:gd name="connsiteY37" fmla="*/ 56624 h 191038"/>
              <a:gd name="connsiteX38" fmla="*/ 101074 w 114253"/>
              <a:gd name="connsiteY38" fmla="*/ 28736 h 191038"/>
              <a:gd name="connsiteX39" fmla="*/ 102173 w 114253"/>
              <a:gd name="connsiteY39" fmla="*/ 27468 h 191038"/>
              <a:gd name="connsiteX40" fmla="*/ 83770 w 114253"/>
              <a:gd name="connsiteY40" fmla="*/ 5494 h 191038"/>
              <a:gd name="connsiteX41" fmla="*/ 85143 w 114253"/>
              <a:gd name="connsiteY41" fmla="*/ 5494 h 191038"/>
              <a:gd name="connsiteX42" fmla="*/ 85143 w 114253"/>
              <a:gd name="connsiteY42" fmla="*/ 6715 h 191038"/>
              <a:gd name="connsiteX43" fmla="*/ 63172 w 114253"/>
              <a:gd name="connsiteY43" fmla="*/ 70190 h 191038"/>
              <a:gd name="connsiteX44" fmla="*/ 61798 w 114253"/>
              <a:gd name="connsiteY44" fmla="*/ 70190 h 191038"/>
              <a:gd name="connsiteX45" fmla="*/ 60425 w 114253"/>
              <a:gd name="connsiteY45" fmla="*/ 68970 h 191038"/>
              <a:gd name="connsiteX46" fmla="*/ 112056 w 114253"/>
              <a:gd name="connsiteY46" fmla="*/ 1221 h 191038"/>
              <a:gd name="connsiteX47" fmla="*/ 113155 w 114253"/>
              <a:gd name="connsiteY47" fmla="*/ 1221 h 191038"/>
              <a:gd name="connsiteX48" fmla="*/ 114253 w 114253"/>
              <a:gd name="connsiteY48" fmla="*/ 2442 h 191038"/>
              <a:gd name="connsiteX49" fmla="*/ 112056 w 114253"/>
              <a:gd name="connsiteY49" fmla="*/ 9766 h 191038"/>
              <a:gd name="connsiteX50" fmla="*/ 110957 w 114253"/>
              <a:gd name="connsiteY50" fmla="*/ 9766 h 191038"/>
              <a:gd name="connsiteX51" fmla="*/ 109858 w 114253"/>
              <a:gd name="connsiteY51" fmla="*/ 8545 h 191038"/>
              <a:gd name="connsiteX52" fmla="*/ 57679 w 114253"/>
              <a:gd name="connsiteY52" fmla="*/ 0 h 191038"/>
              <a:gd name="connsiteX53" fmla="*/ 59053 w 114253"/>
              <a:gd name="connsiteY53" fmla="*/ 2441 h 191038"/>
              <a:gd name="connsiteX54" fmla="*/ 52186 w 114253"/>
              <a:gd name="connsiteY54" fmla="*/ 18310 h 191038"/>
              <a:gd name="connsiteX55" fmla="*/ 50813 w 114253"/>
              <a:gd name="connsiteY55" fmla="*/ 19531 h 191038"/>
              <a:gd name="connsiteX56" fmla="*/ 49439 w 114253"/>
              <a:gd name="connsiteY56" fmla="*/ 18310 h 191038"/>
              <a:gd name="connsiteX57" fmla="*/ 56306 w 114253"/>
              <a:gd name="connsiteY57" fmla="*/ 1221 h 191038"/>
              <a:gd name="connsiteX58" fmla="*/ 57679 w 114253"/>
              <a:gd name="connsiteY58" fmla="*/ 0 h 19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253" h="191038">
                <a:moveTo>
                  <a:pt x="30213" y="164791"/>
                </a:moveTo>
                <a:cubicBezTo>
                  <a:pt x="31587" y="166083"/>
                  <a:pt x="31587" y="166083"/>
                  <a:pt x="31587" y="167376"/>
                </a:cubicBezTo>
                <a:lnTo>
                  <a:pt x="24720" y="185471"/>
                </a:lnTo>
                <a:lnTo>
                  <a:pt x="23347" y="185471"/>
                </a:lnTo>
                <a:cubicBezTo>
                  <a:pt x="23347" y="185471"/>
                  <a:pt x="21973" y="185471"/>
                  <a:pt x="23347" y="184178"/>
                </a:cubicBezTo>
                <a:lnTo>
                  <a:pt x="28840" y="166083"/>
                </a:lnTo>
                <a:close/>
                <a:moveTo>
                  <a:pt x="40808" y="143996"/>
                </a:moveTo>
                <a:cubicBezTo>
                  <a:pt x="40808" y="143996"/>
                  <a:pt x="42378" y="145173"/>
                  <a:pt x="40808" y="146351"/>
                </a:cubicBezTo>
                <a:lnTo>
                  <a:pt x="36099" y="158123"/>
                </a:lnTo>
                <a:cubicBezTo>
                  <a:pt x="36099" y="158123"/>
                  <a:pt x="36099" y="158123"/>
                  <a:pt x="34530" y="158123"/>
                </a:cubicBezTo>
                <a:cubicBezTo>
                  <a:pt x="32960" y="158123"/>
                  <a:pt x="32960" y="158123"/>
                  <a:pt x="32960" y="156946"/>
                </a:cubicBezTo>
                <a:lnTo>
                  <a:pt x="37669" y="145173"/>
                </a:lnTo>
                <a:cubicBezTo>
                  <a:pt x="39239" y="143996"/>
                  <a:pt x="40808" y="142819"/>
                  <a:pt x="40808" y="143996"/>
                </a:cubicBezTo>
                <a:close/>
                <a:moveTo>
                  <a:pt x="39552" y="131833"/>
                </a:moveTo>
                <a:cubicBezTo>
                  <a:pt x="40650" y="131833"/>
                  <a:pt x="40650" y="131833"/>
                  <a:pt x="41748" y="131833"/>
                </a:cubicBezTo>
                <a:cubicBezTo>
                  <a:pt x="41748" y="131833"/>
                  <a:pt x="42846" y="131833"/>
                  <a:pt x="41748" y="132749"/>
                </a:cubicBezTo>
                <a:lnTo>
                  <a:pt x="41748" y="135496"/>
                </a:lnTo>
                <a:cubicBezTo>
                  <a:pt x="40650" y="135496"/>
                  <a:pt x="39552" y="136411"/>
                  <a:pt x="39552" y="136411"/>
                </a:cubicBezTo>
                <a:cubicBezTo>
                  <a:pt x="39552" y="135496"/>
                  <a:pt x="38454" y="135496"/>
                  <a:pt x="39552" y="135496"/>
                </a:cubicBezTo>
                <a:close/>
                <a:moveTo>
                  <a:pt x="74515" y="115357"/>
                </a:moveTo>
                <a:cubicBezTo>
                  <a:pt x="74515" y="115357"/>
                  <a:pt x="75709" y="116578"/>
                  <a:pt x="74515" y="117798"/>
                </a:cubicBezTo>
                <a:lnTo>
                  <a:pt x="53022" y="189818"/>
                </a:lnTo>
                <a:cubicBezTo>
                  <a:pt x="51827" y="191038"/>
                  <a:pt x="51827" y="191038"/>
                  <a:pt x="51827" y="191038"/>
                </a:cubicBezTo>
                <a:cubicBezTo>
                  <a:pt x="50633" y="191038"/>
                  <a:pt x="49439" y="189818"/>
                  <a:pt x="50633" y="188597"/>
                </a:cubicBezTo>
                <a:lnTo>
                  <a:pt x="73321" y="116578"/>
                </a:lnTo>
                <a:cubicBezTo>
                  <a:pt x="73321" y="115357"/>
                  <a:pt x="73321" y="115357"/>
                  <a:pt x="74515" y="115357"/>
                </a:cubicBezTo>
                <a:close/>
                <a:moveTo>
                  <a:pt x="41502" y="43944"/>
                </a:moveTo>
                <a:cubicBezTo>
                  <a:pt x="42723" y="43944"/>
                  <a:pt x="42723" y="45204"/>
                  <a:pt x="42723" y="46464"/>
                </a:cubicBezTo>
                <a:lnTo>
                  <a:pt x="2442" y="178751"/>
                </a:lnTo>
                <a:cubicBezTo>
                  <a:pt x="2442" y="178751"/>
                  <a:pt x="1221" y="180011"/>
                  <a:pt x="1221" y="178751"/>
                </a:cubicBezTo>
                <a:cubicBezTo>
                  <a:pt x="0" y="178751"/>
                  <a:pt x="0" y="178751"/>
                  <a:pt x="0" y="177491"/>
                </a:cubicBezTo>
                <a:lnTo>
                  <a:pt x="40281" y="45204"/>
                </a:lnTo>
                <a:cubicBezTo>
                  <a:pt x="40281" y="43944"/>
                  <a:pt x="41502" y="43944"/>
                  <a:pt x="41502" y="43944"/>
                </a:cubicBezTo>
                <a:close/>
                <a:moveTo>
                  <a:pt x="102173" y="27468"/>
                </a:moveTo>
                <a:cubicBezTo>
                  <a:pt x="103272" y="27468"/>
                  <a:pt x="103272" y="28736"/>
                  <a:pt x="103272" y="28736"/>
                </a:cubicBezTo>
                <a:lnTo>
                  <a:pt x="95581" y="57892"/>
                </a:lnTo>
                <a:cubicBezTo>
                  <a:pt x="95581" y="59159"/>
                  <a:pt x="94482" y="59159"/>
                  <a:pt x="94482" y="59159"/>
                </a:cubicBezTo>
                <a:cubicBezTo>
                  <a:pt x="93383" y="59159"/>
                  <a:pt x="93383" y="57892"/>
                  <a:pt x="93383" y="56624"/>
                </a:cubicBezTo>
                <a:lnTo>
                  <a:pt x="101074" y="28736"/>
                </a:lnTo>
                <a:cubicBezTo>
                  <a:pt x="102173" y="27468"/>
                  <a:pt x="102173" y="27468"/>
                  <a:pt x="102173" y="27468"/>
                </a:cubicBezTo>
                <a:close/>
                <a:moveTo>
                  <a:pt x="83770" y="5494"/>
                </a:moveTo>
                <a:cubicBezTo>
                  <a:pt x="83770" y="5494"/>
                  <a:pt x="83770" y="5494"/>
                  <a:pt x="85143" y="5494"/>
                </a:cubicBezTo>
                <a:cubicBezTo>
                  <a:pt x="85143" y="5494"/>
                  <a:pt x="86516" y="5494"/>
                  <a:pt x="85143" y="6715"/>
                </a:cubicBezTo>
                <a:lnTo>
                  <a:pt x="63172" y="70190"/>
                </a:lnTo>
                <a:lnTo>
                  <a:pt x="61798" y="70190"/>
                </a:lnTo>
                <a:cubicBezTo>
                  <a:pt x="61798" y="70190"/>
                  <a:pt x="60425" y="70190"/>
                  <a:pt x="60425" y="68970"/>
                </a:cubicBezTo>
                <a:close/>
                <a:moveTo>
                  <a:pt x="112056" y="1221"/>
                </a:moveTo>
                <a:cubicBezTo>
                  <a:pt x="112056" y="1221"/>
                  <a:pt x="112056" y="0"/>
                  <a:pt x="113155" y="1221"/>
                </a:cubicBezTo>
                <a:cubicBezTo>
                  <a:pt x="114253" y="1221"/>
                  <a:pt x="114253" y="1221"/>
                  <a:pt x="114253" y="2442"/>
                </a:cubicBezTo>
                <a:lnTo>
                  <a:pt x="112056" y="9766"/>
                </a:lnTo>
                <a:lnTo>
                  <a:pt x="110957" y="9766"/>
                </a:lnTo>
                <a:cubicBezTo>
                  <a:pt x="109858" y="9766"/>
                  <a:pt x="109858" y="9766"/>
                  <a:pt x="109858" y="8545"/>
                </a:cubicBezTo>
                <a:close/>
                <a:moveTo>
                  <a:pt x="57679" y="0"/>
                </a:moveTo>
                <a:cubicBezTo>
                  <a:pt x="59053" y="0"/>
                  <a:pt x="59053" y="1221"/>
                  <a:pt x="59053" y="2441"/>
                </a:cubicBezTo>
                <a:lnTo>
                  <a:pt x="52186" y="18310"/>
                </a:lnTo>
                <a:cubicBezTo>
                  <a:pt x="52186" y="19531"/>
                  <a:pt x="52186" y="20751"/>
                  <a:pt x="50813" y="19531"/>
                </a:cubicBezTo>
                <a:cubicBezTo>
                  <a:pt x="49439" y="19531"/>
                  <a:pt x="49439" y="18310"/>
                  <a:pt x="49439" y="18310"/>
                </a:cubicBezTo>
                <a:lnTo>
                  <a:pt x="56306" y="1221"/>
                </a:lnTo>
                <a:cubicBezTo>
                  <a:pt x="56306" y="0"/>
                  <a:pt x="57679" y="0"/>
                  <a:pt x="57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5DE37464-4108-494F-BFB2-3B56B870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01" y="5532837"/>
            <a:ext cx="483378" cy="395500"/>
          </a:xfrm>
          <a:custGeom>
            <a:avLst/>
            <a:gdLst>
              <a:gd name="T0" fmla="*/ 272362 w 778"/>
              <a:gd name="T1" fmla="*/ 32005 h 635"/>
              <a:gd name="T2" fmla="*/ 272362 w 778"/>
              <a:gd name="T3" fmla="*/ 32005 h 635"/>
              <a:gd name="T4" fmla="*/ 31276 w 778"/>
              <a:gd name="T5" fmla="*/ 158721 h 635"/>
              <a:gd name="T6" fmla="*/ 31276 w 778"/>
              <a:gd name="T7" fmla="*/ 158721 h 635"/>
              <a:gd name="T8" fmla="*/ 160290 w 778"/>
              <a:gd name="T9" fmla="*/ 399741 h 635"/>
              <a:gd name="T10" fmla="*/ 160290 w 778"/>
              <a:gd name="T11" fmla="*/ 399741 h 635"/>
              <a:gd name="T12" fmla="*/ 302987 w 778"/>
              <a:gd name="T13" fmla="*/ 386024 h 635"/>
              <a:gd name="T14" fmla="*/ 302987 w 778"/>
              <a:gd name="T15" fmla="*/ 386024 h 635"/>
              <a:gd name="T16" fmla="*/ 332308 w 778"/>
              <a:gd name="T17" fmla="*/ 371655 h 635"/>
              <a:gd name="T18" fmla="*/ 332308 w 778"/>
              <a:gd name="T19" fmla="*/ 371655 h 635"/>
              <a:gd name="T20" fmla="*/ 392254 w 778"/>
              <a:gd name="T21" fmla="*/ 359244 h 635"/>
              <a:gd name="T22" fmla="*/ 392254 w 778"/>
              <a:gd name="T23" fmla="*/ 359244 h 635"/>
              <a:gd name="T24" fmla="*/ 473051 w 778"/>
              <a:gd name="T25" fmla="*/ 297193 h 635"/>
              <a:gd name="T26" fmla="*/ 473051 w 778"/>
              <a:gd name="T27" fmla="*/ 297193 h 635"/>
              <a:gd name="T28" fmla="*/ 443078 w 778"/>
              <a:gd name="T29" fmla="*/ 197911 h 635"/>
              <a:gd name="T30" fmla="*/ 443078 w 778"/>
              <a:gd name="T31" fmla="*/ 197911 h 635"/>
              <a:gd name="T32" fmla="*/ 407892 w 778"/>
              <a:gd name="T33" fmla="*/ 167865 h 635"/>
              <a:gd name="T34" fmla="*/ 407892 w 778"/>
              <a:gd name="T35" fmla="*/ 167865 h 635"/>
              <a:gd name="T36" fmla="*/ 390299 w 778"/>
              <a:gd name="T37" fmla="*/ 139126 h 635"/>
              <a:gd name="T38" fmla="*/ 390299 w 778"/>
              <a:gd name="T39" fmla="*/ 139126 h 635"/>
              <a:gd name="T40" fmla="*/ 272362 w 778"/>
              <a:gd name="T41" fmla="*/ 32005 h 6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8" h="635">
                <a:moveTo>
                  <a:pt x="418" y="49"/>
                </a:moveTo>
                <a:lnTo>
                  <a:pt x="418" y="49"/>
                </a:lnTo>
                <a:cubicBezTo>
                  <a:pt x="262" y="0"/>
                  <a:pt x="96" y="87"/>
                  <a:pt x="48" y="243"/>
                </a:cubicBezTo>
                <a:cubicBezTo>
                  <a:pt x="0" y="399"/>
                  <a:pt x="89" y="565"/>
                  <a:pt x="246" y="612"/>
                </a:cubicBezTo>
                <a:cubicBezTo>
                  <a:pt x="322" y="634"/>
                  <a:pt x="400" y="625"/>
                  <a:pt x="465" y="591"/>
                </a:cubicBezTo>
                <a:cubicBezTo>
                  <a:pt x="480" y="583"/>
                  <a:pt x="495" y="575"/>
                  <a:pt x="510" y="569"/>
                </a:cubicBezTo>
                <a:cubicBezTo>
                  <a:pt x="530" y="562"/>
                  <a:pt x="555" y="552"/>
                  <a:pt x="602" y="550"/>
                </a:cubicBezTo>
                <a:cubicBezTo>
                  <a:pt x="663" y="547"/>
                  <a:pt x="678" y="610"/>
                  <a:pt x="726" y="455"/>
                </a:cubicBezTo>
                <a:cubicBezTo>
                  <a:pt x="777" y="295"/>
                  <a:pt x="736" y="338"/>
                  <a:pt x="680" y="303"/>
                </a:cubicBezTo>
                <a:cubicBezTo>
                  <a:pt x="653" y="286"/>
                  <a:pt x="637" y="271"/>
                  <a:pt x="626" y="257"/>
                </a:cubicBezTo>
                <a:cubicBezTo>
                  <a:pt x="615" y="243"/>
                  <a:pt x="606" y="229"/>
                  <a:pt x="599" y="213"/>
                </a:cubicBezTo>
                <a:cubicBezTo>
                  <a:pt x="567" y="137"/>
                  <a:pt x="503" y="76"/>
                  <a:pt x="418" y="49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D48EF06-77CA-7C48-844E-CC4E57FB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76" y="5761326"/>
            <a:ext cx="110550" cy="123966"/>
          </a:xfrm>
          <a:custGeom>
            <a:avLst/>
            <a:gdLst>
              <a:gd name="connsiteX0" fmla="*/ 59811 w 221099"/>
              <a:gd name="connsiteY0" fmla="*/ 95106 h 247932"/>
              <a:gd name="connsiteX1" fmla="*/ 69333 w 221099"/>
              <a:gd name="connsiteY1" fmla="*/ 102206 h 247932"/>
              <a:gd name="connsiteX2" fmla="*/ 210631 w 221099"/>
              <a:gd name="connsiteY2" fmla="*/ 217051 h 247932"/>
              <a:gd name="connsiteX3" fmla="*/ 220460 w 221099"/>
              <a:gd name="connsiteY3" fmla="*/ 236809 h 247932"/>
              <a:gd name="connsiteX4" fmla="*/ 199573 w 221099"/>
              <a:gd name="connsiteY4" fmla="*/ 246688 h 247932"/>
              <a:gd name="connsiteX5" fmla="*/ 43531 w 221099"/>
              <a:gd name="connsiteY5" fmla="*/ 119495 h 247932"/>
              <a:gd name="connsiteX6" fmla="*/ 48445 w 221099"/>
              <a:gd name="connsiteY6" fmla="*/ 97267 h 247932"/>
              <a:gd name="connsiteX7" fmla="*/ 59811 w 221099"/>
              <a:gd name="connsiteY7" fmla="*/ 95106 h 247932"/>
              <a:gd name="connsiteX8" fmla="*/ 13583 w 221099"/>
              <a:gd name="connsiteY8" fmla="*/ 190 h 247932"/>
              <a:gd name="connsiteX9" fmla="*/ 31892 w 221099"/>
              <a:gd name="connsiteY9" fmla="*/ 12627 h 247932"/>
              <a:gd name="connsiteX10" fmla="*/ 39216 w 221099"/>
              <a:gd name="connsiteY10" fmla="*/ 39989 h 247932"/>
              <a:gd name="connsiteX11" fmla="*/ 29451 w 221099"/>
              <a:gd name="connsiteY11" fmla="*/ 59888 h 247932"/>
              <a:gd name="connsiteX12" fmla="*/ 8700 w 221099"/>
              <a:gd name="connsiteY12" fmla="*/ 49938 h 247932"/>
              <a:gd name="connsiteX13" fmla="*/ 156 w 221099"/>
              <a:gd name="connsiteY13" fmla="*/ 20089 h 247932"/>
              <a:gd name="connsiteX14" fmla="*/ 13583 w 221099"/>
              <a:gd name="connsiteY14" fmla="*/ 190 h 24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099" h="247932">
                <a:moveTo>
                  <a:pt x="59811" y="95106"/>
                </a:moveTo>
                <a:cubicBezTo>
                  <a:pt x="63497" y="96032"/>
                  <a:pt x="66876" y="98502"/>
                  <a:pt x="69333" y="102206"/>
                </a:cubicBezTo>
                <a:cubicBezTo>
                  <a:pt x="103736" y="155306"/>
                  <a:pt x="152883" y="194823"/>
                  <a:pt x="210631" y="217051"/>
                </a:cubicBezTo>
                <a:cubicBezTo>
                  <a:pt x="218003" y="219521"/>
                  <a:pt x="222918" y="228165"/>
                  <a:pt x="220460" y="236809"/>
                </a:cubicBezTo>
                <a:cubicBezTo>
                  <a:pt x="218003" y="245454"/>
                  <a:pt x="208173" y="250393"/>
                  <a:pt x="199573" y="246688"/>
                </a:cubicBezTo>
                <a:cubicBezTo>
                  <a:pt x="134453" y="221991"/>
                  <a:pt x="80391" y="177535"/>
                  <a:pt x="43531" y="119495"/>
                </a:cubicBezTo>
                <a:cubicBezTo>
                  <a:pt x="37387" y="110850"/>
                  <a:pt x="41073" y="100971"/>
                  <a:pt x="48445" y="97267"/>
                </a:cubicBezTo>
                <a:cubicBezTo>
                  <a:pt x="52131" y="94797"/>
                  <a:pt x="56125" y="94180"/>
                  <a:pt x="59811" y="95106"/>
                </a:cubicBezTo>
                <a:close/>
                <a:moveTo>
                  <a:pt x="13583" y="190"/>
                </a:moveTo>
                <a:cubicBezTo>
                  <a:pt x="20907" y="-1054"/>
                  <a:pt x="29451" y="3921"/>
                  <a:pt x="31892" y="12627"/>
                </a:cubicBezTo>
                <a:cubicBezTo>
                  <a:pt x="33113" y="21333"/>
                  <a:pt x="36775" y="30039"/>
                  <a:pt x="39216" y="39989"/>
                </a:cubicBezTo>
                <a:cubicBezTo>
                  <a:pt x="41658" y="48695"/>
                  <a:pt x="36775" y="56157"/>
                  <a:pt x="29451" y="59888"/>
                </a:cubicBezTo>
                <a:cubicBezTo>
                  <a:pt x="20907" y="63619"/>
                  <a:pt x="12362" y="58644"/>
                  <a:pt x="8700" y="49938"/>
                </a:cubicBezTo>
                <a:cubicBezTo>
                  <a:pt x="6259" y="39989"/>
                  <a:pt x="2597" y="30039"/>
                  <a:pt x="156" y="20089"/>
                </a:cubicBezTo>
                <a:cubicBezTo>
                  <a:pt x="-1065" y="11383"/>
                  <a:pt x="5038" y="1433"/>
                  <a:pt x="13583" y="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92434E5D-EF51-CA40-8CC7-74142168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972" y="5532837"/>
            <a:ext cx="461407" cy="307611"/>
          </a:xfrm>
          <a:custGeom>
            <a:avLst/>
            <a:gdLst>
              <a:gd name="T0" fmla="*/ 6539 w 740"/>
              <a:gd name="T1" fmla="*/ 158045 h 496"/>
              <a:gd name="T2" fmla="*/ 6539 w 740"/>
              <a:gd name="T3" fmla="*/ 158045 h 496"/>
              <a:gd name="T4" fmla="*/ 0 w 740"/>
              <a:gd name="T5" fmla="*/ 186012 h 496"/>
              <a:gd name="T6" fmla="*/ 0 w 740"/>
              <a:gd name="T7" fmla="*/ 186012 h 496"/>
              <a:gd name="T8" fmla="*/ 230175 w 740"/>
              <a:gd name="T9" fmla="*/ 88453 h 496"/>
              <a:gd name="T10" fmla="*/ 230175 w 740"/>
              <a:gd name="T11" fmla="*/ 88453 h 496"/>
              <a:gd name="T12" fmla="*/ 349186 w 740"/>
              <a:gd name="T13" fmla="*/ 194467 h 496"/>
              <a:gd name="T14" fmla="*/ 349186 w 740"/>
              <a:gd name="T15" fmla="*/ 194467 h 496"/>
              <a:gd name="T16" fmla="*/ 366842 w 740"/>
              <a:gd name="T17" fmla="*/ 223735 h 496"/>
              <a:gd name="T18" fmla="*/ 366842 w 740"/>
              <a:gd name="T19" fmla="*/ 223735 h 496"/>
              <a:gd name="T20" fmla="*/ 401499 w 740"/>
              <a:gd name="T21" fmla="*/ 253653 h 496"/>
              <a:gd name="T22" fmla="*/ 401499 w 740"/>
              <a:gd name="T23" fmla="*/ 253653 h 496"/>
              <a:gd name="T24" fmla="*/ 441387 w 740"/>
              <a:gd name="T25" fmla="*/ 321944 h 496"/>
              <a:gd name="T26" fmla="*/ 441387 w 740"/>
              <a:gd name="T27" fmla="*/ 321944 h 496"/>
              <a:gd name="T28" fmla="*/ 449888 w 740"/>
              <a:gd name="T29" fmla="*/ 295928 h 496"/>
              <a:gd name="T30" fmla="*/ 449888 w 740"/>
              <a:gd name="T31" fmla="*/ 295928 h 496"/>
              <a:gd name="T32" fmla="*/ 419808 w 740"/>
              <a:gd name="T33" fmla="*/ 197069 h 496"/>
              <a:gd name="T34" fmla="*/ 419808 w 740"/>
              <a:gd name="T35" fmla="*/ 197069 h 496"/>
              <a:gd name="T36" fmla="*/ 384497 w 740"/>
              <a:gd name="T37" fmla="*/ 167151 h 496"/>
              <a:gd name="T38" fmla="*/ 384497 w 740"/>
              <a:gd name="T39" fmla="*/ 167151 h 496"/>
              <a:gd name="T40" fmla="*/ 366842 w 740"/>
              <a:gd name="T41" fmla="*/ 138533 h 496"/>
              <a:gd name="T42" fmla="*/ 366842 w 740"/>
              <a:gd name="T43" fmla="*/ 138533 h 496"/>
              <a:gd name="T44" fmla="*/ 248485 w 740"/>
              <a:gd name="T45" fmla="*/ 31869 h 496"/>
              <a:gd name="T46" fmla="*/ 248485 w 740"/>
              <a:gd name="T47" fmla="*/ 31869 h 496"/>
              <a:gd name="T48" fmla="*/ 6539 w 740"/>
              <a:gd name="T49" fmla="*/ 158045 h 4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0" h="496">
                <a:moveTo>
                  <a:pt x="10" y="243"/>
                </a:moveTo>
                <a:lnTo>
                  <a:pt x="10" y="243"/>
                </a:lnTo>
                <a:cubicBezTo>
                  <a:pt x="5" y="257"/>
                  <a:pt x="2" y="271"/>
                  <a:pt x="0" y="286"/>
                </a:cubicBezTo>
                <a:cubicBezTo>
                  <a:pt x="63" y="158"/>
                  <a:pt x="212" y="91"/>
                  <a:pt x="352" y="136"/>
                </a:cubicBezTo>
                <a:cubicBezTo>
                  <a:pt x="437" y="162"/>
                  <a:pt x="501" y="224"/>
                  <a:pt x="534" y="299"/>
                </a:cubicBezTo>
                <a:cubicBezTo>
                  <a:pt x="541" y="315"/>
                  <a:pt x="550" y="330"/>
                  <a:pt x="561" y="344"/>
                </a:cubicBezTo>
                <a:cubicBezTo>
                  <a:pt x="572" y="357"/>
                  <a:pt x="588" y="373"/>
                  <a:pt x="614" y="390"/>
                </a:cubicBezTo>
                <a:cubicBezTo>
                  <a:pt x="665" y="421"/>
                  <a:pt x="703" y="391"/>
                  <a:pt x="675" y="495"/>
                </a:cubicBezTo>
                <a:cubicBezTo>
                  <a:pt x="679" y="484"/>
                  <a:pt x="684" y="470"/>
                  <a:pt x="688" y="455"/>
                </a:cubicBezTo>
                <a:cubicBezTo>
                  <a:pt x="739" y="295"/>
                  <a:pt x="698" y="338"/>
                  <a:pt x="642" y="303"/>
                </a:cubicBezTo>
                <a:cubicBezTo>
                  <a:pt x="615" y="286"/>
                  <a:pt x="599" y="271"/>
                  <a:pt x="588" y="257"/>
                </a:cubicBezTo>
                <a:cubicBezTo>
                  <a:pt x="577" y="243"/>
                  <a:pt x="568" y="229"/>
                  <a:pt x="561" y="213"/>
                </a:cubicBezTo>
                <a:cubicBezTo>
                  <a:pt x="529" y="137"/>
                  <a:pt x="465" y="76"/>
                  <a:pt x="380" y="49"/>
                </a:cubicBezTo>
                <a:cubicBezTo>
                  <a:pt x="224" y="0"/>
                  <a:pt x="58" y="87"/>
                  <a:pt x="10" y="243"/>
                </a:cubicBezTo>
              </a:path>
            </a:pathLst>
          </a:custGeom>
          <a:solidFill>
            <a:srgbClr val="FCC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B6223F8F-1152-FE4C-ABE4-330EB99A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492" y="5670164"/>
            <a:ext cx="260916" cy="170285"/>
          </a:xfrm>
          <a:custGeom>
            <a:avLst/>
            <a:gdLst>
              <a:gd name="T0" fmla="*/ 77714 w 419"/>
              <a:gd name="T1" fmla="*/ 48229 h 274"/>
              <a:gd name="T2" fmla="*/ 86203 w 419"/>
              <a:gd name="T3" fmla="*/ 54095 h 274"/>
              <a:gd name="T4" fmla="*/ 86856 w 419"/>
              <a:gd name="T5" fmla="*/ 63220 h 274"/>
              <a:gd name="T6" fmla="*/ 71836 w 419"/>
              <a:gd name="T7" fmla="*/ 71041 h 274"/>
              <a:gd name="T8" fmla="*/ 47020 w 419"/>
              <a:gd name="T9" fmla="*/ 49533 h 274"/>
              <a:gd name="T10" fmla="*/ 62040 w 419"/>
              <a:gd name="T11" fmla="*/ 101673 h 274"/>
              <a:gd name="T12" fmla="*/ 68571 w 419"/>
              <a:gd name="T13" fmla="*/ 106887 h 274"/>
              <a:gd name="T14" fmla="*/ 68571 w 419"/>
              <a:gd name="T15" fmla="*/ 118618 h 274"/>
              <a:gd name="T16" fmla="*/ 61387 w 419"/>
              <a:gd name="T17" fmla="*/ 125787 h 274"/>
              <a:gd name="T18" fmla="*/ 48326 w 419"/>
              <a:gd name="T19" fmla="*/ 125787 h 274"/>
              <a:gd name="T20" fmla="*/ 26122 w 419"/>
              <a:gd name="T21" fmla="*/ 110145 h 274"/>
              <a:gd name="T22" fmla="*/ 62040 w 419"/>
              <a:gd name="T23" fmla="*/ 101673 h 274"/>
              <a:gd name="T24" fmla="*/ 42449 w 419"/>
              <a:gd name="T25" fmla="*/ 5214 h 274"/>
              <a:gd name="T26" fmla="*/ 36571 w 419"/>
              <a:gd name="T27" fmla="*/ 10428 h 274"/>
              <a:gd name="T28" fmla="*/ 41142 w 419"/>
              <a:gd name="T29" fmla="*/ 46926 h 274"/>
              <a:gd name="T30" fmla="*/ 11755 w 419"/>
              <a:gd name="T31" fmla="*/ 72996 h 274"/>
              <a:gd name="T32" fmla="*/ 20245 w 419"/>
              <a:gd name="T33" fmla="*/ 110145 h 274"/>
              <a:gd name="T34" fmla="*/ 1306 w 419"/>
              <a:gd name="T35" fmla="*/ 135564 h 274"/>
              <a:gd name="T36" fmla="*/ 3265 w 419"/>
              <a:gd name="T37" fmla="*/ 146643 h 274"/>
              <a:gd name="T38" fmla="*/ 257957 w 419"/>
              <a:gd name="T39" fmla="*/ 172713 h 274"/>
              <a:gd name="T40" fmla="*/ 259916 w 419"/>
              <a:gd name="T41" fmla="*/ 168803 h 274"/>
              <a:gd name="T42" fmla="*/ 138448 w 419"/>
              <a:gd name="T43" fmla="*/ 168151 h 274"/>
              <a:gd name="T44" fmla="*/ 6531 w 419"/>
              <a:gd name="T45" fmla="*/ 144036 h 274"/>
              <a:gd name="T46" fmla="*/ 4571 w 419"/>
              <a:gd name="T47" fmla="*/ 136215 h 274"/>
              <a:gd name="T48" fmla="*/ 22204 w 419"/>
              <a:gd name="T49" fmla="*/ 112752 h 274"/>
              <a:gd name="T50" fmla="*/ 47020 w 419"/>
              <a:gd name="T51" fmla="*/ 129046 h 274"/>
              <a:gd name="T52" fmla="*/ 62040 w 419"/>
              <a:gd name="T53" fmla="*/ 130350 h 274"/>
              <a:gd name="T54" fmla="*/ 72489 w 419"/>
              <a:gd name="T55" fmla="*/ 119922 h 274"/>
              <a:gd name="T56" fmla="*/ 72489 w 419"/>
              <a:gd name="T57" fmla="*/ 105583 h 274"/>
              <a:gd name="T58" fmla="*/ 63346 w 419"/>
              <a:gd name="T59" fmla="*/ 97762 h 274"/>
              <a:gd name="T60" fmla="*/ 23510 w 419"/>
              <a:gd name="T61" fmla="*/ 107538 h 274"/>
              <a:gd name="T62" fmla="*/ 15673 w 419"/>
              <a:gd name="T63" fmla="*/ 73648 h 274"/>
              <a:gd name="T64" fmla="*/ 43102 w 419"/>
              <a:gd name="T65" fmla="*/ 50836 h 274"/>
              <a:gd name="T66" fmla="*/ 70530 w 419"/>
              <a:gd name="T67" fmla="*/ 74951 h 274"/>
              <a:gd name="T68" fmla="*/ 90122 w 419"/>
              <a:gd name="T69" fmla="*/ 64523 h 274"/>
              <a:gd name="T70" fmla="*/ 88815 w 419"/>
              <a:gd name="T71" fmla="*/ 52140 h 274"/>
              <a:gd name="T72" fmla="*/ 79020 w 419"/>
              <a:gd name="T73" fmla="*/ 44971 h 274"/>
              <a:gd name="T74" fmla="*/ 45061 w 419"/>
              <a:gd name="T75" fmla="*/ 46274 h 274"/>
              <a:gd name="T76" fmla="*/ 40489 w 419"/>
              <a:gd name="T77" fmla="*/ 11731 h 274"/>
              <a:gd name="T78" fmla="*/ 43755 w 419"/>
              <a:gd name="T79" fmla="*/ 8473 h 274"/>
              <a:gd name="T80" fmla="*/ 167182 w 419"/>
              <a:gd name="T81" fmla="*/ 62568 h 274"/>
              <a:gd name="T82" fmla="*/ 271671 w 419"/>
              <a:gd name="T83" fmla="*/ 129046 h 274"/>
              <a:gd name="T84" fmla="*/ 272977 w 419"/>
              <a:gd name="T85" fmla="*/ 125136 h 274"/>
              <a:gd name="T86" fmla="*/ 169141 w 419"/>
              <a:gd name="T87" fmla="*/ 59309 h 2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19" h="274">
                <a:moveTo>
                  <a:pt x="119" y="74"/>
                </a:moveTo>
                <a:lnTo>
                  <a:pt x="119" y="74"/>
                </a:lnTo>
                <a:cubicBezTo>
                  <a:pt x="125" y="76"/>
                  <a:pt x="129" y="79"/>
                  <a:pt x="132" y="83"/>
                </a:cubicBezTo>
                <a:cubicBezTo>
                  <a:pt x="134" y="86"/>
                  <a:pt x="134" y="92"/>
                  <a:pt x="133" y="97"/>
                </a:cubicBezTo>
                <a:cubicBezTo>
                  <a:pt x="128" y="112"/>
                  <a:pt x="118" y="112"/>
                  <a:pt x="110" y="109"/>
                </a:cubicBezTo>
                <a:cubicBezTo>
                  <a:pt x="97" y="105"/>
                  <a:pt x="82" y="92"/>
                  <a:pt x="72" y="76"/>
                </a:cubicBezTo>
                <a:cubicBezTo>
                  <a:pt x="89" y="71"/>
                  <a:pt x="106" y="71"/>
                  <a:pt x="119" y="74"/>
                </a:cubicBezTo>
                <a:close/>
                <a:moveTo>
                  <a:pt x="95" y="156"/>
                </a:moveTo>
                <a:lnTo>
                  <a:pt x="95" y="156"/>
                </a:lnTo>
                <a:cubicBezTo>
                  <a:pt x="100" y="157"/>
                  <a:pt x="103" y="160"/>
                  <a:pt x="105" y="164"/>
                </a:cubicBezTo>
                <a:cubicBezTo>
                  <a:pt x="108" y="169"/>
                  <a:pt x="107" y="175"/>
                  <a:pt x="105" y="182"/>
                </a:cubicBezTo>
                <a:cubicBezTo>
                  <a:pt x="103" y="188"/>
                  <a:pt x="99" y="192"/>
                  <a:pt x="94" y="193"/>
                </a:cubicBezTo>
                <a:cubicBezTo>
                  <a:pt x="89" y="195"/>
                  <a:pt x="81" y="195"/>
                  <a:pt x="74" y="193"/>
                </a:cubicBezTo>
                <a:cubicBezTo>
                  <a:pt x="62" y="189"/>
                  <a:pt x="49" y="181"/>
                  <a:pt x="40" y="169"/>
                </a:cubicBezTo>
                <a:cubicBezTo>
                  <a:pt x="59" y="157"/>
                  <a:pt x="81" y="151"/>
                  <a:pt x="95" y="156"/>
                </a:cubicBezTo>
                <a:close/>
                <a:moveTo>
                  <a:pt x="65" y="8"/>
                </a:moveTo>
                <a:lnTo>
                  <a:pt x="65" y="8"/>
                </a:lnTo>
                <a:cubicBezTo>
                  <a:pt x="60" y="9"/>
                  <a:pt x="58" y="12"/>
                  <a:pt x="56" y="16"/>
                </a:cubicBezTo>
                <a:cubicBezTo>
                  <a:pt x="50" y="35"/>
                  <a:pt x="54" y="55"/>
                  <a:pt x="63" y="72"/>
                </a:cubicBezTo>
                <a:cubicBezTo>
                  <a:pt x="43" y="80"/>
                  <a:pt x="24" y="93"/>
                  <a:pt x="18" y="112"/>
                </a:cubicBezTo>
                <a:cubicBezTo>
                  <a:pt x="12" y="132"/>
                  <a:pt x="18" y="153"/>
                  <a:pt x="31" y="169"/>
                </a:cubicBezTo>
                <a:cubicBezTo>
                  <a:pt x="18" y="178"/>
                  <a:pt x="7" y="192"/>
                  <a:pt x="2" y="208"/>
                </a:cubicBezTo>
                <a:cubicBezTo>
                  <a:pt x="0" y="214"/>
                  <a:pt x="1" y="220"/>
                  <a:pt x="5" y="225"/>
                </a:cubicBezTo>
                <a:cubicBezTo>
                  <a:pt x="42" y="273"/>
                  <a:pt x="357" y="266"/>
                  <a:pt x="395" y="265"/>
                </a:cubicBezTo>
                <a:cubicBezTo>
                  <a:pt x="396" y="263"/>
                  <a:pt x="396" y="261"/>
                  <a:pt x="398" y="259"/>
                </a:cubicBezTo>
                <a:cubicBezTo>
                  <a:pt x="386" y="260"/>
                  <a:pt x="295" y="260"/>
                  <a:pt x="212" y="258"/>
                </a:cubicBezTo>
                <a:cubicBezTo>
                  <a:pt x="64" y="252"/>
                  <a:pt x="20" y="235"/>
                  <a:pt x="10" y="221"/>
                </a:cubicBezTo>
                <a:cubicBezTo>
                  <a:pt x="7" y="217"/>
                  <a:pt x="6" y="214"/>
                  <a:pt x="7" y="209"/>
                </a:cubicBezTo>
                <a:cubicBezTo>
                  <a:pt x="12" y="195"/>
                  <a:pt x="22" y="182"/>
                  <a:pt x="34" y="173"/>
                </a:cubicBezTo>
                <a:cubicBezTo>
                  <a:pt x="45" y="185"/>
                  <a:pt x="59" y="194"/>
                  <a:pt x="72" y="198"/>
                </a:cubicBezTo>
                <a:cubicBezTo>
                  <a:pt x="81" y="201"/>
                  <a:pt x="89" y="201"/>
                  <a:pt x="95" y="200"/>
                </a:cubicBezTo>
                <a:cubicBezTo>
                  <a:pt x="103" y="197"/>
                  <a:pt x="108" y="192"/>
                  <a:pt x="111" y="184"/>
                </a:cubicBezTo>
                <a:cubicBezTo>
                  <a:pt x="114" y="175"/>
                  <a:pt x="114" y="167"/>
                  <a:pt x="111" y="162"/>
                </a:cubicBezTo>
                <a:cubicBezTo>
                  <a:pt x="108" y="156"/>
                  <a:pt x="103" y="152"/>
                  <a:pt x="97" y="150"/>
                </a:cubicBezTo>
                <a:cubicBezTo>
                  <a:pt x="81" y="145"/>
                  <a:pt x="56" y="151"/>
                  <a:pt x="36" y="165"/>
                </a:cubicBezTo>
                <a:cubicBezTo>
                  <a:pt x="24" y="150"/>
                  <a:pt x="18" y="132"/>
                  <a:pt x="24" y="113"/>
                </a:cubicBezTo>
                <a:cubicBezTo>
                  <a:pt x="29" y="97"/>
                  <a:pt x="47" y="85"/>
                  <a:pt x="66" y="78"/>
                </a:cubicBezTo>
                <a:cubicBezTo>
                  <a:pt x="77" y="96"/>
                  <a:pt x="93" y="110"/>
                  <a:pt x="108" y="115"/>
                </a:cubicBezTo>
                <a:cubicBezTo>
                  <a:pt x="122" y="119"/>
                  <a:pt x="134" y="113"/>
                  <a:pt x="138" y="99"/>
                </a:cubicBezTo>
                <a:cubicBezTo>
                  <a:pt x="141" y="92"/>
                  <a:pt x="140" y="85"/>
                  <a:pt x="136" y="80"/>
                </a:cubicBezTo>
                <a:cubicBezTo>
                  <a:pt x="133" y="75"/>
                  <a:pt x="128" y="71"/>
                  <a:pt x="121" y="69"/>
                </a:cubicBezTo>
                <a:cubicBezTo>
                  <a:pt x="107" y="65"/>
                  <a:pt x="87" y="65"/>
                  <a:pt x="69" y="71"/>
                </a:cubicBezTo>
                <a:cubicBezTo>
                  <a:pt x="62" y="58"/>
                  <a:pt x="55" y="39"/>
                  <a:pt x="62" y="18"/>
                </a:cubicBezTo>
                <a:cubicBezTo>
                  <a:pt x="62" y="15"/>
                  <a:pt x="64" y="14"/>
                  <a:pt x="67" y="13"/>
                </a:cubicBezTo>
                <a:cubicBezTo>
                  <a:pt x="81" y="8"/>
                  <a:pt x="125" y="19"/>
                  <a:pt x="256" y="96"/>
                </a:cubicBezTo>
                <a:cubicBezTo>
                  <a:pt x="328" y="139"/>
                  <a:pt x="405" y="190"/>
                  <a:pt x="416" y="198"/>
                </a:cubicBezTo>
                <a:cubicBezTo>
                  <a:pt x="417" y="195"/>
                  <a:pt x="418" y="193"/>
                  <a:pt x="418" y="192"/>
                </a:cubicBezTo>
                <a:cubicBezTo>
                  <a:pt x="402" y="181"/>
                  <a:pt x="328" y="132"/>
                  <a:pt x="259" y="91"/>
                </a:cubicBezTo>
                <a:cubicBezTo>
                  <a:pt x="152" y="28"/>
                  <a:pt x="87" y="0"/>
                  <a:pt x="6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3EBA63F-C7AF-DC40-A90D-FCF606E4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54" y="6038198"/>
            <a:ext cx="78533" cy="90007"/>
          </a:xfrm>
          <a:custGeom>
            <a:avLst/>
            <a:gdLst>
              <a:gd name="connsiteX0" fmla="*/ 18785 w 157065"/>
              <a:gd name="connsiteY0" fmla="*/ 49439 h 180013"/>
              <a:gd name="connsiteX1" fmla="*/ 58182 w 157065"/>
              <a:gd name="connsiteY1" fmla="*/ 178761 h 180013"/>
              <a:gd name="connsiteX2" fmla="*/ 5243 w 157065"/>
              <a:gd name="connsiteY2" fmla="*/ 124772 h 180013"/>
              <a:gd name="connsiteX3" fmla="*/ 18785 w 157065"/>
              <a:gd name="connsiteY3" fmla="*/ 49439 h 180013"/>
              <a:gd name="connsiteX4" fmla="*/ 104577 w 157065"/>
              <a:gd name="connsiteY4" fmla="*/ 0 h 180013"/>
              <a:gd name="connsiteX5" fmla="*/ 157065 w 157065"/>
              <a:gd name="connsiteY5" fmla="*/ 172460 h 180013"/>
              <a:gd name="connsiteX6" fmla="*/ 133872 w 157065"/>
              <a:gd name="connsiteY6" fmla="*/ 180013 h 180013"/>
              <a:gd name="connsiteX7" fmla="*/ 81384 w 157065"/>
              <a:gd name="connsiteY7" fmla="*/ 7553 h 18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065" h="180013">
                <a:moveTo>
                  <a:pt x="18785" y="49439"/>
                </a:moveTo>
                <a:lnTo>
                  <a:pt x="58182" y="178761"/>
                </a:lnTo>
                <a:cubicBezTo>
                  <a:pt x="58182" y="178761"/>
                  <a:pt x="22479" y="180016"/>
                  <a:pt x="5243" y="124772"/>
                </a:cubicBezTo>
                <a:cubicBezTo>
                  <a:pt x="-11993" y="67017"/>
                  <a:pt x="18785" y="49439"/>
                  <a:pt x="18785" y="49439"/>
                </a:cubicBezTo>
                <a:close/>
                <a:moveTo>
                  <a:pt x="104577" y="0"/>
                </a:moveTo>
                <a:lnTo>
                  <a:pt x="157065" y="172460"/>
                </a:lnTo>
                <a:lnTo>
                  <a:pt x="133872" y="180013"/>
                </a:lnTo>
                <a:lnTo>
                  <a:pt x="81384" y="7553"/>
                </a:lnTo>
                <a:close/>
              </a:path>
            </a:pathLst>
          </a:custGeom>
          <a:solidFill>
            <a:srgbClr val="068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37EFCC7-C321-3A48-A5A9-16538E78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93" y="6038663"/>
            <a:ext cx="61621" cy="100061"/>
          </a:xfrm>
          <a:custGeom>
            <a:avLst/>
            <a:gdLst>
              <a:gd name="connsiteX0" fmla="*/ 5200 w 123242"/>
              <a:gd name="connsiteY0" fmla="*/ 33269 h 200121"/>
              <a:gd name="connsiteX1" fmla="*/ 7641 w 123242"/>
              <a:gd name="connsiteY1" fmla="*/ 33269 h 200121"/>
              <a:gd name="connsiteX2" fmla="*/ 17407 w 123242"/>
              <a:gd name="connsiteY2" fmla="*/ 38225 h 200121"/>
              <a:gd name="connsiteX3" fmla="*/ 62572 w 123242"/>
              <a:gd name="connsiteY3" fmla="*/ 184431 h 200121"/>
              <a:gd name="connsiteX4" fmla="*/ 56469 w 123242"/>
              <a:gd name="connsiteY4" fmla="*/ 194343 h 200121"/>
              <a:gd name="connsiteX5" fmla="*/ 55248 w 123242"/>
              <a:gd name="connsiteY5" fmla="*/ 194343 h 200121"/>
              <a:gd name="connsiteX6" fmla="*/ 45482 w 123242"/>
              <a:gd name="connsiteY6" fmla="*/ 189387 h 200121"/>
              <a:gd name="connsiteX7" fmla="*/ 317 w 123242"/>
              <a:gd name="connsiteY7" fmla="*/ 43181 h 200121"/>
              <a:gd name="connsiteX8" fmla="*/ 5200 w 123242"/>
              <a:gd name="connsiteY8" fmla="*/ 33269 h 200121"/>
              <a:gd name="connsiteX9" fmla="*/ 58620 w 123242"/>
              <a:gd name="connsiteY9" fmla="*/ 328 h 200121"/>
              <a:gd name="connsiteX10" fmla="*/ 68705 w 123242"/>
              <a:gd name="connsiteY10" fmla="*/ 5354 h 200121"/>
              <a:gd name="connsiteX11" fmla="*/ 122914 w 123242"/>
              <a:gd name="connsiteY11" fmla="*/ 177506 h 200121"/>
              <a:gd name="connsiteX12" fmla="*/ 117871 w 123242"/>
              <a:gd name="connsiteY12" fmla="*/ 187558 h 200121"/>
              <a:gd name="connsiteX13" fmla="*/ 114089 w 123242"/>
              <a:gd name="connsiteY13" fmla="*/ 187558 h 200121"/>
              <a:gd name="connsiteX14" fmla="*/ 104004 w 123242"/>
              <a:gd name="connsiteY14" fmla="*/ 183789 h 200121"/>
              <a:gd name="connsiteX15" fmla="*/ 100834 w 123242"/>
              <a:gd name="connsiteY15" fmla="*/ 173723 h 200121"/>
              <a:gd name="connsiteX16" fmla="*/ 95999 w 123242"/>
              <a:gd name="connsiteY16" fmla="*/ 183356 h 200121"/>
              <a:gd name="connsiteX17" fmla="*/ 94755 w 123242"/>
              <a:gd name="connsiteY17" fmla="*/ 183356 h 200121"/>
              <a:gd name="connsiteX18" fmla="*/ 87144 w 123242"/>
              <a:gd name="connsiteY18" fmla="*/ 179565 h 200121"/>
              <a:gd name="connsiteX19" fmla="*/ 89956 w 123242"/>
              <a:gd name="connsiteY19" fmla="*/ 188493 h 200121"/>
              <a:gd name="connsiteX20" fmla="*/ 84913 w 123242"/>
              <a:gd name="connsiteY20" fmla="*/ 197289 h 200121"/>
              <a:gd name="connsiteX21" fmla="*/ 81131 w 123242"/>
              <a:gd name="connsiteY21" fmla="*/ 199802 h 200121"/>
              <a:gd name="connsiteX22" fmla="*/ 71046 w 123242"/>
              <a:gd name="connsiteY22" fmla="*/ 193519 h 200121"/>
              <a:gd name="connsiteX23" fmla="*/ 16836 w 123242"/>
              <a:gd name="connsiteY23" fmla="*/ 21367 h 200121"/>
              <a:gd name="connsiteX24" fmla="*/ 21879 w 123242"/>
              <a:gd name="connsiteY24" fmla="*/ 12571 h 200121"/>
              <a:gd name="connsiteX25" fmla="*/ 25661 w 123242"/>
              <a:gd name="connsiteY25" fmla="*/ 11315 h 200121"/>
              <a:gd name="connsiteX26" fmla="*/ 35747 w 123242"/>
              <a:gd name="connsiteY26" fmla="*/ 16341 h 200121"/>
              <a:gd name="connsiteX27" fmla="*/ 40226 w 123242"/>
              <a:gd name="connsiteY27" fmla="*/ 30567 h 200121"/>
              <a:gd name="connsiteX28" fmla="*/ 43763 w 123242"/>
              <a:gd name="connsiteY28" fmla="*/ 23521 h 200121"/>
              <a:gd name="connsiteX29" fmla="*/ 45007 w 123242"/>
              <a:gd name="connsiteY29" fmla="*/ 22282 h 200121"/>
              <a:gd name="connsiteX30" fmla="*/ 54957 w 123242"/>
              <a:gd name="connsiteY30" fmla="*/ 28477 h 200121"/>
              <a:gd name="connsiteX31" fmla="*/ 72505 w 123242"/>
              <a:gd name="connsiteY31" fmla="*/ 83758 h 200121"/>
              <a:gd name="connsiteX32" fmla="*/ 49795 w 123242"/>
              <a:gd name="connsiteY32" fmla="*/ 11637 h 200121"/>
              <a:gd name="connsiteX33" fmla="*/ 54838 w 123242"/>
              <a:gd name="connsiteY33" fmla="*/ 1584 h 20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3242" h="200121">
                <a:moveTo>
                  <a:pt x="5200" y="33269"/>
                </a:moveTo>
                <a:lnTo>
                  <a:pt x="7641" y="33269"/>
                </a:lnTo>
                <a:cubicBezTo>
                  <a:pt x="11303" y="32030"/>
                  <a:pt x="16186" y="34508"/>
                  <a:pt x="17407" y="38225"/>
                </a:cubicBezTo>
                <a:lnTo>
                  <a:pt x="62572" y="184431"/>
                </a:lnTo>
                <a:cubicBezTo>
                  <a:pt x="63793" y="188148"/>
                  <a:pt x="61351" y="191865"/>
                  <a:pt x="56469" y="194343"/>
                </a:cubicBezTo>
                <a:lnTo>
                  <a:pt x="55248" y="194343"/>
                </a:lnTo>
                <a:cubicBezTo>
                  <a:pt x="51586" y="195582"/>
                  <a:pt x="47923" y="194343"/>
                  <a:pt x="45482" y="189387"/>
                </a:cubicBezTo>
                <a:lnTo>
                  <a:pt x="317" y="43181"/>
                </a:lnTo>
                <a:cubicBezTo>
                  <a:pt x="-903" y="39464"/>
                  <a:pt x="1538" y="35747"/>
                  <a:pt x="5200" y="33269"/>
                </a:cubicBezTo>
                <a:close/>
                <a:moveTo>
                  <a:pt x="58620" y="328"/>
                </a:moveTo>
                <a:cubicBezTo>
                  <a:pt x="63662" y="-929"/>
                  <a:pt x="67444" y="1584"/>
                  <a:pt x="68705" y="5354"/>
                </a:cubicBezTo>
                <a:lnTo>
                  <a:pt x="122914" y="177506"/>
                </a:lnTo>
                <a:cubicBezTo>
                  <a:pt x="124175" y="181275"/>
                  <a:pt x="121653" y="186302"/>
                  <a:pt x="117871" y="187558"/>
                </a:cubicBezTo>
                <a:lnTo>
                  <a:pt x="114089" y="187558"/>
                </a:lnTo>
                <a:cubicBezTo>
                  <a:pt x="110307" y="190071"/>
                  <a:pt x="105264" y="187558"/>
                  <a:pt x="104004" y="183789"/>
                </a:cubicBezTo>
                <a:lnTo>
                  <a:pt x="100834" y="173723"/>
                </a:lnTo>
                <a:lnTo>
                  <a:pt x="95999" y="183356"/>
                </a:lnTo>
                <a:lnTo>
                  <a:pt x="94755" y="183356"/>
                </a:lnTo>
                <a:lnTo>
                  <a:pt x="87144" y="179565"/>
                </a:lnTo>
                <a:lnTo>
                  <a:pt x="89956" y="188493"/>
                </a:lnTo>
                <a:cubicBezTo>
                  <a:pt x="91217" y="192262"/>
                  <a:pt x="88695" y="197289"/>
                  <a:pt x="84913" y="197289"/>
                </a:cubicBezTo>
                <a:lnTo>
                  <a:pt x="81131" y="199802"/>
                </a:lnTo>
                <a:cubicBezTo>
                  <a:pt x="76089" y="201058"/>
                  <a:pt x="72306" y="198545"/>
                  <a:pt x="71046" y="193519"/>
                </a:cubicBezTo>
                <a:lnTo>
                  <a:pt x="16836" y="21367"/>
                </a:lnTo>
                <a:cubicBezTo>
                  <a:pt x="15576" y="17597"/>
                  <a:pt x="18097" y="13828"/>
                  <a:pt x="21879" y="12571"/>
                </a:cubicBezTo>
                <a:lnTo>
                  <a:pt x="25661" y="11315"/>
                </a:lnTo>
                <a:cubicBezTo>
                  <a:pt x="29443" y="10058"/>
                  <a:pt x="33225" y="12571"/>
                  <a:pt x="35747" y="16341"/>
                </a:cubicBezTo>
                <a:lnTo>
                  <a:pt x="40226" y="30567"/>
                </a:lnTo>
                <a:lnTo>
                  <a:pt x="43763" y="23521"/>
                </a:lnTo>
                <a:lnTo>
                  <a:pt x="45007" y="22282"/>
                </a:lnTo>
                <a:cubicBezTo>
                  <a:pt x="48739" y="21043"/>
                  <a:pt x="53713" y="23521"/>
                  <a:pt x="54957" y="28477"/>
                </a:cubicBezTo>
                <a:lnTo>
                  <a:pt x="72505" y="83758"/>
                </a:lnTo>
                <a:lnTo>
                  <a:pt x="49795" y="11637"/>
                </a:lnTo>
                <a:cubicBezTo>
                  <a:pt x="48534" y="6610"/>
                  <a:pt x="51056" y="2841"/>
                  <a:pt x="54838" y="1584"/>
                </a:cubicBezTo>
                <a:close/>
              </a:path>
            </a:pathLst>
          </a:custGeom>
          <a:solidFill>
            <a:srgbClr val="03BA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41C168-003D-F84F-B0F8-3EA8F4FC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910" y="6057424"/>
            <a:ext cx="40182" cy="68039"/>
          </a:xfrm>
          <a:custGeom>
            <a:avLst/>
            <a:gdLst>
              <a:gd name="connsiteX0" fmla="*/ 55082 w 80363"/>
              <a:gd name="connsiteY0" fmla="*/ 122024 h 136078"/>
              <a:gd name="connsiteX1" fmla="*/ 57827 w 80363"/>
              <a:gd name="connsiteY1" fmla="*/ 133793 h 136078"/>
              <a:gd name="connsiteX2" fmla="*/ 57827 w 80363"/>
              <a:gd name="connsiteY2" fmla="*/ 134970 h 136078"/>
              <a:gd name="connsiteX3" fmla="*/ 56912 w 80363"/>
              <a:gd name="connsiteY3" fmla="*/ 134970 h 136078"/>
              <a:gd name="connsiteX4" fmla="*/ 54167 w 80363"/>
              <a:gd name="connsiteY4" fmla="*/ 123201 h 136078"/>
              <a:gd name="connsiteX5" fmla="*/ 55082 w 80363"/>
              <a:gd name="connsiteY5" fmla="*/ 122024 h 136078"/>
              <a:gd name="connsiteX6" fmla="*/ 48670 w 80363"/>
              <a:gd name="connsiteY6" fmla="*/ 105367 h 136078"/>
              <a:gd name="connsiteX7" fmla="*/ 49769 w 80363"/>
              <a:gd name="connsiteY7" fmla="*/ 105367 h 136078"/>
              <a:gd name="connsiteX8" fmla="*/ 51967 w 80363"/>
              <a:gd name="connsiteY8" fmla="*/ 113357 h 136078"/>
              <a:gd name="connsiteX9" fmla="*/ 51967 w 80363"/>
              <a:gd name="connsiteY9" fmla="*/ 114356 h 136078"/>
              <a:gd name="connsiteX10" fmla="*/ 50868 w 80363"/>
              <a:gd name="connsiteY10" fmla="*/ 113357 h 136078"/>
              <a:gd name="connsiteX11" fmla="*/ 48670 w 80363"/>
              <a:gd name="connsiteY11" fmla="*/ 106366 h 136078"/>
              <a:gd name="connsiteX12" fmla="*/ 48670 w 80363"/>
              <a:gd name="connsiteY12" fmla="*/ 105367 h 136078"/>
              <a:gd name="connsiteX13" fmla="*/ 50502 w 80363"/>
              <a:gd name="connsiteY13" fmla="*/ 93381 h 136078"/>
              <a:gd name="connsiteX14" fmla="*/ 50502 w 80363"/>
              <a:gd name="connsiteY14" fmla="*/ 94480 h 136078"/>
              <a:gd name="connsiteX15" fmla="*/ 52333 w 80363"/>
              <a:gd name="connsiteY15" fmla="*/ 96677 h 136078"/>
              <a:gd name="connsiteX16" fmla="*/ 52333 w 80363"/>
              <a:gd name="connsiteY16" fmla="*/ 97776 h 136078"/>
              <a:gd name="connsiteX17" fmla="*/ 50502 w 80363"/>
              <a:gd name="connsiteY17" fmla="*/ 96677 h 136078"/>
              <a:gd name="connsiteX18" fmla="*/ 48670 w 80363"/>
              <a:gd name="connsiteY18" fmla="*/ 94480 h 136078"/>
              <a:gd name="connsiteX19" fmla="*/ 50502 w 80363"/>
              <a:gd name="connsiteY19" fmla="*/ 93381 h 136078"/>
              <a:gd name="connsiteX20" fmla="*/ 26699 w 80363"/>
              <a:gd name="connsiteY20" fmla="*/ 82396 h 136078"/>
              <a:gd name="connsiteX21" fmla="*/ 28072 w 80363"/>
              <a:gd name="connsiteY21" fmla="*/ 82396 h 136078"/>
              <a:gd name="connsiteX22" fmla="*/ 47297 w 80363"/>
              <a:gd name="connsiteY22" fmla="*/ 134829 h 136078"/>
              <a:gd name="connsiteX23" fmla="*/ 45923 w 80363"/>
              <a:gd name="connsiteY23" fmla="*/ 136078 h 136078"/>
              <a:gd name="connsiteX24" fmla="*/ 44550 w 80363"/>
              <a:gd name="connsiteY24" fmla="*/ 134829 h 136078"/>
              <a:gd name="connsiteX25" fmla="*/ 26699 w 80363"/>
              <a:gd name="connsiteY25" fmla="*/ 83644 h 136078"/>
              <a:gd name="connsiteX26" fmla="*/ 49940 w 80363"/>
              <a:gd name="connsiteY26" fmla="*/ 32960 h 136078"/>
              <a:gd name="connsiteX27" fmla="*/ 51207 w 80363"/>
              <a:gd name="connsiteY27" fmla="*/ 34173 h 136078"/>
              <a:gd name="connsiteX28" fmla="*/ 80363 w 80363"/>
              <a:gd name="connsiteY28" fmla="*/ 123915 h 136078"/>
              <a:gd name="connsiteX29" fmla="*/ 80363 w 80363"/>
              <a:gd name="connsiteY29" fmla="*/ 125127 h 136078"/>
              <a:gd name="connsiteX30" fmla="*/ 77827 w 80363"/>
              <a:gd name="connsiteY30" fmla="*/ 125127 h 136078"/>
              <a:gd name="connsiteX31" fmla="*/ 48672 w 80363"/>
              <a:gd name="connsiteY31" fmla="*/ 35385 h 136078"/>
              <a:gd name="connsiteX32" fmla="*/ 49940 w 80363"/>
              <a:gd name="connsiteY32" fmla="*/ 32960 h 136078"/>
              <a:gd name="connsiteX33" fmla="*/ 6101 w 80363"/>
              <a:gd name="connsiteY33" fmla="*/ 21973 h 136078"/>
              <a:gd name="connsiteX34" fmla="*/ 14341 w 80363"/>
              <a:gd name="connsiteY34" fmla="*/ 41504 h 136078"/>
              <a:gd name="connsiteX35" fmla="*/ 12968 w 80363"/>
              <a:gd name="connsiteY35" fmla="*/ 42724 h 136078"/>
              <a:gd name="connsiteX36" fmla="*/ 11595 w 80363"/>
              <a:gd name="connsiteY36" fmla="*/ 42724 h 136078"/>
              <a:gd name="connsiteX37" fmla="*/ 4728 w 80363"/>
              <a:gd name="connsiteY37" fmla="*/ 23194 h 136078"/>
              <a:gd name="connsiteX38" fmla="*/ 6101 w 80363"/>
              <a:gd name="connsiteY38" fmla="*/ 21973 h 136078"/>
              <a:gd name="connsiteX39" fmla="*/ 609 w 80363"/>
              <a:gd name="connsiteY39" fmla="*/ 5492 h 136078"/>
              <a:gd name="connsiteX40" fmla="*/ 1982 w 80363"/>
              <a:gd name="connsiteY40" fmla="*/ 5492 h 136078"/>
              <a:gd name="connsiteX41" fmla="*/ 3354 w 80363"/>
              <a:gd name="connsiteY41" fmla="*/ 13340 h 136078"/>
              <a:gd name="connsiteX42" fmla="*/ 1982 w 80363"/>
              <a:gd name="connsiteY42" fmla="*/ 13340 h 136078"/>
              <a:gd name="connsiteX43" fmla="*/ 609 w 80363"/>
              <a:gd name="connsiteY43" fmla="*/ 7062 h 136078"/>
              <a:gd name="connsiteX44" fmla="*/ 609 w 80363"/>
              <a:gd name="connsiteY44" fmla="*/ 5492 h 136078"/>
              <a:gd name="connsiteX45" fmla="*/ 21207 w 80363"/>
              <a:gd name="connsiteY45" fmla="*/ 5490 h 136078"/>
              <a:gd name="connsiteX46" fmla="*/ 22384 w 80363"/>
              <a:gd name="connsiteY46" fmla="*/ 5490 h 136078"/>
              <a:gd name="connsiteX47" fmla="*/ 36507 w 80363"/>
              <a:gd name="connsiteY47" fmla="*/ 52395 h 136078"/>
              <a:gd name="connsiteX48" fmla="*/ 35330 w 80363"/>
              <a:gd name="connsiteY48" fmla="*/ 53662 h 136078"/>
              <a:gd name="connsiteX49" fmla="*/ 34153 w 80363"/>
              <a:gd name="connsiteY49" fmla="*/ 52395 h 136078"/>
              <a:gd name="connsiteX50" fmla="*/ 21207 w 80363"/>
              <a:gd name="connsiteY50" fmla="*/ 6758 h 136078"/>
              <a:gd name="connsiteX51" fmla="*/ 21207 w 80363"/>
              <a:gd name="connsiteY51" fmla="*/ 5490 h 136078"/>
              <a:gd name="connsiteX52" fmla="*/ 38599 w 80363"/>
              <a:gd name="connsiteY52" fmla="*/ 0 h 136078"/>
              <a:gd name="connsiteX53" fmla="*/ 42262 w 80363"/>
              <a:gd name="connsiteY53" fmla="*/ 13942 h 136078"/>
              <a:gd name="connsiteX54" fmla="*/ 41346 w 80363"/>
              <a:gd name="connsiteY54" fmla="*/ 13942 h 136078"/>
              <a:gd name="connsiteX55" fmla="*/ 40431 w 80363"/>
              <a:gd name="connsiteY55" fmla="*/ 13942 h 136078"/>
              <a:gd name="connsiteX56" fmla="*/ 37684 w 80363"/>
              <a:gd name="connsiteY56" fmla="*/ 1267 h 136078"/>
              <a:gd name="connsiteX57" fmla="*/ 38599 w 80363"/>
              <a:gd name="connsiteY57" fmla="*/ 0 h 1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363" h="136078">
                <a:moveTo>
                  <a:pt x="55082" y="122024"/>
                </a:moveTo>
                <a:lnTo>
                  <a:pt x="57827" y="133793"/>
                </a:lnTo>
                <a:cubicBezTo>
                  <a:pt x="58742" y="133793"/>
                  <a:pt x="57827" y="134970"/>
                  <a:pt x="57827" y="134970"/>
                </a:cubicBezTo>
                <a:cubicBezTo>
                  <a:pt x="57827" y="136147"/>
                  <a:pt x="56912" y="134970"/>
                  <a:pt x="56912" y="134970"/>
                </a:cubicBezTo>
                <a:lnTo>
                  <a:pt x="54167" y="123201"/>
                </a:lnTo>
                <a:cubicBezTo>
                  <a:pt x="54167" y="122024"/>
                  <a:pt x="54167" y="122024"/>
                  <a:pt x="55082" y="122024"/>
                </a:cubicBezTo>
                <a:close/>
                <a:moveTo>
                  <a:pt x="48670" y="105367"/>
                </a:moveTo>
                <a:cubicBezTo>
                  <a:pt x="49769" y="104368"/>
                  <a:pt x="49769" y="105367"/>
                  <a:pt x="49769" y="105367"/>
                </a:cubicBezTo>
                <a:lnTo>
                  <a:pt x="51967" y="113357"/>
                </a:lnTo>
                <a:cubicBezTo>
                  <a:pt x="53065" y="113357"/>
                  <a:pt x="51967" y="114356"/>
                  <a:pt x="51967" y="114356"/>
                </a:cubicBezTo>
                <a:cubicBezTo>
                  <a:pt x="51967" y="114356"/>
                  <a:pt x="50868" y="114356"/>
                  <a:pt x="50868" y="113357"/>
                </a:cubicBezTo>
                <a:lnTo>
                  <a:pt x="48670" y="106366"/>
                </a:lnTo>
                <a:cubicBezTo>
                  <a:pt x="48670" y="105367"/>
                  <a:pt x="48670" y="105367"/>
                  <a:pt x="48670" y="105367"/>
                </a:cubicBezTo>
                <a:close/>
                <a:moveTo>
                  <a:pt x="50502" y="93381"/>
                </a:moveTo>
                <a:cubicBezTo>
                  <a:pt x="50502" y="93381"/>
                  <a:pt x="50502" y="93381"/>
                  <a:pt x="50502" y="94480"/>
                </a:cubicBezTo>
                <a:lnTo>
                  <a:pt x="52333" y="96677"/>
                </a:lnTo>
                <a:cubicBezTo>
                  <a:pt x="52333" y="96677"/>
                  <a:pt x="52333" y="96677"/>
                  <a:pt x="52333" y="97776"/>
                </a:cubicBezTo>
                <a:cubicBezTo>
                  <a:pt x="50502" y="97776"/>
                  <a:pt x="50502" y="97776"/>
                  <a:pt x="50502" y="96677"/>
                </a:cubicBezTo>
                <a:lnTo>
                  <a:pt x="48670" y="94480"/>
                </a:lnTo>
                <a:cubicBezTo>
                  <a:pt x="48670" y="94480"/>
                  <a:pt x="48670" y="93381"/>
                  <a:pt x="50502" y="93381"/>
                </a:cubicBezTo>
                <a:close/>
                <a:moveTo>
                  <a:pt x="26699" y="82396"/>
                </a:moveTo>
                <a:lnTo>
                  <a:pt x="28072" y="82396"/>
                </a:lnTo>
                <a:lnTo>
                  <a:pt x="47297" y="134829"/>
                </a:lnTo>
                <a:cubicBezTo>
                  <a:pt x="47297" y="134829"/>
                  <a:pt x="47297" y="136078"/>
                  <a:pt x="45923" y="136078"/>
                </a:cubicBezTo>
                <a:cubicBezTo>
                  <a:pt x="44550" y="136078"/>
                  <a:pt x="44550" y="136078"/>
                  <a:pt x="44550" y="134829"/>
                </a:cubicBezTo>
                <a:lnTo>
                  <a:pt x="26699" y="83644"/>
                </a:lnTo>
                <a:close/>
                <a:moveTo>
                  <a:pt x="49940" y="32960"/>
                </a:moveTo>
                <a:cubicBezTo>
                  <a:pt x="51207" y="32960"/>
                  <a:pt x="51207" y="32960"/>
                  <a:pt x="51207" y="34173"/>
                </a:cubicBezTo>
                <a:lnTo>
                  <a:pt x="80363" y="123915"/>
                </a:lnTo>
                <a:lnTo>
                  <a:pt x="80363" y="125127"/>
                </a:lnTo>
                <a:cubicBezTo>
                  <a:pt x="79095" y="125127"/>
                  <a:pt x="79095" y="125127"/>
                  <a:pt x="77827" y="125127"/>
                </a:cubicBezTo>
                <a:lnTo>
                  <a:pt x="48672" y="35385"/>
                </a:lnTo>
                <a:cubicBezTo>
                  <a:pt x="48672" y="34173"/>
                  <a:pt x="49940" y="34173"/>
                  <a:pt x="49940" y="32960"/>
                </a:cubicBezTo>
                <a:close/>
                <a:moveTo>
                  <a:pt x="6101" y="21973"/>
                </a:moveTo>
                <a:lnTo>
                  <a:pt x="14341" y="41504"/>
                </a:lnTo>
                <a:cubicBezTo>
                  <a:pt x="14341" y="42724"/>
                  <a:pt x="12968" y="42724"/>
                  <a:pt x="12968" y="42724"/>
                </a:cubicBezTo>
                <a:cubicBezTo>
                  <a:pt x="11595" y="42724"/>
                  <a:pt x="11595" y="42724"/>
                  <a:pt x="11595" y="42724"/>
                </a:cubicBezTo>
                <a:lnTo>
                  <a:pt x="4728" y="23194"/>
                </a:lnTo>
                <a:cubicBezTo>
                  <a:pt x="4728" y="21973"/>
                  <a:pt x="4728" y="21973"/>
                  <a:pt x="6101" y="21973"/>
                </a:cubicBezTo>
                <a:close/>
                <a:moveTo>
                  <a:pt x="609" y="5492"/>
                </a:moveTo>
                <a:cubicBezTo>
                  <a:pt x="609" y="5492"/>
                  <a:pt x="609" y="5492"/>
                  <a:pt x="1982" y="5492"/>
                </a:cubicBezTo>
                <a:lnTo>
                  <a:pt x="3354" y="13340"/>
                </a:lnTo>
                <a:cubicBezTo>
                  <a:pt x="3354" y="14909"/>
                  <a:pt x="1982" y="13340"/>
                  <a:pt x="1982" y="13340"/>
                </a:cubicBezTo>
                <a:lnTo>
                  <a:pt x="609" y="7062"/>
                </a:lnTo>
                <a:cubicBezTo>
                  <a:pt x="-763" y="5492"/>
                  <a:pt x="609" y="5492"/>
                  <a:pt x="609" y="5492"/>
                </a:cubicBezTo>
                <a:close/>
                <a:moveTo>
                  <a:pt x="21207" y="5490"/>
                </a:moveTo>
                <a:lnTo>
                  <a:pt x="22384" y="5490"/>
                </a:lnTo>
                <a:lnTo>
                  <a:pt x="36507" y="52395"/>
                </a:lnTo>
                <a:cubicBezTo>
                  <a:pt x="36507" y="52395"/>
                  <a:pt x="36507" y="53662"/>
                  <a:pt x="35330" y="53662"/>
                </a:cubicBezTo>
                <a:cubicBezTo>
                  <a:pt x="35330" y="53662"/>
                  <a:pt x="34153" y="53662"/>
                  <a:pt x="34153" y="52395"/>
                </a:cubicBezTo>
                <a:lnTo>
                  <a:pt x="21207" y="6758"/>
                </a:lnTo>
                <a:cubicBezTo>
                  <a:pt x="21207" y="5490"/>
                  <a:pt x="21207" y="5490"/>
                  <a:pt x="21207" y="5490"/>
                </a:cubicBezTo>
                <a:close/>
                <a:moveTo>
                  <a:pt x="38599" y="0"/>
                </a:moveTo>
                <a:lnTo>
                  <a:pt x="42262" y="13942"/>
                </a:lnTo>
                <a:cubicBezTo>
                  <a:pt x="42262" y="13942"/>
                  <a:pt x="42262" y="13942"/>
                  <a:pt x="41346" y="13942"/>
                </a:cubicBezTo>
                <a:cubicBezTo>
                  <a:pt x="41346" y="15210"/>
                  <a:pt x="40431" y="13942"/>
                  <a:pt x="40431" y="13942"/>
                </a:cubicBezTo>
                <a:lnTo>
                  <a:pt x="37684" y="1267"/>
                </a:lnTo>
                <a:cubicBezTo>
                  <a:pt x="37684" y="0"/>
                  <a:pt x="37684" y="0"/>
                  <a:pt x="385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3" name="Freeform 73">
            <a:extLst>
              <a:ext uri="{FF2B5EF4-FFF2-40B4-BE49-F238E27FC236}">
                <a16:creationId xmlns:a16="http://schemas.microsoft.com/office/drawing/2014/main" id="{79F9711B-8C74-F54E-82E4-D871249B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00" y="5884392"/>
            <a:ext cx="340562" cy="277400"/>
          </a:xfrm>
          <a:custGeom>
            <a:avLst/>
            <a:gdLst>
              <a:gd name="T0" fmla="*/ 164842 w 546"/>
              <a:gd name="T1" fmla="*/ 22778 h 447"/>
              <a:gd name="T2" fmla="*/ 164842 w 546"/>
              <a:gd name="T3" fmla="*/ 22778 h 447"/>
              <a:gd name="T4" fmla="*/ 334916 w 546"/>
              <a:gd name="T5" fmla="*/ 111939 h 447"/>
              <a:gd name="T6" fmla="*/ 334916 w 546"/>
              <a:gd name="T7" fmla="*/ 111939 h 447"/>
              <a:gd name="T8" fmla="*/ 243992 w 546"/>
              <a:gd name="T9" fmla="*/ 279847 h 447"/>
              <a:gd name="T10" fmla="*/ 243992 w 546"/>
              <a:gd name="T11" fmla="*/ 279847 h 447"/>
              <a:gd name="T12" fmla="*/ 142601 w 546"/>
              <a:gd name="T13" fmla="*/ 270085 h 447"/>
              <a:gd name="T14" fmla="*/ 142601 w 546"/>
              <a:gd name="T15" fmla="*/ 270085 h 447"/>
              <a:gd name="T16" fmla="*/ 122323 w 546"/>
              <a:gd name="T17" fmla="*/ 260323 h 447"/>
              <a:gd name="T18" fmla="*/ 122323 w 546"/>
              <a:gd name="T19" fmla="*/ 260323 h 447"/>
              <a:gd name="T20" fmla="*/ 79804 w 546"/>
              <a:gd name="T21" fmla="*/ 251863 h 447"/>
              <a:gd name="T22" fmla="*/ 79804 w 546"/>
              <a:gd name="T23" fmla="*/ 251863 h 447"/>
              <a:gd name="T24" fmla="*/ 22895 w 546"/>
              <a:gd name="T25" fmla="*/ 208258 h 447"/>
              <a:gd name="T26" fmla="*/ 22895 w 546"/>
              <a:gd name="T27" fmla="*/ 208258 h 447"/>
              <a:gd name="T28" fmla="*/ 44481 w 546"/>
              <a:gd name="T29" fmla="*/ 138622 h 447"/>
              <a:gd name="T30" fmla="*/ 44481 w 546"/>
              <a:gd name="T31" fmla="*/ 138622 h 447"/>
              <a:gd name="T32" fmla="*/ 69338 w 546"/>
              <a:gd name="T33" fmla="*/ 117796 h 447"/>
              <a:gd name="T34" fmla="*/ 69338 w 546"/>
              <a:gd name="T35" fmla="*/ 117796 h 447"/>
              <a:gd name="T36" fmla="*/ 81767 w 546"/>
              <a:gd name="T37" fmla="*/ 97621 h 447"/>
              <a:gd name="T38" fmla="*/ 81767 w 546"/>
              <a:gd name="T39" fmla="*/ 97621 h 447"/>
              <a:gd name="T40" fmla="*/ 164842 w 546"/>
              <a:gd name="T41" fmla="*/ 22778 h 4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46" h="447">
                <a:moveTo>
                  <a:pt x="252" y="35"/>
                </a:moveTo>
                <a:lnTo>
                  <a:pt x="252" y="35"/>
                </a:lnTo>
                <a:cubicBezTo>
                  <a:pt x="361" y="0"/>
                  <a:pt x="478" y="62"/>
                  <a:pt x="512" y="172"/>
                </a:cubicBezTo>
                <a:cubicBezTo>
                  <a:pt x="545" y="281"/>
                  <a:pt x="482" y="398"/>
                  <a:pt x="373" y="430"/>
                </a:cubicBezTo>
                <a:cubicBezTo>
                  <a:pt x="319" y="446"/>
                  <a:pt x="265" y="440"/>
                  <a:pt x="218" y="415"/>
                </a:cubicBezTo>
                <a:cubicBezTo>
                  <a:pt x="208" y="410"/>
                  <a:pt x="198" y="405"/>
                  <a:pt x="187" y="400"/>
                </a:cubicBezTo>
                <a:cubicBezTo>
                  <a:pt x="173" y="395"/>
                  <a:pt x="156" y="389"/>
                  <a:pt x="122" y="387"/>
                </a:cubicBezTo>
                <a:cubicBezTo>
                  <a:pt x="79" y="384"/>
                  <a:pt x="69" y="429"/>
                  <a:pt x="35" y="320"/>
                </a:cubicBezTo>
                <a:cubicBezTo>
                  <a:pt x="0" y="209"/>
                  <a:pt x="29" y="238"/>
                  <a:pt x="68" y="213"/>
                </a:cubicBezTo>
                <a:cubicBezTo>
                  <a:pt x="87" y="202"/>
                  <a:pt x="98" y="191"/>
                  <a:pt x="106" y="181"/>
                </a:cubicBezTo>
                <a:cubicBezTo>
                  <a:pt x="114" y="172"/>
                  <a:pt x="120" y="161"/>
                  <a:pt x="125" y="150"/>
                </a:cubicBezTo>
                <a:cubicBezTo>
                  <a:pt x="147" y="97"/>
                  <a:pt x="193" y="54"/>
                  <a:pt x="252" y="35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D237667-92D0-9E43-A3F6-32D9717F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09" y="6043691"/>
            <a:ext cx="78095" cy="89188"/>
          </a:xfrm>
          <a:custGeom>
            <a:avLst/>
            <a:gdLst>
              <a:gd name="connsiteX0" fmla="*/ 122313 w 156189"/>
              <a:gd name="connsiteY0" fmla="*/ 73853 h 178375"/>
              <a:gd name="connsiteX1" fmla="*/ 126044 w 156189"/>
              <a:gd name="connsiteY1" fmla="*/ 89722 h 178375"/>
              <a:gd name="connsiteX2" fmla="*/ 14113 w 156189"/>
              <a:gd name="connsiteY2" fmla="*/ 177611 h 178375"/>
              <a:gd name="connsiteX3" fmla="*/ 433 w 156189"/>
              <a:gd name="connsiteY3" fmla="*/ 170287 h 178375"/>
              <a:gd name="connsiteX4" fmla="*/ 6651 w 156189"/>
              <a:gd name="connsiteY4" fmla="*/ 156859 h 178375"/>
              <a:gd name="connsiteX5" fmla="*/ 106145 w 156189"/>
              <a:gd name="connsiteY5" fmla="*/ 77515 h 178375"/>
              <a:gd name="connsiteX6" fmla="*/ 122313 w 156189"/>
              <a:gd name="connsiteY6" fmla="*/ 73853 h 178375"/>
              <a:gd name="connsiteX7" fmla="*/ 145808 w 156189"/>
              <a:gd name="connsiteY7" fmla="*/ 0 h 178375"/>
              <a:gd name="connsiteX8" fmla="*/ 155949 w 156189"/>
              <a:gd name="connsiteY8" fmla="*/ 13064 h 178375"/>
              <a:gd name="connsiteX9" fmla="*/ 149611 w 156189"/>
              <a:gd name="connsiteY9" fmla="*/ 33255 h 178375"/>
              <a:gd name="connsiteX10" fmla="*/ 134399 w 156189"/>
              <a:gd name="connsiteY10" fmla="*/ 40381 h 178375"/>
              <a:gd name="connsiteX11" fmla="*/ 126794 w 156189"/>
              <a:gd name="connsiteY11" fmla="*/ 27317 h 178375"/>
              <a:gd name="connsiteX12" fmla="*/ 133132 w 156189"/>
              <a:gd name="connsiteY12" fmla="*/ 8314 h 178375"/>
              <a:gd name="connsiteX13" fmla="*/ 145808 w 156189"/>
              <a:gd name="connsiteY13" fmla="*/ 0 h 17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189" h="178375">
                <a:moveTo>
                  <a:pt x="122313" y="73853"/>
                </a:moveTo>
                <a:cubicBezTo>
                  <a:pt x="127288" y="76295"/>
                  <a:pt x="129775" y="84839"/>
                  <a:pt x="126044" y="89722"/>
                </a:cubicBezTo>
                <a:cubicBezTo>
                  <a:pt x="99927" y="130005"/>
                  <a:pt x="61373" y="161742"/>
                  <a:pt x="14113" y="177611"/>
                </a:cubicBezTo>
                <a:cubicBezTo>
                  <a:pt x="9138" y="180052"/>
                  <a:pt x="1676" y="176390"/>
                  <a:pt x="433" y="170287"/>
                </a:cubicBezTo>
                <a:cubicBezTo>
                  <a:pt x="-811" y="165404"/>
                  <a:pt x="433" y="159301"/>
                  <a:pt x="6651" y="156859"/>
                </a:cubicBezTo>
                <a:cubicBezTo>
                  <a:pt x="47692" y="142211"/>
                  <a:pt x="82516" y="114136"/>
                  <a:pt x="106145" y="77515"/>
                </a:cubicBezTo>
                <a:cubicBezTo>
                  <a:pt x="111120" y="72633"/>
                  <a:pt x="117339" y="71412"/>
                  <a:pt x="122313" y="73853"/>
                </a:cubicBezTo>
                <a:close/>
                <a:moveTo>
                  <a:pt x="145808" y="0"/>
                </a:moveTo>
                <a:cubicBezTo>
                  <a:pt x="153414" y="2375"/>
                  <a:pt x="157216" y="7126"/>
                  <a:pt x="155949" y="13064"/>
                </a:cubicBezTo>
                <a:cubicBezTo>
                  <a:pt x="153414" y="20190"/>
                  <a:pt x="152146" y="27317"/>
                  <a:pt x="149611" y="33255"/>
                </a:cubicBezTo>
                <a:cubicBezTo>
                  <a:pt x="147075" y="39193"/>
                  <a:pt x="140737" y="42756"/>
                  <a:pt x="134399" y="40381"/>
                </a:cubicBezTo>
                <a:cubicBezTo>
                  <a:pt x="129329" y="38006"/>
                  <a:pt x="125526" y="32067"/>
                  <a:pt x="126794" y="27317"/>
                </a:cubicBezTo>
                <a:cubicBezTo>
                  <a:pt x="130596" y="21378"/>
                  <a:pt x="131864" y="15440"/>
                  <a:pt x="133132" y="8314"/>
                </a:cubicBezTo>
                <a:cubicBezTo>
                  <a:pt x="134399" y="3563"/>
                  <a:pt x="140737" y="0"/>
                  <a:pt x="1458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5" name="Freeform 76">
            <a:extLst>
              <a:ext uri="{FF2B5EF4-FFF2-40B4-BE49-F238E27FC236}">
                <a16:creationId xmlns:a16="http://schemas.microsoft.com/office/drawing/2014/main" id="{0C9ECEDE-410E-234B-A986-E9F7FEF7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00" y="5884393"/>
            <a:ext cx="324084" cy="216977"/>
          </a:xfrm>
          <a:custGeom>
            <a:avLst/>
            <a:gdLst>
              <a:gd name="T0" fmla="*/ 335292 w 519"/>
              <a:gd name="T1" fmla="*/ 111822 h 350"/>
              <a:gd name="T2" fmla="*/ 335292 w 519"/>
              <a:gd name="T3" fmla="*/ 111822 h 350"/>
              <a:gd name="T4" fmla="*/ 339221 w 519"/>
              <a:gd name="T5" fmla="*/ 130676 h 350"/>
              <a:gd name="T6" fmla="*/ 339221 w 519"/>
              <a:gd name="T7" fmla="*/ 130676 h 350"/>
              <a:gd name="T8" fmla="*/ 177469 w 519"/>
              <a:gd name="T9" fmla="*/ 62412 h 350"/>
              <a:gd name="T10" fmla="*/ 177469 w 519"/>
              <a:gd name="T11" fmla="*/ 62412 h 350"/>
              <a:gd name="T12" fmla="*/ 94301 w 519"/>
              <a:gd name="T13" fmla="*/ 137177 h 350"/>
              <a:gd name="T14" fmla="*/ 94301 w 519"/>
              <a:gd name="T15" fmla="*/ 137177 h 350"/>
              <a:gd name="T16" fmla="*/ 81858 w 519"/>
              <a:gd name="T17" fmla="*/ 157331 h 350"/>
              <a:gd name="T18" fmla="*/ 81858 w 519"/>
              <a:gd name="T19" fmla="*/ 157331 h 350"/>
              <a:gd name="T20" fmla="*/ 56973 w 519"/>
              <a:gd name="T21" fmla="*/ 178135 h 350"/>
              <a:gd name="T22" fmla="*/ 56973 w 519"/>
              <a:gd name="T23" fmla="*/ 178135 h 350"/>
              <a:gd name="T24" fmla="*/ 29469 w 519"/>
              <a:gd name="T25" fmla="*/ 226895 h 350"/>
              <a:gd name="T26" fmla="*/ 29469 w 519"/>
              <a:gd name="T27" fmla="*/ 226895 h 350"/>
              <a:gd name="T28" fmla="*/ 22920 w 519"/>
              <a:gd name="T29" fmla="*/ 208041 h 350"/>
              <a:gd name="T30" fmla="*/ 22920 w 519"/>
              <a:gd name="T31" fmla="*/ 208041 h 350"/>
              <a:gd name="T32" fmla="*/ 44531 w 519"/>
              <a:gd name="T33" fmla="*/ 138477 h 350"/>
              <a:gd name="T34" fmla="*/ 44531 w 519"/>
              <a:gd name="T35" fmla="*/ 138477 h 350"/>
              <a:gd name="T36" fmla="*/ 69416 w 519"/>
              <a:gd name="T37" fmla="*/ 117673 h 350"/>
              <a:gd name="T38" fmla="*/ 69416 w 519"/>
              <a:gd name="T39" fmla="*/ 117673 h 350"/>
              <a:gd name="T40" fmla="*/ 81858 w 519"/>
              <a:gd name="T41" fmla="*/ 97519 h 350"/>
              <a:gd name="T42" fmla="*/ 81858 w 519"/>
              <a:gd name="T43" fmla="*/ 97519 h 350"/>
              <a:gd name="T44" fmla="*/ 165026 w 519"/>
              <a:gd name="T45" fmla="*/ 22755 h 350"/>
              <a:gd name="T46" fmla="*/ 165026 w 519"/>
              <a:gd name="T47" fmla="*/ 22755 h 350"/>
              <a:gd name="T48" fmla="*/ 335292 w 519"/>
              <a:gd name="T49" fmla="*/ 111822 h 3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19" h="350">
                <a:moveTo>
                  <a:pt x="512" y="172"/>
                </a:moveTo>
                <a:lnTo>
                  <a:pt x="512" y="172"/>
                </a:lnTo>
                <a:cubicBezTo>
                  <a:pt x="515" y="182"/>
                  <a:pt x="517" y="191"/>
                  <a:pt x="518" y="201"/>
                </a:cubicBezTo>
                <a:cubicBezTo>
                  <a:pt x="474" y="112"/>
                  <a:pt x="370" y="66"/>
                  <a:pt x="271" y="96"/>
                </a:cubicBezTo>
                <a:cubicBezTo>
                  <a:pt x="212" y="115"/>
                  <a:pt x="166" y="158"/>
                  <a:pt x="144" y="211"/>
                </a:cubicBezTo>
                <a:cubicBezTo>
                  <a:pt x="139" y="223"/>
                  <a:pt x="133" y="233"/>
                  <a:pt x="125" y="242"/>
                </a:cubicBezTo>
                <a:cubicBezTo>
                  <a:pt x="117" y="252"/>
                  <a:pt x="106" y="263"/>
                  <a:pt x="87" y="274"/>
                </a:cubicBezTo>
                <a:cubicBezTo>
                  <a:pt x="52" y="297"/>
                  <a:pt x="25" y="275"/>
                  <a:pt x="45" y="349"/>
                </a:cubicBezTo>
                <a:cubicBezTo>
                  <a:pt x="42" y="341"/>
                  <a:pt x="38" y="331"/>
                  <a:pt x="35" y="320"/>
                </a:cubicBezTo>
                <a:cubicBezTo>
                  <a:pt x="0" y="209"/>
                  <a:pt x="29" y="238"/>
                  <a:pt x="68" y="213"/>
                </a:cubicBezTo>
                <a:cubicBezTo>
                  <a:pt x="87" y="202"/>
                  <a:pt x="98" y="191"/>
                  <a:pt x="106" y="181"/>
                </a:cubicBezTo>
                <a:cubicBezTo>
                  <a:pt x="114" y="172"/>
                  <a:pt x="120" y="161"/>
                  <a:pt x="125" y="150"/>
                </a:cubicBezTo>
                <a:cubicBezTo>
                  <a:pt x="147" y="97"/>
                  <a:pt x="193" y="54"/>
                  <a:pt x="252" y="35"/>
                </a:cubicBezTo>
                <a:cubicBezTo>
                  <a:pt x="361" y="0"/>
                  <a:pt x="478" y="62"/>
                  <a:pt x="512" y="172"/>
                </a:cubicBezTo>
              </a:path>
            </a:pathLst>
          </a:custGeom>
          <a:solidFill>
            <a:srgbClr val="FCC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6" name="Freeform 77">
            <a:extLst>
              <a:ext uri="{FF2B5EF4-FFF2-40B4-BE49-F238E27FC236}">
                <a16:creationId xmlns:a16="http://schemas.microsoft.com/office/drawing/2014/main" id="{743323E0-225C-264C-BDA8-A00BF05E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978" y="5980522"/>
            <a:ext cx="184012" cy="120847"/>
          </a:xfrm>
          <a:custGeom>
            <a:avLst/>
            <a:gdLst>
              <a:gd name="T0" fmla="*/ 158962 w 295"/>
              <a:gd name="T1" fmla="*/ 35459 h 193"/>
              <a:gd name="T2" fmla="*/ 141300 w 295"/>
              <a:gd name="T3" fmla="*/ 49905 h 193"/>
              <a:gd name="T4" fmla="*/ 131487 w 295"/>
              <a:gd name="T5" fmla="*/ 44652 h 193"/>
              <a:gd name="T6" fmla="*/ 131487 w 295"/>
              <a:gd name="T7" fmla="*/ 38086 h 193"/>
              <a:gd name="T8" fmla="*/ 137375 w 295"/>
              <a:gd name="T9" fmla="*/ 34802 h 193"/>
              <a:gd name="T10" fmla="*/ 174008 w 295"/>
              <a:gd name="T11" fmla="*/ 78141 h 193"/>
              <a:gd name="T12" fmla="*/ 158308 w 295"/>
              <a:gd name="T13" fmla="*/ 89304 h 193"/>
              <a:gd name="T14" fmla="*/ 149150 w 295"/>
              <a:gd name="T15" fmla="*/ 89304 h 193"/>
              <a:gd name="T16" fmla="*/ 143917 w 295"/>
              <a:gd name="T17" fmla="*/ 84051 h 193"/>
              <a:gd name="T18" fmla="*/ 143917 w 295"/>
              <a:gd name="T19" fmla="*/ 76171 h 193"/>
              <a:gd name="T20" fmla="*/ 148496 w 295"/>
              <a:gd name="T21" fmla="*/ 71575 h 193"/>
              <a:gd name="T22" fmla="*/ 174008 w 295"/>
              <a:gd name="T23" fmla="*/ 78141 h 193"/>
              <a:gd name="T24" fmla="*/ 73921 w 295"/>
              <a:gd name="T25" fmla="*/ 42025 h 193"/>
              <a:gd name="T26" fmla="*/ 0 w 295"/>
              <a:gd name="T27" fmla="*/ 87991 h 193"/>
              <a:gd name="T28" fmla="*/ 654 w 295"/>
              <a:gd name="T29" fmla="*/ 91274 h 193"/>
              <a:gd name="T30" fmla="*/ 74575 w 295"/>
              <a:gd name="T31" fmla="*/ 44652 h 193"/>
              <a:gd name="T32" fmla="*/ 161579 w 295"/>
              <a:gd name="T33" fmla="*/ 5910 h 193"/>
              <a:gd name="T34" fmla="*/ 163542 w 295"/>
              <a:gd name="T35" fmla="*/ 8536 h 193"/>
              <a:gd name="T36" fmla="*/ 160271 w 295"/>
              <a:gd name="T37" fmla="*/ 32176 h 193"/>
              <a:gd name="T38" fmla="*/ 136721 w 295"/>
              <a:gd name="T39" fmla="*/ 31519 h 193"/>
              <a:gd name="T40" fmla="*/ 129525 w 295"/>
              <a:gd name="T41" fmla="*/ 36772 h 193"/>
              <a:gd name="T42" fmla="*/ 128871 w 295"/>
              <a:gd name="T43" fmla="*/ 45965 h 193"/>
              <a:gd name="T44" fmla="*/ 142608 w 295"/>
              <a:gd name="T45" fmla="*/ 53188 h 193"/>
              <a:gd name="T46" fmla="*/ 161579 w 295"/>
              <a:gd name="T47" fmla="*/ 36116 h 193"/>
              <a:gd name="T48" fmla="*/ 181204 w 295"/>
              <a:gd name="T49" fmla="*/ 52532 h 193"/>
              <a:gd name="T50" fmla="*/ 175317 w 295"/>
              <a:gd name="T51" fmla="*/ 76171 h 193"/>
              <a:gd name="T52" fmla="*/ 147842 w 295"/>
              <a:gd name="T53" fmla="*/ 69605 h 193"/>
              <a:gd name="T54" fmla="*/ 141300 w 295"/>
              <a:gd name="T55" fmla="*/ 74858 h 193"/>
              <a:gd name="T56" fmla="*/ 141300 w 295"/>
              <a:gd name="T57" fmla="*/ 84708 h 193"/>
              <a:gd name="T58" fmla="*/ 147842 w 295"/>
              <a:gd name="T59" fmla="*/ 91931 h 193"/>
              <a:gd name="T60" fmla="*/ 158962 w 295"/>
              <a:gd name="T61" fmla="*/ 91274 h 193"/>
              <a:gd name="T62" fmla="*/ 176625 w 295"/>
              <a:gd name="T63" fmla="*/ 80111 h 193"/>
              <a:gd name="T64" fmla="*/ 189054 w 295"/>
              <a:gd name="T65" fmla="*/ 96527 h 193"/>
              <a:gd name="T66" fmla="*/ 187746 w 295"/>
              <a:gd name="T67" fmla="*/ 101780 h 193"/>
              <a:gd name="T68" fmla="*/ 95508 w 295"/>
              <a:gd name="T69" fmla="*/ 118853 h 193"/>
              <a:gd name="T70" fmla="*/ 9812 w 295"/>
              <a:gd name="T71" fmla="*/ 119510 h 193"/>
              <a:gd name="T72" fmla="*/ 11121 w 295"/>
              <a:gd name="T73" fmla="*/ 122136 h 193"/>
              <a:gd name="T74" fmla="*/ 190362 w 295"/>
              <a:gd name="T75" fmla="*/ 103750 h 193"/>
              <a:gd name="T76" fmla="*/ 191017 w 295"/>
              <a:gd name="T77" fmla="*/ 95871 h 193"/>
              <a:gd name="T78" fmla="*/ 177933 w 295"/>
              <a:gd name="T79" fmla="*/ 77484 h 193"/>
              <a:gd name="T80" fmla="*/ 183821 w 295"/>
              <a:gd name="T81" fmla="*/ 51875 h 193"/>
              <a:gd name="T82" fmla="*/ 163542 w 295"/>
              <a:gd name="T83" fmla="*/ 33489 h 193"/>
              <a:gd name="T84" fmla="*/ 166812 w 295"/>
              <a:gd name="T85" fmla="*/ 7223 h 193"/>
              <a:gd name="T86" fmla="*/ 162233 w 295"/>
              <a:gd name="T87" fmla="*/ 3283 h 19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5" h="193">
                <a:moveTo>
                  <a:pt x="243" y="54"/>
                </a:moveTo>
                <a:lnTo>
                  <a:pt x="243" y="54"/>
                </a:lnTo>
                <a:cubicBezTo>
                  <a:pt x="236" y="65"/>
                  <a:pt x="226" y="74"/>
                  <a:pt x="216" y="76"/>
                </a:cubicBezTo>
                <a:cubicBezTo>
                  <a:pt x="211" y="78"/>
                  <a:pt x="204" y="78"/>
                  <a:pt x="201" y="68"/>
                </a:cubicBezTo>
                <a:cubicBezTo>
                  <a:pt x="199" y="65"/>
                  <a:pt x="199" y="61"/>
                  <a:pt x="201" y="58"/>
                </a:cubicBezTo>
                <a:cubicBezTo>
                  <a:pt x="203" y="55"/>
                  <a:pt x="206" y="54"/>
                  <a:pt x="210" y="53"/>
                </a:cubicBezTo>
                <a:cubicBezTo>
                  <a:pt x="219" y="49"/>
                  <a:pt x="231" y="50"/>
                  <a:pt x="243" y="54"/>
                </a:cubicBezTo>
                <a:close/>
                <a:moveTo>
                  <a:pt x="266" y="119"/>
                </a:moveTo>
                <a:lnTo>
                  <a:pt x="266" y="119"/>
                </a:lnTo>
                <a:cubicBezTo>
                  <a:pt x="259" y="127"/>
                  <a:pt x="250" y="133"/>
                  <a:pt x="242" y="136"/>
                </a:cubicBezTo>
                <a:cubicBezTo>
                  <a:pt x="236" y="137"/>
                  <a:pt x="232" y="137"/>
                  <a:pt x="228" y="136"/>
                </a:cubicBezTo>
                <a:cubicBezTo>
                  <a:pt x="224" y="135"/>
                  <a:pt x="221" y="132"/>
                  <a:pt x="220" y="128"/>
                </a:cubicBezTo>
                <a:cubicBezTo>
                  <a:pt x="219" y="123"/>
                  <a:pt x="219" y="118"/>
                  <a:pt x="220" y="116"/>
                </a:cubicBezTo>
                <a:cubicBezTo>
                  <a:pt x="221" y="112"/>
                  <a:pt x="223" y="111"/>
                  <a:pt x="227" y="109"/>
                </a:cubicBezTo>
                <a:cubicBezTo>
                  <a:pt x="237" y="106"/>
                  <a:pt x="253" y="110"/>
                  <a:pt x="266" y="119"/>
                </a:cubicBezTo>
                <a:close/>
                <a:moveTo>
                  <a:pt x="113" y="64"/>
                </a:moveTo>
                <a:lnTo>
                  <a:pt x="113" y="64"/>
                </a:lnTo>
                <a:cubicBezTo>
                  <a:pt x="64" y="93"/>
                  <a:pt x="12" y="127"/>
                  <a:pt x="0" y="134"/>
                </a:cubicBezTo>
                <a:cubicBezTo>
                  <a:pt x="1" y="136"/>
                  <a:pt x="1" y="137"/>
                  <a:pt x="1" y="139"/>
                </a:cubicBezTo>
                <a:cubicBezTo>
                  <a:pt x="10" y="133"/>
                  <a:pt x="64" y="98"/>
                  <a:pt x="114" y="68"/>
                </a:cubicBezTo>
                <a:cubicBezTo>
                  <a:pt x="206" y="13"/>
                  <a:pt x="237" y="6"/>
                  <a:pt x="247" y="9"/>
                </a:cubicBezTo>
                <a:cubicBezTo>
                  <a:pt x="249" y="10"/>
                  <a:pt x="250" y="11"/>
                  <a:pt x="250" y="13"/>
                </a:cubicBezTo>
                <a:cubicBezTo>
                  <a:pt x="255" y="27"/>
                  <a:pt x="250" y="42"/>
                  <a:pt x="245" y="49"/>
                </a:cubicBezTo>
                <a:cubicBezTo>
                  <a:pt x="233" y="46"/>
                  <a:pt x="219" y="45"/>
                  <a:pt x="209" y="48"/>
                </a:cubicBezTo>
                <a:cubicBezTo>
                  <a:pt x="204" y="50"/>
                  <a:pt x="200" y="53"/>
                  <a:pt x="198" y="56"/>
                </a:cubicBezTo>
                <a:cubicBezTo>
                  <a:pt x="195" y="60"/>
                  <a:pt x="195" y="65"/>
                  <a:pt x="197" y="70"/>
                </a:cubicBezTo>
                <a:cubicBezTo>
                  <a:pt x="199" y="80"/>
                  <a:pt x="208" y="84"/>
                  <a:pt x="218" y="81"/>
                </a:cubicBezTo>
                <a:cubicBezTo>
                  <a:pt x="228" y="78"/>
                  <a:pt x="240" y="67"/>
                  <a:pt x="247" y="55"/>
                </a:cubicBezTo>
                <a:cubicBezTo>
                  <a:pt x="261" y="59"/>
                  <a:pt x="273" y="68"/>
                  <a:pt x="277" y="80"/>
                </a:cubicBezTo>
                <a:cubicBezTo>
                  <a:pt x="281" y="93"/>
                  <a:pt x="277" y="106"/>
                  <a:pt x="268" y="116"/>
                </a:cubicBezTo>
                <a:cubicBezTo>
                  <a:pt x="254" y="106"/>
                  <a:pt x="237" y="102"/>
                  <a:pt x="226" y="106"/>
                </a:cubicBezTo>
                <a:cubicBezTo>
                  <a:pt x="221" y="107"/>
                  <a:pt x="218" y="110"/>
                  <a:pt x="216" y="114"/>
                </a:cubicBezTo>
                <a:cubicBezTo>
                  <a:pt x="214" y="118"/>
                  <a:pt x="214" y="123"/>
                  <a:pt x="216" y="129"/>
                </a:cubicBezTo>
                <a:cubicBezTo>
                  <a:pt x="218" y="134"/>
                  <a:pt x="221" y="139"/>
                  <a:pt x="226" y="140"/>
                </a:cubicBezTo>
                <a:cubicBezTo>
                  <a:pt x="231" y="142"/>
                  <a:pt x="237" y="141"/>
                  <a:pt x="243" y="139"/>
                </a:cubicBezTo>
                <a:cubicBezTo>
                  <a:pt x="252" y="136"/>
                  <a:pt x="262" y="130"/>
                  <a:pt x="270" y="122"/>
                </a:cubicBezTo>
                <a:cubicBezTo>
                  <a:pt x="278" y="128"/>
                  <a:pt x="285" y="137"/>
                  <a:pt x="289" y="147"/>
                </a:cubicBezTo>
                <a:cubicBezTo>
                  <a:pt x="289" y="150"/>
                  <a:pt x="289" y="153"/>
                  <a:pt x="287" y="155"/>
                </a:cubicBezTo>
                <a:cubicBezTo>
                  <a:pt x="280" y="165"/>
                  <a:pt x="249" y="177"/>
                  <a:pt x="146" y="181"/>
                </a:cubicBezTo>
                <a:cubicBezTo>
                  <a:pt x="86" y="183"/>
                  <a:pt x="23" y="182"/>
                  <a:pt x="15" y="182"/>
                </a:cubicBezTo>
                <a:cubicBezTo>
                  <a:pt x="15" y="183"/>
                  <a:pt x="16" y="185"/>
                  <a:pt x="17" y="186"/>
                </a:cubicBezTo>
                <a:cubicBezTo>
                  <a:pt x="43" y="187"/>
                  <a:pt x="264" y="192"/>
                  <a:pt x="291" y="158"/>
                </a:cubicBezTo>
                <a:cubicBezTo>
                  <a:pt x="293" y="154"/>
                  <a:pt x="294" y="150"/>
                  <a:pt x="292" y="146"/>
                </a:cubicBezTo>
                <a:cubicBezTo>
                  <a:pt x="289" y="134"/>
                  <a:pt x="281" y="125"/>
                  <a:pt x="272" y="118"/>
                </a:cubicBezTo>
                <a:cubicBezTo>
                  <a:pt x="281" y="107"/>
                  <a:pt x="286" y="93"/>
                  <a:pt x="281" y="79"/>
                </a:cubicBezTo>
                <a:cubicBezTo>
                  <a:pt x="277" y="65"/>
                  <a:pt x="264" y="56"/>
                  <a:pt x="250" y="51"/>
                </a:cubicBezTo>
                <a:cubicBezTo>
                  <a:pt x="256" y="39"/>
                  <a:pt x="258" y="25"/>
                  <a:pt x="255" y="11"/>
                </a:cubicBezTo>
                <a:cubicBezTo>
                  <a:pt x="253" y="8"/>
                  <a:pt x="251" y="7"/>
                  <a:pt x="248" y="5"/>
                </a:cubicBezTo>
                <a:cubicBezTo>
                  <a:pt x="233" y="0"/>
                  <a:pt x="187" y="20"/>
                  <a:pt x="113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7" name="Freeform 78">
            <a:extLst>
              <a:ext uri="{FF2B5EF4-FFF2-40B4-BE49-F238E27FC236}">
                <a16:creationId xmlns:a16="http://schemas.microsoft.com/office/drawing/2014/main" id="{FCEBE27C-5BF5-1E4B-8788-0AC3947D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94" y="3080194"/>
            <a:ext cx="299366" cy="299370"/>
          </a:xfrm>
          <a:custGeom>
            <a:avLst/>
            <a:gdLst>
              <a:gd name="T0" fmla="*/ 313303 w 482"/>
              <a:gd name="T1" fmla="*/ 313301 h 482"/>
              <a:gd name="T2" fmla="*/ 0 w 482"/>
              <a:gd name="T3" fmla="*/ 313301 h 482"/>
              <a:gd name="T4" fmla="*/ 0 w 482"/>
              <a:gd name="T5" fmla="*/ 0 h 482"/>
              <a:gd name="T6" fmla="*/ 313303 w 482"/>
              <a:gd name="T7" fmla="*/ 0 h 482"/>
              <a:gd name="T8" fmla="*/ 313303 w 482"/>
              <a:gd name="T9" fmla="*/ 313301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" h="482">
                <a:moveTo>
                  <a:pt x="481" y="481"/>
                </a:moveTo>
                <a:lnTo>
                  <a:pt x="0" y="481"/>
                </a:lnTo>
                <a:lnTo>
                  <a:pt x="0" y="0"/>
                </a:lnTo>
                <a:lnTo>
                  <a:pt x="481" y="0"/>
                </a:lnTo>
                <a:lnTo>
                  <a:pt x="481" y="481"/>
                </a:ln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EA565BB-A5F4-1A40-AC14-18A6107E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24" y="3168083"/>
            <a:ext cx="188876" cy="125710"/>
          </a:xfrm>
          <a:custGeom>
            <a:avLst/>
            <a:gdLst>
              <a:gd name="connsiteX0" fmla="*/ 290719 w 377752"/>
              <a:gd name="connsiteY0" fmla="*/ 54929 h 251420"/>
              <a:gd name="connsiteX1" fmla="*/ 347480 w 377752"/>
              <a:gd name="connsiteY1" fmla="*/ 68784 h 251420"/>
              <a:gd name="connsiteX2" fmla="*/ 372707 w 377752"/>
              <a:gd name="connsiteY2" fmla="*/ 116647 h 251420"/>
              <a:gd name="connsiteX3" fmla="*/ 324775 w 377752"/>
              <a:gd name="connsiteY3" fmla="*/ 116647 h 251420"/>
              <a:gd name="connsiteX4" fmla="*/ 318469 w 377752"/>
              <a:gd name="connsiteY4" fmla="*/ 102792 h 251420"/>
              <a:gd name="connsiteX5" fmla="*/ 291980 w 377752"/>
              <a:gd name="connsiteY5" fmla="*/ 92716 h 251420"/>
              <a:gd name="connsiteX6" fmla="*/ 269276 w 377752"/>
              <a:gd name="connsiteY6" fmla="*/ 96495 h 251420"/>
              <a:gd name="connsiteX7" fmla="*/ 262969 w 377752"/>
              <a:gd name="connsiteY7" fmla="*/ 109090 h 251420"/>
              <a:gd name="connsiteX8" fmla="*/ 269276 w 377752"/>
              <a:gd name="connsiteY8" fmla="*/ 120426 h 251420"/>
              <a:gd name="connsiteX9" fmla="*/ 320991 w 377752"/>
              <a:gd name="connsiteY9" fmla="*/ 134281 h 251420"/>
              <a:gd name="connsiteX10" fmla="*/ 363877 w 377752"/>
              <a:gd name="connsiteY10" fmla="*/ 154434 h 251420"/>
              <a:gd name="connsiteX11" fmla="*/ 377752 w 377752"/>
              <a:gd name="connsiteY11" fmla="*/ 189702 h 251420"/>
              <a:gd name="connsiteX12" fmla="*/ 357570 w 377752"/>
              <a:gd name="connsiteY12" fmla="*/ 235045 h 251420"/>
              <a:gd name="connsiteX13" fmla="*/ 294503 w 377752"/>
              <a:gd name="connsiteY13" fmla="*/ 251420 h 251420"/>
              <a:gd name="connsiteX14" fmla="*/ 230174 w 377752"/>
              <a:gd name="connsiteY14" fmla="*/ 233786 h 251420"/>
              <a:gd name="connsiteX15" fmla="*/ 208731 w 377752"/>
              <a:gd name="connsiteY15" fmla="*/ 185923 h 251420"/>
              <a:gd name="connsiteX16" fmla="*/ 257924 w 377752"/>
              <a:gd name="connsiteY16" fmla="*/ 185923 h 251420"/>
              <a:gd name="connsiteX17" fmla="*/ 264231 w 377752"/>
              <a:gd name="connsiteY17" fmla="*/ 204816 h 251420"/>
              <a:gd name="connsiteX18" fmla="*/ 298287 w 377752"/>
              <a:gd name="connsiteY18" fmla="*/ 214893 h 251420"/>
              <a:gd name="connsiteX19" fmla="*/ 320991 w 377752"/>
              <a:gd name="connsiteY19" fmla="*/ 209854 h 251420"/>
              <a:gd name="connsiteX20" fmla="*/ 328559 w 377752"/>
              <a:gd name="connsiteY20" fmla="*/ 197259 h 251420"/>
              <a:gd name="connsiteX21" fmla="*/ 322253 w 377752"/>
              <a:gd name="connsiteY21" fmla="*/ 185923 h 251420"/>
              <a:gd name="connsiteX22" fmla="*/ 271799 w 377752"/>
              <a:gd name="connsiteY22" fmla="*/ 170808 h 251420"/>
              <a:gd name="connsiteX23" fmla="*/ 227651 w 377752"/>
              <a:gd name="connsiteY23" fmla="*/ 150655 h 251420"/>
              <a:gd name="connsiteX24" fmla="*/ 213777 w 377752"/>
              <a:gd name="connsiteY24" fmla="*/ 117907 h 251420"/>
              <a:gd name="connsiteX25" fmla="*/ 233958 w 377752"/>
              <a:gd name="connsiteY25" fmla="*/ 73823 h 251420"/>
              <a:gd name="connsiteX26" fmla="*/ 290719 w 377752"/>
              <a:gd name="connsiteY26" fmla="*/ 54929 h 251420"/>
              <a:gd name="connsiteX27" fmla="*/ 50709 w 377752"/>
              <a:gd name="connsiteY27" fmla="*/ 42021 h 251420"/>
              <a:gd name="connsiteX28" fmla="*/ 50709 w 377752"/>
              <a:gd name="connsiteY28" fmla="*/ 113706 h 251420"/>
              <a:gd name="connsiteX29" fmla="*/ 97708 w 377752"/>
              <a:gd name="connsiteY29" fmla="*/ 113706 h 251420"/>
              <a:gd name="connsiteX30" fmla="*/ 124918 w 377752"/>
              <a:gd name="connsiteY30" fmla="*/ 106290 h 251420"/>
              <a:gd name="connsiteX31" fmla="*/ 134813 w 377752"/>
              <a:gd name="connsiteY31" fmla="*/ 77864 h 251420"/>
              <a:gd name="connsiteX32" fmla="*/ 124918 w 377752"/>
              <a:gd name="connsiteY32" fmla="*/ 50673 h 251420"/>
              <a:gd name="connsiteX33" fmla="*/ 97708 w 377752"/>
              <a:gd name="connsiteY33" fmla="*/ 42021 h 251420"/>
              <a:gd name="connsiteX34" fmla="*/ 0 w 377752"/>
              <a:gd name="connsiteY34" fmla="*/ 0 h 251420"/>
              <a:gd name="connsiteX35" fmla="*/ 105129 w 377752"/>
              <a:gd name="connsiteY35" fmla="*/ 0 h 251420"/>
              <a:gd name="connsiteX36" fmla="*/ 163259 w 377752"/>
              <a:gd name="connsiteY36" fmla="*/ 18539 h 251420"/>
              <a:gd name="connsiteX37" fmla="*/ 185522 w 377752"/>
              <a:gd name="connsiteY37" fmla="*/ 77864 h 251420"/>
              <a:gd name="connsiteX38" fmla="*/ 163259 w 377752"/>
              <a:gd name="connsiteY38" fmla="*/ 138424 h 251420"/>
              <a:gd name="connsiteX39" fmla="*/ 101419 w 377752"/>
              <a:gd name="connsiteY39" fmla="*/ 156963 h 251420"/>
              <a:gd name="connsiteX40" fmla="*/ 50709 w 377752"/>
              <a:gd name="connsiteY40" fmla="*/ 156963 h 251420"/>
              <a:gd name="connsiteX41" fmla="*/ 50709 w 377752"/>
              <a:gd name="connsiteY41" fmla="*/ 245950 h 251420"/>
              <a:gd name="connsiteX42" fmla="*/ 0 w 377752"/>
              <a:gd name="connsiteY42" fmla="*/ 245950 h 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752" h="251420">
                <a:moveTo>
                  <a:pt x="290719" y="54929"/>
                </a:moveTo>
                <a:cubicBezTo>
                  <a:pt x="314684" y="54929"/>
                  <a:pt x="333605" y="59967"/>
                  <a:pt x="347480" y="68784"/>
                </a:cubicBezTo>
                <a:cubicBezTo>
                  <a:pt x="362616" y="78861"/>
                  <a:pt x="370184" y="95235"/>
                  <a:pt x="372707" y="116647"/>
                </a:cubicBezTo>
                <a:lnTo>
                  <a:pt x="324775" y="116647"/>
                </a:lnTo>
                <a:cubicBezTo>
                  <a:pt x="323514" y="110350"/>
                  <a:pt x="322253" y="106571"/>
                  <a:pt x="318469" y="102792"/>
                </a:cubicBezTo>
                <a:cubicBezTo>
                  <a:pt x="313423" y="95235"/>
                  <a:pt x="304594" y="92716"/>
                  <a:pt x="291980" y="92716"/>
                </a:cubicBezTo>
                <a:cubicBezTo>
                  <a:pt x="281889" y="92716"/>
                  <a:pt x="274321" y="93975"/>
                  <a:pt x="269276" y="96495"/>
                </a:cubicBezTo>
                <a:cubicBezTo>
                  <a:pt x="265492" y="101533"/>
                  <a:pt x="262969" y="104052"/>
                  <a:pt x="262969" y="109090"/>
                </a:cubicBezTo>
                <a:cubicBezTo>
                  <a:pt x="262969" y="115388"/>
                  <a:pt x="265492" y="117907"/>
                  <a:pt x="269276" y="120426"/>
                </a:cubicBezTo>
                <a:cubicBezTo>
                  <a:pt x="274321" y="122945"/>
                  <a:pt x="290719" y="127983"/>
                  <a:pt x="320991" y="134281"/>
                </a:cubicBezTo>
                <a:cubicBezTo>
                  <a:pt x="339911" y="138060"/>
                  <a:pt x="355048" y="145617"/>
                  <a:pt x="363877" y="154434"/>
                </a:cubicBezTo>
                <a:cubicBezTo>
                  <a:pt x="373968" y="164510"/>
                  <a:pt x="377752" y="175846"/>
                  <a:pt x="377752" y="189702"/>
                </a:cubicBezTo>
                <a:cubicBezTo>
                  <a:pt x="377752" y="207335"/>
                  <a:pt x="371445" y="223709"/>
                  <a:pt x="357570" y="235045"/>
                </a:cubicBezTo>
                <a:cubicBezTo>
                  <a:pt x="343695" y="246381"/>
                  <a:pt x="323514" y="251420"/>
                  <a:pt x="294503" y="251420"/>
                </a:cubicBezTo>
                <a:cubicBezTo>
                  <a:pt x="265492" y="251420"/>
                  <a:pt x="244049" y="246381"/>
                  <a:pt x="230174" y="233786"/>
                </a:cubicBezTo>
                <a:cubicBezTo>
                  <a:pt x="216299" y="221190"/>
                  <a:pt x="208731" y="206076"/>
                  <a:pt x="208731" y="185923"/>
                </a:cubicBezTo>
                <a:lnTo>
                  <a:pt x="257924" y="185923"/>
                </a:lnTo>
                <a:cubicBezTo>
                  <a:pt x="259185" y="195999"/>
                  <a:pt x="261708" y="202297"/>
                  <a:pt x="264231" y="204816"/>
                </a:cubicBezTo>
                <a:cubicBezTo>
                  <a:pt x="270537" y="212374"/>
                  <a:pt x="281889" y="214893"/>
                  <a:pt x="298287" y="214893"/>
                </a:cubicBezTo>
                <a:cubicBezTo>
                  <a:pt x="307116" y="214893"/>
                  <a:pt x="314684" y="213633"/>
                  <a:pt x="320991" y="209854"/>
                </a:cubicBezTo>
                <a:cubicBezTo>
                  <a:pt x="327298" y="207335"/>
                  <a:pt x="328559" y="203557"/>
                  <a:pt x="328559" y="197259"/>
                </a:cubicBezTo>
                <a:cubicBezTo>
                  <a:pt x="328559" y="192221"/>
                  <a:pt x="327298" y="188442"/>
                  <a:pt x="322253" y="185923"/>
                </a:cubicBezTo>
                <a:cubicBezTo>
                  <a:pt x="317207" y="182144"/>
                  <a:pt x="302071" y="177106"/>
                  <a:pt x="271799" y="170808"/>
                </a:cubicBezTo>
                <a:cubicBezTo>
                  <a:pt x="250356" y="165770"/>
                  <a:pt x="236481" y="159472"/>
                  <a:pt x="227651" y="150655"/>
                </a:cubicBezTo>
                <a:cubicBezTo>
                  <a:pt x="218822" y="143098"/>
                  <a:pt x="213777" y="133022"/>
                  <a:pt x="213777" y="117907"/>
                </a:cubicBezTo>
                <a:cubicBezTo>
                  <a:pt x="213777" y="101533"/>
                  <a:pt x="221345" y="86418"/>
                  <a:pt x="233958" y="73823"/>
                </a:cubicBezTo>
                <a:cubicBezTo>
                  <a:pt x="247833" y="61227"/>
                  <a:pt x="266753" y="54929"/>
                  <a:pt x="290719" y="54929"/>
                </a:cubicBezTo>
                <a:close/>
                <a:moveTo>
                  <a:pt x="50709" y="42021"/>
                </a:moveTo>
                <a:lnTo>
                  <a:pt x="50709" y="113706"/>
                </a:lnTo>
                <a:lnTo>
                  <a:pt x="97708" y="113706"/>
                </a:lnTo>
                <a:cubicBezTo>
                  <a:pt x="108840" y="113706"/>
                  <a:pt x="117497" y="111234"/>
                  <a:pt x="124918" y="106290"/>
                </a:cubicBezTo>
                <a:cubicBezTo>
                  <a:pt x="131102" y="100111"/>
                  <a:pt x="134813" y="90223"/>
                  <a:pt x="134813" y="77864"/>
                </a:cubicBezTo>
                <a:cubicBezTo>
                  <a:pt x="134813" y="65505"/>
                  <a:pt x="131102" y="56853"/>
                  <a:pt x="124918" y="50673"/>
                </a:cubicBezTo>
                <a:cubicBezTo>
                  <a:pt x="117497" y="44493"/>
                  <a:pt x="108840" y="42021"/>
                  <a:pt x="97708" y="42021"/>
                </a:cubicBezTo>
                <a:close/>
                <a:moveTo>
                  <a:pt x="0" y="0"/>
                </a:moveTo>
                <a:lnTo>
                  <a:pt x="105129" y="0"/>
                </a:lnTo>
                <a:cubicBezTo>
                  <a:pt x="129865" y="0"/>
                  <a:pt x="148418" y="6179"/>
                  <a:pt x="163259" y="18539"/>
                </a:cubicBezTo>
                <a:cubicBezTo>
                  <a:pt x="178101" y="30898"/>
                  <a:pt x="185522" y="50673"/>
                  <a:pt x="185522" y="77864"/>
                </a:cubicBezTo>
                <a:cubicBezTo>
                  <a:pt x="185522" y="106290"/>
                  <a:pt x="178101" y="127301"/>
                  <a:pt x="163259" y="138424"/>
                </a:cubicBezTo>
                <a:cubicBezTo>
                  <a:pt x="149654" y="150784"/>
                  <a:pt x="128629" y="156963"/>
                  <a:pt x="101419" y="156963"/>
                </a:cubicBezTo>
                <a:lnTo>
                  <a:pt x="50709" y="156963"/>
                </a:lnTo>
                <a:lnTo>
                  <a:pt x="50709" y="245950"/>
                </a:lnTo>
                <a:lnTo>
                  <a:pt x="0" y="2459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9" name="Freeform 81">
            <a:extLst>
              <a:ext uri="{FF2B5EF4-FFF2-40B4-BE49-F238E27FC236}">
                <a16:creationId xmlns:a16="http://schemas.microsoft.com/office/drawing/2014/main" id="{8770B320-6AD8-7042-84F1-C040C7E8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80" y="3472945"/>
            <a:ext cx="299366" cy="299372"/>
          </a:xfrm>
          <a:custGeom>
            <a:avLst/>
            <a:gdLst>
              <a:gd name="T0" fmla="*/ 313303 w 482"/>
              <a:gd name="T1" fmla="*/ 313301 h 481"/>
              <a:gd name="T2" fmla="*/ 0 w 482"/>
              <a:gd name="T3" fmla="*/ 313301 h 481"/>
              <a:gd name="T4" fmla="*/ 0 w 482"/>
              <a:gd name="T5" fmla="*/ 0 h 481"/>
              <a:gd name="T6" fmla="*/ 313303 w 482"/>
              <a:gd name="T7" fmla="*/ 0 h 481"/>
              <a:gd name="T8" fmla="*/ 313303 w 482"/>
              <a:gd name="T9" fmla="*/ 313301 h 4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" h="481">
                <a:moveTo>
                  <a:pt x="481" y="480"/>
                </a:moveTo>
                <a:lnTo>
                  <a:pt x="0" y="480"/>
                </a:lnTo>
                <a:lnTo>
                  <a:pt x="0" y="0"/>
                </a:lnTo>
                <a:lnTo>
                  <a:pt x="481" y="0"/>
                </a:lnTo>
                <a:lnTo>
                  <a:pt x="481" y="480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868E72A-6799-6148-9622-7033A7A2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343" y="3558088"/>
            <a:ext cx="164134" cy="131206"/>
          </a:xfrm>
          <a:custGeom>
            <a:avLst/>
            <a:gdLst>
              <a:gd name="connsiteX0" fmla="*/ 274647 w 328268"/>
              <a:gd name="connsiteY0" fmla="*/ 70311 h 262412"/>
              <a:gd name="connsiteX1" fmla="*/ 328268 w 328268"/>
              <a:gd name="connsiteY1" fmla="*/ 70311 h 262412"/>
              <a:gd name="connsiteX2" fmla="*/ 328268 w 328268"/>
              <a:gd name="connsiteY2" fmla="*/ 262412 h 262412"/>
              <a:gd name="connsiteX3" fmla="*/ 274647 w 328268"/>
              <a:gd name="connsiteY3" fmla="*/ 262412 h 262412"/>
              <a:gd name="connsiteX4" fmla="*/ 122342 w 328268"/>
              <a:gd name="connsiteY4" fmla="*/ 58337 h 262412"/>
              <a:gd name="connsiteX5" fmla="*/ 88636 w 328268"/>
              <a:gd name="connsiteY5" fmla="*/ 160116 h 262412"/>
              <a:gd name="connsiteX6" fmla="*/ 154800 w 328268"/>
              <a:gd name="connsiteY6" fmla="*/ 160116 h 262412"/>
              <a:gd name="connsiteX7" fmla="*/ 274647 w 328268"/>
              <a:gd name="connsiteY7" fmla="*/ 0 h 262412"/>
              <a:gd name="connsiteX8" fmla="*/ 328268 w 328268"/>
              <a:gd name="connsiteY8" fmla="*/ 0 h 262412"/>
              <a:gd name="connsiteX9" fmla="*/ 328268 w 328268"/>
              <a:gd name="connsiteY9" fmla="*/ 47711 h 262412"/>
              <a:gd name="connsiteX10" fmla="*/ 274647 w 328268"/>
              <a:gd name="connsiteY10" fmla="*/ 47711 h 262412"/>
              <a:gd name="connsiteX11" fmla="*/ 92381 w 328268"/>
              <a:gd name="connsiteY11" fmla="*/ 0 h 262412"/>
              <a:gd name="connsiteX12" fmla="*/ 153552 w 328268"/>
              <a:gd name="connsiteY12" fmla="*/ 0 h 262412"/>
              <a:gd name="connsiteX13" fmla="*/ 245933 w 328268"/>
              <a:gd name="connsiteY13" fmla="*/ 256930 h 262412"/>
              <a:gd name="connsiteX14" fmla="*/ 187258 w 328268"/>
              <a:gd name="connsiteY14" fmla="*/ 256930 h 262412"/>
              <a:gd name="connsiteX15" fmla="*/ 169781 w 328268"/>
              <a:gd name="connsiteY15" fmla="*/ 204799 h 262412"/>
              <a:gd name="connsiteX16" fmla="*/ 74903 w 328268"/>
              <a:gd name="connsiteY16" fmla="*/ 204799 h 262412"/>
              <a:gd name="connsiteX17" fmla="*/ 57426 w 328268"/>
              <a:gd name="connsiteY17" fmla="*/ 256930 h 262412"/>
              <a:gd name="connsiteX18" fmla="*/ 0 w 328268"/>
              <a:gd name="connsiteY18" fmla="*/ 256930 h 26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268" h="262412">
                <a:moveTo>
                  <a:pt x="274647" y="70311"/>
                </a:moveTo>
                <a:lnTo>
                  <a:pt x="328268" y="70311"/>
                </a:lnTo>
                <a:lnTo>
                  <a:pt x="328268" y="262412"/>
                </a:lnTo>
                <a:lnTo>
                  <a:pt x="274647" y="262412"/>
                </a:lnTo>
                <a:close/>
                <a:moveTo>
                  <a:pt x="122342" y="58337"/>
                </a:moveTo>
                <a:lnTo>
                  <a:pt x="88636" y="160116"/>
                </a:lnTo>
                <a:lnTo>
                  <a:pt x="154800" y="160116"/>
                </a:lnTo>
                <a:close/>
                <a:moveTo>
                  <a:pt x="274647" y="0"/>
                </a:moveTo>
                <a:lnTo>
                  <a:pt x="328268" y="0"/>
                </a:lnTo>
                <a:lnTo>
                  <a:pt x="328268" y="47711"/>
                </a:lnTo>
                <a:lnTo>
                  <a:pt x="274647" y="47711"/>
                </a:lnTo>
                <a:close/>
                <a:moveTo>
                  <a:pt x="92381" y="0"/>
                </a:moveTo>
                <a:lnTo>
                  <a:pt x="153552" y="0"/>
                </a:lnTo>
                <a:lnTo>
                  <a:pt x="245933" y="256930"/>
                </a:lnTo>
                <a:lnTo>
                  <a:pt x="187258" y="256930"/>
                </a:lnTo>
                <a:lnTo>
                  <a:pt x="169781" y="204799"/>
                </a:lnTo>
                <a:lnTo>
                  <a:pt x="74903" y="204799"/>
                </a:lnTo>
                <a:lnTo>
                  <a:pt x="57426" y="256930"/>
                </a:lnTo>
                <a:lnTo>
                  <a:pt x="0" y="256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1" name="Freeform 84">
            <a:extLst>
              <a:ext uri="{FF2B5EF4-FFF2-40B4-BE49-F238E27FC236}">
                <a16:creationId xmlns:a16="http://schemas.microsoft.com/office/drawing/2014/main" id="{6BC087DC-B691-0842-A0C6-691B890A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639" y="5568544"/>
            <a:ext cx="1516051" cy="343315"/>
          </a:xfrm>
          <a:custGeom>
            <a:avLst/>
            <a:gdLst>
              <a:gd name="T0" fmla="*/ 1589274 w 2435"/>
              <a:gd name="T1" fmla="*/ 179693 h 553"/>
              <a:gd name="T2" fmla="*/ 1589274 w 2435"/>
              <a:gd name="T3" fmla="*/ 179693 h 553"/>
              <a:gd name="T4" fmla="*/ 794637 w 2435"/>
              <a:gd name="T5" fmla="*/ 359386 h 553"/>
              <a:gd name="T6" fmla="*/ 794637 w 2435"/>
              <a:gd name="T7" fmla="*/ 359386 h 553"/>
              <a:gd name="T8" fmla="*/ 0 w 2435"/>
              <a:gd name="T9" fmla="*/ 179693 h 553"/>
              <a:gd name="T10" fmla="*/ 0 w 2435"/>
              <a:gd name="T11" fmla="*/ 179693 h 553"/>
              <a:gd name="T12" fmla="*/ 794637 w 2435"/>
              <a:gd name="T13" fmla="*/ 0 h 553"/>
              <a:gd name="T14" fmla="*/ 794637 w 2435"/>
              <a:gd name="T15" fmla="*/ 0 h 553"/>
              <a:gd name="T16" fmla="*/ 1589274 w 2435"/>
              <a:gd name="T17" fmla="*/ 179693 h 5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35" h="553">
                <a:moveTo>
                  <a:pt x="2434" y="276"/>
                </a:moveTo>
                <a:lnTo>
                  <a:pt x="2434" y="276"/>
                </a:lnTo>
                <a:cubicBezTo>
                  <a:pt x="2434" y="428"/>
                  <a:pt x="1889" y="552"/>
                  <a:pt x="1217" y="552"/>
                </a:cubicBezTo>
                <a:cubicBezTo>
                  <a:pt x="545" y="552"/>
                  <a:pt x="0" y="428"/>
                  <a:pt x="0" y="276"/>
                </a:cubicBezTo>
                <a:cubicBezTo>
                  <a:pt x="0" y="124"/>
                  <a:pt x="545" y="0"/>
                  <a:pt x="1217" y="0"/>
                </a:cubicBezTo>
                <a:cubicBezTo>
                  <a:pt x="1889" y="0"/>
                  <a:pt x="2434" y="124"/>
                  <a:pt x="2434" y="276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2" name="Freeform 85">
            <a:extLst>
              <a:ext uri="{FF2B5EF4-FFF2-40B4-BE49-F238E27FC236}">
                <a16:creationId xmlns:a16="http://schemas.microsoft.com/office/drawing/2014/main" id="{73516B71-120D-3F49-B9B3-0832269A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372" y="5475162"/>
            <a:ext cx="1472107" cy="376273"/>
          </a:xfrm>
          <a:custGeom>
            <a:avLst/>
            <a:gdLst>
              <a:gd name="T0" fmla="*/ 1052946 w 2365"/>
              <a:gd name="T1" fmla="*/ 169208 h 604"/>
              <a:gd name="T2" fmla="*/ 1052946 w 2365"/>
              <a:gd name="T3" fmla="*/ 169208 h 604"/>
              <a:gd name="T4" fmla="*/ 951111 w 2365"/>
              <a:gd name="T5" fmla="*/ 149609 h 604"/>
              <a:gd name="T6" fmla="*/ 951111 w 2365"/>
              <a:gd name="T7" fmla="*/ 149609 h 604"/>
              <a:gd name="T8" fmla="*/ 1055557 w 2365"/>
              <a:gd name="T9" fmla="*/ 127396 h 604"/>
              <a:gd name="T10" fmla="*/ 1055557 w 2365"/>
              <a:gd name="T11" fmla="*/ 127396 h 604"/>
              <a:gd name="T12" fmla="*/ 1157392 w 2365"/>
              <a:gd name="T13" fmla="*/ 146995 h 604"/>
              <a:gd name="T14" fmla="*/ 1157392 w 2365"/>
              <a:gd name="T15" fmla="*/ 146995 h 604"/>
              <a:gd name="T16" fmla="*/ 1052946 w 2365"/>
              <a:gd name="T17" fmla="*/ 169208 h 604"/>
              <a:gd name="T18" fmla="*/ 1507939 w 2365"/>
              <a:gd name="T19" fmla="*/ 137849 h 604"/>
              <a:gd name="T20" fmla="*/ 1507939 w 2365"/>
              <a:gd name="T21" fmla="*/ 137849 h 604"/>
              <a:gd name="T22" fmla="*/ 1175670 w 2365"/>
              <a:gd name="T23" fmla="*/ 126089 h 604"/>
              <a:gd name="T24" fmla="*/ 1175670 w 2365"/>
              <a:gd name="T25" fmla="*/ 126089 h 604"/>
              <a:gd name="T26" fmla="*/ 1241601 w 2365"/>
              <a:gd name="T27" fmla="*/ 47039 h 604"/>
              <a:gd name="T28" fmla="*/ 1241601 w 2365"/>
              <a:gd name="T29" fmla="*/ 47039 h 604"/>
              <a:gd name="T30" fmla="*/ 1237032 w 2365"/>
              <a:gd name="T31" fmla="*/ 17639 h 604"/>
              <a:gd name="T32" fmla="*/ 1237032 w 2365"/>
              <a:gd name="T33" fmla="*/ 17639 h 604"/>
              <a:gd name="T34" fmla="*/ 770942 w 2365"/>
              <a:gd name="T35" fmla="*/ 0 h 604"/>
              <a:gd name="T36" fmla="*/ 770942 w 2365"/>
              <a:gd name="T37" fmla="*/ 0 h 604"/>
              <a:gd name="T38" fmla="*/ 0 w 2365"/>
              <a:gd name="T39" fmla="*/ 197301 h 604"/>
              <a:gd name="T40" fmla="*/ 0 w 2365"/>
              <a:gd name="T41" fmla="*/ 197301 h 604"/>
              <a:gd name="T42" fmla="*/ 770942 w 2365"/>
              <a:gd name="T43" fmla="*/ 393948 h 604"/>
              <a:gd name="T44" fmla="*/ 770942 w 2365"/>
              <a:gd name="T45" fmla="*/ 393948 h 604"/>
              <a:gd name="T46" fmla="*/ 1543189 w 2365"/>
              <a:gd name="T47" fmla="*/ 197301 h 604"/>
              <a:gd name="T48" fmla="*/ 1543189 w 2365"/>
              <a:gd name="T49" fmla="*/ 197301 h 604"/>
              <a:gd name="T50" fmla="*/ 1507939 w 2365"/>
              <a:gd name="T51" fmla="*/ 137849 h 6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365" h="604">
                <a:moveTo>
                  <a:pt x="1613" y="259"/>
                </a:moveTo>
                <a:lnTo>
                  <a:pt x="1613" y="259"/>
                </a:lnTo>
                <a:cubicBezTo>
                  <a:pt x="1539" y="259"/>
                  <a:pt x="1477" y="246"/>
                  <a:pt x="1457" y="229"/>
                </a:cubicBezTo>
                <a:cubicBezTo>
                  <a:pt x="1471" y="210"/>
                  <a:pt x="1537" y="195"/>
                  <a:pt x="1617" y="195"/>
                </a:cubicBezTo>
                <a:cubicBezTo>
                  <a:pt x="1690" y="195"/>
                  <a:pt x="1753" y="208"/>
                  <a:pt x="1773" y="225"/>
                </a:cubicBezTo>
                <a:cubicBezTo>
                  <a:pt x="1758" y="244"/>
                  <a:pt x="1692" y="259"/>
                  <a:pt x="1613" y="259"/>
                </a:cubicBezTo>
                <a:close/>
                <a:moveTo>
                  <a:pt x="2310" y="211"/>
                </a:moveTo>
                <a:lnTo>
                  <a:pt x="2310" y="211"/>
                </a:lnTo>
                <a:cubicBezTo>
                  <a:pt x="2124" y="186"/>
                  <a:pt x="1935" y="232"/>
                  <a:pt x="1801" y="193"/>
                </a:cubicBezTo>
                <a:cubicBezTo>
                  <a:pt x="1712" y="167"/>
                  <a:pt x="1898" y="102"/>
                  <a:pt x="1902" y="72"/>
                </a:cubicBezTo>
                <a:cubicBezTo>
                  <a:pt x="1902" y="66"/>
                  <a:pt x="1907" y="29"/>
                  <a:pt x="1895" y="27"/>
                </a:cubicBezTo>
                <a:cubicBezTo>
                  <a:pt x="1883" y="25"/>
                  <a:pt x="1427" y="0"/>
                  <a:pt x="1181" y="0"/>
                </a:cubicBezTo>
                <a:cubicBezTo>
                  <a:pt x="529" y="0"/>
                  <a:pt x="0" y="135"/>
                  <a:pt x="0" y="302"/>
                </a:cubicBezTo>
                <a:cubicBezTo>
                  <a:pt x="0" y="468"/>
                  <a:pt x="529" y="603"/>
                  <a:pt x="1181" y="603"/>
                </a:cubicBezTo>
                <a:cubicBezTo>
                  <a:pt x="1835" y="603"/>
                  <a:pt x="2364" y="468"/>
                  <a:pt x="2364" y="302"/>
                </a:cubicBezTo>
                <a:cubicBezTo>
                  <a:pt x="2364" y="270"/>
                  <a:pt x="2354" y="217"/>
                  <a:pt x="2310" y="211"/>
                </a:cubicBezTo>
                <a:close/>
              </a:path>
            </a:pathLst>
          </a:custGeom>
          <a:solidFill>
            <a:srgbClr val="FCAE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3" name="Freeform 86">
            <a:extLst>
              <a:ext uri="{FF2B5EF4-FFF2-40B4-BE49-F238E27FC236}">
                <a16:creationId xmlns:a16="http://schemas.microsoft.com/office/drawing/2014/main" id="{F4897325-8425-5E45-8FC3-FE8DE708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372" y="5453189"/>
            <a:ext cx="1472107" cy="376273"/>
          </a:xfrm>
          <a:custGeom>
            <a:avLst/>
            <a:gdLst>
              <a:gd name="T0" fmla="*/ 1052946 w 2365"/>
              <a:gd name="T1" fmla="*/ 192409 h 605"/>
              <a:gd name="T2" fmla="*/ 1052946 w 2365"/>
              <a:gd name="T3" fmla="*/ 192409 h 605"/>
              <a:gd name="T4" fmla="*/ 951111 w 2365"/>
              <a:gd name="T5" fmla="*/ 172842 h 605"/>
              <a:gd name="T6" fmla="*/ 951111 w 2365"/>
              <a:gd name="T7" fmla="*/ 172842 h 605"/>
              <a:gd name="T8" fmla="*/ 1055557 w 2365"/>
              <a:gd name="T9" fmla="*/ 150666 h 605"/>
              <a:gd name="T10" fmla="*/ 1055557 w 2365"/>
              <a:gd name="T11" fmla="*/ 150666 h 605"/>
              <a:gd name="T12" fmla="*/ 1157392 w 2365"/>
              <a:gd name="T13" fmla="*/ 170233 h 605"/>
              <a:gd name="T14" fmla="*/ 1157392 w 2365"/>
              <a:gd name="T15" fmla="*/ 170233 h 605"/>
              <a:gd name="T16" fmla="*/ 1052946 w 2365"/>
              <a:gd name="T17" fmla="*/ 192409 h 605"/>
              <a:gd name="T18" fmla="*/ 1507939 w 2365"/>
              <a:gd name="T19" fmla="*/ 138273 h 605"/>
              <a:gd name="T20" fmla="*/ 1507939 w 2365"/>
              <a:gd name="T21" fmla="*/ 138273 h 605"/>
              <a:gd name="T22" fmla="*/ 1175670 w 2365"/>
              <a:gd name="T23" fmla="*/ 126533 h 605"/>
              <a:gd name="T24" fmla="*/ 1175670 w 2365"/>
              <a:gd name="T25" fmla="*/ 126533 h 605"/>
              <a:gd name="T26" fmla="*/ 1228546 w 2365"/>
              <a:gd name="T27" fmla="*/ 38482 h 605"/>
              <a:gd name="T28" fmla="*/ 1228546 w 2365"/>
              <a:gd name="T29" fmla="*/ 38482 h 605"/>
              <a:gd name="T30" fmla="*/ 770942 w 2365"/>
              <a:gd name="T31" fmla="*/ 0 h 605"/>
              <a:gd name="T32" fmla="*/ 770942 w 2365"/>
              <a:gd name="T33" fmla="*/ 0 h 605"/>
              <a:gd name="T34" fmla="*/ 0 w 2365"/>
              <a:gd name="T35" fmla="*/ 196974 h 605"/>
              <a:gd name="T36" fmla="*/ 0 w 2365"/>
              <a:gd name="T37" fmla="*/ 196974 h 605"/>
              <a:gd name="T38" fmla="*/ 770942 w 2365"/>
              <a:gd name="T39" fmla="*/ 393949 h 605"/>
              <a:gd name="T40" fmla="*/ 770942 w 2365"/>
              <a:gd name="T41" fmla="*/ 393949 h 605"/>
              <a:gd name="T42" fmla="*/ 1543189 w 2365"/>
              <a:gd name="T43" fmla="*/ 196974 h 605"/>
              <a:gd name="T44" fmla="*/ 1543189 w 2365"/>
              <a:gd name="T45" fmla="*/ 196974 h 605"/>
              <a:gd name="T46" fmla="*/ 1507939 w 2365"/>
              <a:gd name="T47" fmla="*/ 138273 h 6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365" h="605">
                <a:moveTo>
                  <a:pt x="1613" y="295"/>
                </a:moveTo>
                <a:lnTo>
                  <a:pt x="1613" y="295"/>
                </a:lnTo>
                <a:cubicBezTo>
                  <a:pt x="1539" y="295"/>
                  <a:pt x="1477" y="282"/>
                  <a:pt x="1457" y="265"/>
                </a:cubicBezTo>
                <a:cubicBezTo>
                  <a:pt x="1471" y="246"/>
                  <a:pt x="1537" y="231"/>
                  <a:pt x="1617" y="231"/>
                </a:cubicBezTo>
                <a:cubicBezTo>
                  <a:pt x="1690" y="231"/>
                  <a:pt x="1753" y="244"/>
                  <a:pt x="1773" y="261"/>
                </a:cubicBezTo>
                <a:cubicBezTo>
                  <a:pt x="1758" y="280"/>
                  <a:pt x="1692" y="295"/>
                  <a:pt x="1613" y="295"/>
                </a:cubicBezTo>
                <a:close/>
                <a:moveTo>
                  <a:pt x="2310" y="212"/>
                </a:moveTo>
                <a:lnTo>
                  <a:pt x="2310" y="212"/>
                </a:lnTo>
                <a:cubicBezTo>
                  <a:pt x="2124" y="187"/>
                  <a:pt x="1935" y="233"/>
                  <a:pt x="1801" y="194"/>
                </a:cubicBezTo>
                <a:cubicBezTo>
                  <a:pt x="1696" y="162"/>
                  <a:pt x="1975" y="77"/>
                  <a:pt x="1882" y="59"/>
                </a:cubicBezTo>
                <a:cubicBezTo>
                  <a:pt x="1687" y="20"/>
                  <a:pt x="1444" y="0"/>
                  <a:pt x="1181" y="0"/>
                </a:cubicBezTo>
                <a:cubicBezTo>
                  <a:pt x="529" y="0"/>
                  <a:pt x="0" y="135"/>
                  <a:pt x="0" y="302"/>
                </a:cubicBezTo>
                <a:cubicBezTo>
                  <a:pt x="0" y="469"/>
                  <a:pt x="529" y="604"/>
                  <a:pt x="1181" y="604"/>
                </a:cubicBezTo>
                <a:cubicBezTo>
                  <a:pt x="1835" y="604"/>
                  <a:pt x="2364" y="469"/>
                  <a:pt x="2364" y="302"/>
                </a:cubicBezTo>
                <a:cubicBezTo>
                  <a:pt x="2364" y="271"/>
                  <a:pt x="2354" y="218"/>
                  <a:pt x="2310" y="212"/>
                </a:cubicBezTo>
                <a:close/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4" name="Freeform 87">
            <a:extLst>
              <a:ext uri="{FF2B5EF4-FFF2-40B4-BE49-F238E27FC236}">
                <a16:creationId xmlns:a16="http://schemas.microsoft.com/office/drawing/2014/main" id="{95FB3B26-0E94-E740-9AE5-A8C4D978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46" y="5576781"/>
            <a:ext cx="389999" cy="134581"/>
          </a:xfrm>
          <a:custGeom>
            <a:avLst/>
            <a:gdLst>
              <a:gd name="T0" fmla="*/ 374485 w 628"/>
              <a:gd name="T1" fmla="*/ 110426 h 216"/>
              <a:gd name="T2" fmla="*/ 374485 w 628"/>
              <a:gd name="T3" fmla="*/ 110426 h 216"/>
              <a:gd name="T4" fmla="*/ 218830 w 628"/>
              <a:gd name="T5" fmla="*/ 124147 h 216"/>
              <a:gd name="T6" fmla="*/ 218830 w 628"/>
              <a:gd name="T7" fmla="*/ 124147 h 216"/>
              <a:gd name="T8" fmla="*/ 92482 w 628"/>
              <a:gd name="T9" fmla="*/ 78409 h 216"/>
              <a:gd name="T10" fmla="*/ 92482 w 628"/>
              <a:gd name="T11" fmla="*/ 78409 h 216"/>
              <a:gd name="T12" fmla="*/ 0 w 628"/>
              <a:gd name="T13" fmla="*/ 67301 h 216"/>
              <a:gd name="T14" fmla="*/ 0 w 628"/>
              <a:gd name="T15" fmla="*/ 67301 h 216"/>
              <a:gd name="T16" fmla="*/ 252696 w 628"/>
              <a:gd name="T17" fmla="*/ 0 h 216"/>
              <a:gd name="T18" fmla="*/ 252696 w 628"/>
              <a:gd name="T19" fmla="*/ 0 h 216"/>
              <a:gd name="T20" fmla="*/ 256604 w 628"/>
              <a:gd name="T21" fmla="*/ 47699 h 216"/>
              <a:gd name="T22" fmla="*/ 256604 w 628"/>
              <a:gd name="T23" fmla="*/ 47699 h 216"/>
              <a:gd name="T24" fmla="*/ 374485 w 628"/>
              <a:gd name="T25" fmla="*/ 110426 h 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28" h="216">
                <a:moveTo>
                  <a:pt x="575" y="169"/>
                </a:moveTo>
                <a:lnTo>
                  <a:pt x="575" y="169"/>
                </a:lnTo>
                <a:cubicBezTo>
                  <a:pt x="483" y="202"/>
                  <a:pt x="494" y="142"/>
                  <a:pt x="336" y="190"/>
                </a:cubicBezTo>
                <a:cubicBezTo>
                  <a:pt x="254" y="215"/>
                  <a:pt x="96" y="164"/>
                  <a:pt x="142" y="120"/>
                </a:cubicBezTo>
                <a:cubicBezTo>
                  <a:pt x="178" y="86"/>
                  <a:pt x="0" y="121"/>
                  <a:pt x="0" y="103"/>
                </a:cubicBezTo>
                <a:cubicBezTo>
                  <a:pt x="0" y="61"/>
                  <a:pt x="223" y="0"/>
                  <a:pt x="388" y="0"/>
                </a:cubicBezTo>
                <a:cubicBezTo>
                  <a:pt x="455" y="0"/>
                  <a:pt x="344" y="64"/>
                  <a:pt x="394" y="73"/>
                </a:cubicBezTo>
                <a:cubicBezTo>
                  <a:pt x="467" y="88"/>
                  <a:pt x="627" y="150"/>
                  <a:pt x="575" y="169"/>
                </a:cubicBezTo>
              </a:path>
            </a:pathLst>
          </a:custGeom>
          <a:solidFill>
            <a:srgbClr val="FD9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5" name="Freeform 88">
            <a:extLst>
              <a:ext uri="{FF2B5EF4-FFF2-40B4-BE49-F238E27FC236}">
                <a16:creationId xmlns:a16="http://schemas.microsoft.com/office/drawing/2014/main" id="{7E5B4622-C058-1846-8AE5-FAD5BEA4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455" y="5672912"/>
            <a:ext cx="400984" cy="137326"/>
          </a:xfrm>
          <a:custGeom>
            <a:avLst/>
            <a:gdLst>
              <a:gd name="T0" fmla="*/ 419873 w 646"/>
              <a:gd name="T1" fmla="*/ 69706 h 219"/>
              <a:gd name="T2" fmla="*/ 419873 w 646"/>
              <a:gd name="T3" fmla="*/ 69706 h 219"/>
              <a:gd name="T4" fmla="*/ 283821 w 646"/>
              <a:gd name="T5" fmla="*/ 94037 h 219"/>
              <a:gd name="T6" fmla="*/ 283821 w 646"/>
              <a:gd name="T7" fmla="*/ 94037 h 219"/>
              <a:gd name="T8" fmla="*/ 224583 w 646"/>
              <a:gd name="T9" fmla="*/ 120341 h 219"/>
              <a:gd name="T10" fmla="*/ 224583 w 646"/>
              <a:gd name="T11" fmla="*/ 120341 h 219"/>
              <a:gd name="T12" fmla="*/ 29944 w 646"/>
              <a:gd name="T13" fmla="*/ 69706 h 219"/>
              <a:gd name="T14" fmla="*/ 29944 w 646"/>
              <a:gd name="T15" fmla="*/ 69706 h 219"/>
              <a:gd name="T16" fmla="*/ 53379 w 646"/>
              <a:gd name="T17" fmla="*/ 5918 h 219"/>
              <a:gd name="T18" fmla="*/ 53379 w 646"/>
              <a:gd name="T19" fmla="*/ 5918 h 219"/>
              <a:gd name="T20" fmla="*/ 238254 w 646"/>
              <a:gd name="T21" fmla="*/ 53266 h 219"/>
              <a:gd name="T22" fmla="*/ 238254 w 646"/>
              <a:gd name="T23" fmla="*/ 53266 h 219"/>
              <a:gd name="T24" fmla="*/ 419873 w 646"/>
              <a:gd name="T25" fmla="*/ 69706 h 2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46" h="219">
                <a:moveTo>
                  <a:pt x="645" y="106"/>
                </a:moveTo>
                <a:lnTo>
                  <a:pt x="645" y="106"/>
                </a:lnTo>
                <a:cubicBezTo>
                  <a:pt x="645" y="139"/>
                  <a:pt x="581" y="145"/>
                  <a:pt x="436" y="143"/>
                </a:cubicBezTo>
                <a:cubicBezTo>
                  <a:pt x="405" y="142"/>
                  <a:pt x="436" y="171"/>
                  <a:pt x="345" y="183"/>
                </a:cubicBezTo>
                <a:cubicBezTo>
                  <a:pt x="87" y="218"/>
                  <a:pt x="5" y="116"/>
                  <a:pt x="46" y="106"/>
                </a:cubicBezTo>
                <a:cubicBezTo>
                  <a:pt x="222" y="64"/>
                  <a:pt x="0" y="22"/>
                  <a:pt x="82" y="9"/>
                </a:cubicBezTo>
                <a:cubicBezTo>
                  <a:pt x="129" y="0"/>
                  <a:pt x="242" y="61"/>
                  <a:pt x="366" y="81"/>
                </a:cubicBezTo>
                <a:cubicBezTo>
                  <a:pt x="506" y="103"/>
                  <a:pt x="645" y="64"/>
                  <a:pt x="645" y="106"/>
                </a:cubicBezTo>
              </a:path>
            </a:pathLst>
          </a:custGeom>
          <a:solidFill>
            <a:srgbClr val="00F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6" name="Freeform 89">
            <a:extLst>
              <a:ext uri="{FF2B5EF4-FFF2-40B4-BE49-F238E27FC236}">
                <a16:creationId xmlns:a16="http://schemas.microsoft.com/office/drawing/2014/main" id="{39E6FDBD-A750-C649-9613-BF899E24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287" y="5499880"/>
            <a:ext cx="373520" cy="96129"/>
          </a:xfrm>
          <a:custGeom>
            <a:avLst/>
            <a:gdLst>
              <a:gd name="T0" fmla="*/ 391067 w 599"/>
              <a:gd name="T1" fmla="*/ 50406 h 154"/>
              <a:gd name="T2" fmla="*/ 391067 w 599"/>
              <a:gd name="T3" fmla="*/ 50406 h 154"/>
              <a:gd name="T4" fmla="*/ 316516 w 599"/>
              <a:gd name="T5" fmla="*/ 64807 h 154"/>
              <a:gd name="T6" fmla="*/ 316516 w 599"/>
              <a:gd name="T7" fmla="*/ 64807 h 154"/>
              <a:gd name="T8" fmla="*/ 195534 w 599"/>
              <a:gd name="T9" fmla="*/ 100156 h 154"/>
              <a:gd name="T10" fmla="*/ 195534 w 599"/>
              <a:gd name="T11" fmla="*/ 100156 h 154"/>
              <a:gd name="T12" fmla="*/ 141255 w 599"/>
              <a:gd name="T13" fmla="*/ 70044 h 154"/>
              <a:gd name="T14" fmla="*/ 141255 w 599"/>
              <a:gd name="T15" fmla="*/ 70044 h 154"/>
              <a:gd name="T16" fmla="*/ 0 w 599"/>
              <a:gd name="T17" fmla="*/ 50406 h 154"/>
              <a:gd name="T18" fmla="*/ 0 w 599"/>
              <a:gd name="T19" fmla="*/ 50406 h 154"/>
              <a:gd name="T20" fmla="*/ 195534 w 599"/>
              <a:gd name="T21" fmla="*/ 0 h 154"/>
              <a:gd name="T22" fmla="*/ 195534 w 599"/>
              <a:gd name="T23" fmla="*/ 0 h 154"/>
              <a:gd name="T24" fmla="*/ 391067 w 599"/>
              <a:gd name="T25" fmla="*/ 50406 h 1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99" h="154">
                <a:moveTo>
                  <a:pt x="598" y="77"/>
                </a:moveTo>
                <a:lnTo>
                  <a:pt x="598" y="77"/>
                </a:lnTo>
                <a:cubicBezTo>
                  <a:pt x="598" y="91"/>
                  <a:pt x="567" y="122"/>
                  <a:pt x="484" y="99"/>
                </a:cubicBezTo>
                <a:cubicBezTo>
                  <a:pt x="429" y="84"/>
                  <a:pt x="408" y="153"/>
                  <a:pt x="299" y="153"/>
                </a:cubicBezTo>
                <a:cubicBezTo>
                  <a:pt x="219" y="153"/>
                  <a:pt x="271" y="98"/>
                  <a:pt x="216" y="107"/>
                </a:cubicBezTo>
                <a:cubicBezTo>
                  <a:pt x="49" y="136"/>
                  <a:pt x="0" y="99"/>
                  <a:pt x="0" y="77"/>
                </a:cubicBezTo>
                <a:cubicBezTo>
                  <a:pt x="0" y="34"/>
                  <a:pt x="133" y="0"/>
                  <a:pt x="299" y="0"/>
                </a:cubicBezTo>
                <a:cubicBezTo>
                  <a:pt x="464" y="0"/>
                  <a:pt x="598" y="34"/>
                  <a:pt x="598" y="77"/>
                </a:cubicBezTo>
              </a:path>
            </a:pathLst>
          </a:custGeom>
          <a:solidFill>
            <a:srgbClr val="FB5D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7" name="Freeform 90">
            <a:extLst>
              <a:ext uri="{FF2B5EF4-FFF2-40B4-BE49-F238E27FC236}">
                <a16:creationId xmlns:a16="http://schemas.microsoft.com/office/drawing/2014/main" id="{A1C85890-8D0A-B547-8E2A-DFDD1256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903" y="5637205"/>
            <a:ext cx="387254" cy="120847"/>
          </a:xfrm>
          <a:custGeom>
            <a:avLst/>
            <a:gdLst>
              <a:gd name="T0" fmla="*/ 405471 w 622"/>
              <a:gd name="T1" fmla="*/ 63367 h 192"/>
              <a:gd name="T2" fmla="*/ 405471 w 622"/>
              <a:gd name="T3" fmla="*/ 63367 h 192"/>
              <a:gd name="T4" fmla="*/ 220691 w 622"/>
              <a:gd name="T5" fmla="*/ 99010 h 192"/>
              <a:gd name="T6" fmla="*/ 220691 w 622"/>
              <a:gd name="T7" fmla="*/ 99010 h 192"/>
              <a:gd name="T8" fmla="*/ 20241 w 622"/>
              <a:gd name="T9" fmla="*/ 103631 h 192"/>
              <a:gd name="T10" fmla="*/ 20241 w 622"/>
              <a:gd name="T11" fmla="*/ 103631 h 192"/>
              <a:gd name="T12" fmla="*/ 111651 w 622"/>
              <a:gd name="T13" fmla="*/ 67327 h 192"/>
              <a:gd name="T14" fmla="*/ 111651 w 622"/>
              <a:gd name="T15" fmla="*/ 67327 h 192"/>
              <a:gd name="T16" fmla="*/ 216774 w 622"/>
              <a:gd name="T17" fmla="*/ 21122 h 192"/>
              <a:gd name="T18" fmla="*/ 216774 w 622"/>
              <a:gd name="T19" fmla="*/ 21122 h 192"/>
              <a:gd name="T20" fmla="*/ 297737 w 622"/>
              <a:gd name="T21" fmla="*/ 43564 h 192"/>
              <a:gd name="T22" fmla="*/ 297737 w 622"/>
              <a:gd name="T23" fmla="*/ 43564 h 192"/>
              <a:gd name="T24" fmla="*/ 405471 w 622"/>
              <a:gd name="T25" fmla="*/ 6336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22" h="192">
                <a:moveTo>
                  <a:pt x="621" y="96"/>
                </a:moveTo>
                <a:lnTo>
                  <a:pt x="621" y="96"/>
                </a:lnTo>
                <a:cubicBezTo>
                  <a:pt x="621" y="138"/>
                  <a:pt x="499" y="117"/>
                  <a:pt x="338" y="150"/>
                </a:cubicBezTo>
                <a:cubicBezTo>
                  <a:pt x="144" y="191"/>
                  <a:pt x="0" y="186"/>
                  <a:pt x="31" y="157"/>
                </a:cubicBezTo>
                <a:cubicBezTo>
                  <a:pt x="89" y="101"/>
                  <a:pt x="193" y="113"/>
                  <a:pt x="171" y="102"/>
                </a:cubicBezTo>
                <a:cubicBezTo>
                  <a:pt x="89" y="64"/>
                  <a:pt x="228" y="55"/>
                  <a:pt x="332" y="32"/>
                </a:cubicBezTo>
                <a:cubicBezTo>
                  <a:pt x="470" y="0"/>
                  <a:pt x="442" y="66"/>
                  <a:pt x="456" y="66"/>
                </a:cubicBezTo>
                <a:cubicBezTo>
                  <a:pt x="484" y="66"/>
                  <a:pt x="621" y="68"/>
                  <a:pt x="621" y="96"/>
                </a:cubicBezTo>
              </a:path>
            </a:pathLst>
          </a:custGeom>
          <a:solidFill>
            <a:srgbClr val="2C99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8" name="Freeform 91">
            <a:extLst>
              <a:ext uri="{FF2B5EF4-FFF2-40B4-BE49-F238E27FC236}">
                <a16:creationId xmlns:a16="http://schemas.microsoft.com/office/drawing/2014/main" id="{33C9A767-AF04-B94C-A51C-392ED6B9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961" y="5585022"/>
            <a:ext cx="203239" cy="32959"/>
          </a:xfrm>
          <a:custGeom>
            <a:avLst/>
            <a:gdLst>
              <a:gd name="T0" fmla="*/ 108532 w 326"/>
              <a:gd name="T1" fmla="*/ 12161 h 54"/>
              <a:gd name="T2" fmla="*/ 108532 w 326"/>
              <a:gd name="T3" fmla="*/ 12161 h 54"/>
              <a:gd name="T4" fmla="*/ 210527 w 326"/>
              <a:gd name="T5" fmla="*/ 31364 h 54"/>
              <a:gd name="T6" fmla="*/ 210527 w 326"/>
              <a:gd name="T7" fmla="*/ 31364 h 54"/>
              <a:gd name="T8" fmla="*/ 212488 w 326"/>
              <a:gd name="T9" fmla="*/ 26243 h 54"/>
              <a:gd name="T10" fmla="*/ 212488 w 326"/>
              <a:gd name="T11" fmla="*/ 26243 h 54"/>
              <a:gd name="T12" fmla="*/ 105917 w 326"/>
              <a:gd name="T13" fmla="*/ 0 h 54"/>
              <a:gd name="T14" fmla="*/ 105917 w 326"/>
              <a:gd name="T15" fmla="*/ 0 h 54"/>
              <a:gd name="T16" fmla="*/ 0 w 326"/>
              <a:gd name="T17" fmla="*/ 26243 h 54"/>
              <a:gd name="T18" fmla="*/ 0 w 326"/>
              <a:gd name="T19" fmla="*/ 26243 h 54"/>
              <a:gd name="T20" fmla="*/ 3923 w 326"/>
              <a:gd name="T21" fmla="*/ 33924 h 54"/>
              <a:gd name="T22" fmla="*/ 3923 w 326"/>
              <a:gd name="T23" fmla="*/ 33924 h 54"/>
              <a:gd name="T24" fmla="*/ 108532 w 326"/>
              <a:gd name="T25" fmla="*/ 12161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26" h="54">
                <a:moveTo>
                  <a:pt x="166" y="19"/>
                </a:moveTo>
                <a:lnTo>
                  <a:pt x="166" y="19"/>
                </a:lnTo>
                <a:cubicBezTo>
                  <a:pt x="239" y="19"/>
                  <a:pt x="302" y="32"/>
                  <a:pt x="322" y="49"/>
                </a:cubicBezTo>
                <a:cubicBezTo>
                  <a:pt x="323" y="47"/>
                  <a:pt x="325" y="44"/>
                  <a:pt x="325" y="41"/>
                </a:cubicBezTo>
                <a:cubicBezTo>
                  <a:pt x="325" y="18"/>
                  <a:pt x="252" y="0"/>
                  <a:pt x="162" y="0"/>
                </a:cubicBezTo>
                <a:cubicBezTo>
                  <a:pt x="72" y="0"/>
                  <a:pt x="0" y="18"/>
                  <a:pt x="0" y="41"/>
                </a:cubicBezTo>
                <a:cubicBezTo>
                  <a:pt x="0" y="46"/>
                  <a:pt x="1" y="49"/>
                  <a:pt x="6" y="53"/>
                </a:cubicBezTo>
                <a:cubicBezTo>
                  <a:pt x="20" y="34"/>
                  <a:pt x="86" y="19"/>
                  <a:pt x="166" y="19"/>
                </a:cubicBezTo>
              </a:path>
            </a:pathLst>
          </a:custGeom>
          <a:solidFill>
            <a:srgbClr val="FCAE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9" name="Freeform 92">
            <a:extLst>
              <a:ext uri="{FF2B5EF4-FFF2-40B4-BE49-F238E27FC236}">
                <a16:creationId xmlns:a16="http://schemas.microsoft.com/office/drawing/2014/main" id="{F2868A73-61C3-6146-A5AE-D2CDAFD90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25" y="4546838"/>
            <a:ext cx="41197" cy="16480"/>
          </a:xfrm>
          <a:custGeom>
            <a:avLst/>
            <a:gdLst>
              <a:gd name="T0" fmla="*/ 41854 w 64"/>
              <a:gd name="T1" fmla="*/ 0 h 27"/>
              <a:gd name="T2" fmla="*/ 675 w 64"/>
              <a:gd name="T3" fmla="*/ 640 h 27"/>
              <a:gd name="T4" fmla="*/ 675 w 64"/>
              <a:gd name="T5" fmla="*/ 16642 h 27"/>
              <a:gd name="T6" fmla="*/ 675 w 64"/>
              <a:gd name="T7" fmla="*/ 16642 h 27"/>
              <a:gd name="T8" fmla="*/ 0 w 64"/>
              <a:gd name="T9" fmla="*/ 16642 h 27"/>
              <a:gd name="T10" fmla="*/ 42529 w 64"/>
              <a:gd name="T11" fmla="*/ 14722 h 27"/>
              <a:gd name="T12" fmla="*/ 41854 w 64"/>
              <a:gd name="T13" fmla="*/ 0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27">
                <a:moveTo>
                  <a:pt x="62" y="0"/>
                </a:moveTo>
                <a:lnTo>
                  <a:pt x="1" y="1"/>
                </a:lnTo>
                <a:lnTo>
                  <a:pt x="1" y="26"/>
                </a:lnTo>
                <a:cubicBezTo>
                  <a:pt x="1" y="26"/>
                  <a:pt x="1" y="26"/>
                  <a:pt x="0" y="26"/>
                </a:cubicBezTo>
                <a:lnTo>
                  <a:pt x="63" y="23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0" name="Freeform 93">
            <a:extLst>
              <a:ext uri="{FF2B5EF4-FFF2-40B4-BE49-F238E27FC236}">
                <a16:creationId xmlns:a16="http://schemas.microsoft.com/office/drawing/2014/main" id="{39573DD5-47B8-DD4E-829E-C3D349C7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82" y="5233468"/>
            <a:ext cx="1238656" cy="145565"/>
          </a:xfrm>
          <a:custGeom>
            <a:avLst/>
            <a:gdLst>
              <a:gd name="T0" fmla="*/ 1298362 w 1988"/>
              <a:gd name="T1" fmla="*/ 76328 h 234"/>
              <a:gd name="T2" fmla="*/ 1298362 w 1988"/>
              <a:gd name="T3" fmla="*/ 76328 h 234"/>
              <a:gd name="T4" fmla="*/ 648854 w 1988"/>
              <a:gd name="T5" fmla="*/ 152003 h 234"/>
              <a:gd name="T6" fmla="*/ 648854 w 1988"/>
              <a:gd name="T7" fmla="*/ 152003 h 234"/>
              <a:gd name="T8" fmla="*/ 0 w 1988"/>
              <a:gd name="T9" fmla="*/ 76328 h 234"/>
              <a:gd name="T10" fmla="*/ 0 w 1988"/>
              <a:gd name="T11" fmla="*/ 76328 h 234"/>
              <a:gd name="T12" fmla="*/ 648854 w 1988"/>
              <a:gd name="T13" fmla="*/ 0 h 234"/>
              <a:gd name="T14" fmla="*/ 648854 w 1988"/>
              <a:gd name="T15" fmla="*/ 0 h 234"/>
              <a:gd name="T16" fmla="*/ 1298362 w 1988"/>
              <a:gd name="T17" fmla="*/ 76328 h 2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8" h="234">
                <a:moveTo>
                  <a:pt x="1987" y="117"/>
                </a:moveTo>
                <a:lnTo>
                  <a:pt x="1987" y="117"/>
                </a:lnTo>
                <a:cubicBezTo>
                  <a:pt x="1987" y="181"/>
                  <a:pt x="1542" y="233"/>
                  <a:pt x="993" y="233"/>
                </a:cubicBezTo>
                <a:cubicBezTo>
                  <a:pt x="444" y="233"/>
                  <a:pt x="0" y="181"/>
                  <a:pt x="0" y="117"/>
                </a:cubicBezTo>
                <a:cubicBezTo>
                  <a:pt x="0" y="52"/>
                  <a:pt x="444" y="0"/>
                  <a:pt x="993" y="0"/>
                </a:cubicBezTo>
                <a:cubicBezTo>
                  <a:pt x="1542" y="0"/>
                  <a:pt x="1987" y="52"/>
                  <a:pt x="1987" y="117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E000F82-2150-1242-80EE-BF0926FB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45" y="3997534"/>
            <a:ext cx="556908" cy="1301229"/>
          </a:xfrm>
          <a:custGeom>
            <a:avLst/>
            <a:gdLst>
              <a:gd name="connsiteX0" fmla="*/ 118491 w 1113816"/>
              <a:gd name="connsiteY0" fmla="*/ 1844571 h 2602457"/>
              <a:gd name="connsiteX1" fmla="*/ 82320 w 1113816"/>
              <a:gd name="connsiteY1" fmla="*/ 2124578 h 2602457"/>
              <a:gd name="connsiteX2" fmla="*/ 1031496 w 1113816"/>
              <a:gd name="connsiteY2" fmla="*/ 2124578 h 2602457"/>
              <a:gd name="connsiteX3" fmla="*/ 995325 w 1113816"/>
              <a:gd name="connsiteY3" fmla="*/ 1844571 h 2602457"/>
              <a:gd name="connsiteX4" fmla="*/ 157157 w 1113816"/>
              <a:gd name="connsiteY4" fmla="*/ 1542163 h 2602457"/>
              <a:gd name="connsiteX5" fmla="*/ 122233 w 1113816"/>
              <a:gd name="connsiteY5" fmla="*/ 1822171 h 2602457"/>
              <a:gd name="connsiteX6" fmla="*/ 992830 w 1113816"/>
              <a:gd name="connsiteY6" fmla="*/ 1822171 h 2602457"/>
              <a:gd name="connsiteX7" fmla="*/ 956659 w 1113816"/>
              <a:gd name="connsiteY7" fmla="*/ 1542163 h 2602457"/>
              <a:gd name="connsiteX8" fmla="*/ 195822 w 1113816"/>
              <a:gd name="connsiteY8" fmla="*/ 1241000 h 2602457"/>
              <a:gd name="connsiteX9" fmla="*/ 159651 w 1113816"/>
              <a:gd name="connsiteY9" fmla="*/ 1521007 h 2602457"/>
              <a:gd name="connsiteX10" fmla="*/ 954165 w 1113816"/>
              <a:gd name="connsiteY10" fmla="*/ 1521007 h 2602457"/>
              <a:gd name="connsiteX11" fmla="*/ 917994 w 1113816"/>
              <a:gd name="connsiteY11" fmla="*/ 1241000 h 2602457"/>
              <a:gd name="connsiteX12" fmla="*/ 233240 w 1113816"/>
              <a:gd name="connsiteY12" fmla="*/ 938592 h 2602457"/>
              <a:gd name="connsiteX13" fmla="*/ 198317 w 1113816"/>
              <a:gd name="connsiteY13" fmla="*/ 1218599 h 2602457"/>
              <a:gd name="connsiteX14" fmla="*/ 915499 w 1113816"/>
              <a:gd name="connsiteY14" fmla="*/ 1218599 h 2602457"/>
              <a:gd name="connsiteX15" fmla="*/ 880576 w 1113816"/>
              <a:gd name="connsiteY15" fmla="*/ 938592 h 2602457"/>
              <a:gd name="connsiteX16" fmla="*/ 271906 w 1113816"/>
              <a:gd name="connsiteY16" fmla="*/ 637429 h 2602457"/>
              <a:gd name="connsiteX17" fmla="*/ 236982 w 1113816"/>
              <a:gd name="connsiteY17" fmla="*/ 916191 h 2602457"/>
              <a:gd name="connsiteX18" fmla="*/ 878081 w 1113816"/>
              <a:gd name="connsiteY18" fmla="*/ 916191 h 2602457"/>
              <a:gd name="connsiteX19" fmla="*/ 841910 w 1113816"/>
              <a:gd name="connsiteY19" fmla="*/ 637429 h 2602457"/>
              <a:gd name="connsiteX20" fmla="*/ 310571 w 1113816"/>
              <a:gd name="connsiteY20" fmla="*/ 335021 h 2602457"/>
              <a:gd name="connsiteX21" fmla="*/ 274401 w 1113816"/>
              <a:gd name="connsiteY21" fmla="*/ 615028 h 2602457"/>
              <a:gd name="connsiteX22" fmla="*/ 839416 w 1113816"/>
              <a:gd name="connsiteY22" fmla="*/ 615028 h 2602457"/>
              <a:gd name="connsiteX23" fmla="*/ 803245 w 1113816"/>
              <a:gd name="connsiteY23" fmla="*/ 335021 h 2602457"/>
              <a:gd name="connsiteX24" fmla="*/ 339259 w 1113816"/>
              <a:gd name="connsiteY24" fmla="*/ 104793 h 2602457"/>
              <a:gd name="connsiteX25" fmla="*/ 313066 w 1113816"/>
              <a:gd name="connsiteY25" fmla="*/ 313865 h 2602457"/>
              <a:gd name="connsiteX26" fmla="*/ 800750 w 1113816"/>
              <a:gd name="connsiteY26" fmla="*/ 313865 h 2602457"/>
              <a:gd name="connsiteX27" fmla="*/ 774557 w 1113816"/>
              <a:gd name="connsiteY27" fmla="*/ 104793 h 2602457"/>
              <a:gd name="connsiteX28" fmla="*/ 252677 w 1113816"/>
              <a:gd name="connsiteY28" fmla="*/ 0 h 2602457"/>
              <a:gd name="connsiteX29" fmla="*/ 855656 w 1113816"/>
              <a:gd name="connsiteY29" fmla="*/ 0 h 2602457"/>
              <a:gd name="connsiteX30" fmla="*/ 855656 w 1113816"/>
              <a:gd name="connsiteY30" fmla="*/ 97607 h 2602457"/>
              <a:gd name="connsiteX31" fmla="*/ 795204 w 1113816"/>
              <a:gd name="connsiteY31" fmla="*/ 97607 h 2602457"/>
              <a:gd name="connsiteX32" fmla="*/ 1113816 w 1113816"/>
              <a:gd name="connsiteY32" fmla="*/ 2599969 h 2602457"/>
              <a:gd name="connsiteX33" fmla="*/ 1091365 w 1113816"/>
              <a:gd name="connsiteY33" fmla="*/ 2602457 h 2602457"/>
              <a:gd name="connsiteX34" fmla="*/ 1033990 w 1113816"/>
              <a:gd name="connsiteY34" fmla="*/ 2145735 h 2602457"/>
              <a:gd name="connsiteX35" fmla="*/ 79826 w 1113816"/>
              <a:gd name="connsiteY35" fmla="*/ 2145735 h 2602457"/>
              <a:gd name="connsiteX36" fmla="*/ 22451 w 1113816"/>
              <a:gd name="connsiteY36" fmla="*/ 2602457 h 2602457"/>
              <a:gd name="connsiteX37" fmla="*/ 0 w 1113816"/>
              <a:gd name="connsiteY37" fmla="*/ 2599969 h 2602457"/>
              <a:gd name="connsiteX38" fmla="*/ 318613 w 1113816"/>
              <a:gd name="connsiteY38" fmla="*/ 97607 h 2602457"/>
              <a:gd name="connsiteX39" fmla="*/ 252677 w 1113816"/>
              <a:gd name="connsiteY39" fmla="*/ 97607 h 260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13816" h="2602457">
                <a:moveTo>
                  <a:pt x="118491" y="1844571"/>
                </a:moveTo>
                <a:lnTo>
                  <a:pt x="82320" y="2124578"/>
                </a:lnTo>
                <a:lnTo>
                  <a:pt x="1031496" y="2124578"/>
                </a:lnTo>
                <a:lnTo>
                  <a:pt x="995325" y="1844571"/>
                </a:lnTo>
                <a:close/>
                <a:moveTo>
                  <a:pt x="157157" y="1542163"/>
                </a:moveTo>
                <a:lnTo>
                  <a:pt x="122233" y="1822171"/>
                </a:lnTo>
                <a:lnTo>
                  <a:pt x="992830" y="1822171"/>
                </a:lnTo>
                <a:lnTo>
                  <a:pt x="956659" y="1542163"/>
                </a:lnTo>
                <a:close/>
                <a:moveTo>
                  <a:pt x="195822" y="1241000"/>
                </a:moveTo>
                <a:lnTo>
                  <a:pt x="159651" y="1521007"/>
                </a:lnTo>
                <a:lnTo>
                  <a:pt x="954165" y="1521007"/>
                </a:lnTo>
                <a:lnTo>
                  <a:pt x="917994" y="1241000"/>
                </a:lnTo>
                <a:close/>
                <a:moveTo>
                  <a:pt x="233240" y="938592"/>
                </a:moveTo>
                <a:lnTo>
                  <a:pt x="198317" y="1218599"/>
                </a:lnTo>
                <a:lnTo>
                  <a:pt x="915499" y="1218599"/>
                </a:lnTo>
                <a:lnTo>
                  <a:pt x="880576" y="938592"/>
                </a:lnTo>
                <a:close/>
                <a:moveTo>
                  <a:pt x="271906" y="637429"/>
                </a:moveTo>
                <a:lnTo>
                  <a:pt x="236982" y="916191"/>
                </a:lnTo>
                <a:lnTo>
                  <a:pt x="878081" y="916191"/>
                </a:lnTo>
                <a:lnTo>
                  <a:pt x="841910" y="637429"/>
                </a:lnTo>
                <a:close/>
                <a:moveTo>
                  <a:pt x="310571" y="335021"/>
                </a:moveTo>
                <a:lnTo>
                  <a:pt x="274401" y="615028"/>
                </a:lnTo>
                <a:lnTo>
                  <a:pt x="839416" y="615028"/>
                </a:lnTo>
                <a:lnTo>
                  <a:pt x="803245" y="335021"/>
                </a:lnTo>
                <a:close/>
                <a:moveTo>
                  <a:pt x="339259" y="104793"/>
                </a:moveTo>
                <a:lnTo>
                  <a:pt x="313066" y="313865"/>
                </a:lnTo>
                <a:lnTo>
                  <a:pt x="800750" y="313865"/>
                </a:lnTo>
                <a:lnTo>
                  <a:pt x="774557" y="104793"/>
                </a:lnTo>
                <a:close/>
                <a:moveTo>
                  <a:pt x="252677" y="0"/>
                </a:moveTo>
                <a:lnTo>
                  <a:pt x="855656" y="0"/>
                </a:lnTo>
                <a:lnTo>
                  <a:pt x="855656" y="97607"/>
                </a:lnTo>
                <a:lnTo>
                  <a:pt x="795204" y="97607"/>
                </a:lnTo>
                <a:lnTo>
                  <a:pt x="1113816" y="2599969"/>
                </a:lnTo>
                <a:lnTo>
                  <a:pt x="1091365" y="2602457"/>
                </a:lnTo>
                <a:lnTo>
                  <a:pt x="1033990" y="2145735"/>
                </a:lnTo>
                <a:lnTo>
                  <a:pt x="79826" y="2145735"/>
                </a:lnTo>
                <a:lnTo>
                  <a:pt x="22451" y="2602457"/>
                </a:lnTo>
                <a:lnTo>
                  <a:pt x="0" y="2599969"/>
                </a:lnTo>
                <a:lnTo>
                  <a:pt x="318613" y="97607"/>
                </a:lnTo>
                <a:lnTo>
                  <a:pt x="252677" y="97607"/>
                </a:lnTo>
                <a:close/>
              </a:path>
            </a:pathLst>
          </a:custGeom>
          <a:solidFill>
            <a:srgbClr val="068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2" name="Freeform 96">
            <a:extLst>
              <a:ext uri="{FF2B5EF4-FFF2-40B4-BE49-F238E27FC236}">
                <a16:creationId xmlns:a16="http://schemas.microsoft.com/office/drawing/2014/main" id="{C23D74AA-CEF5-3F48-BB59-C1D7C13A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86" y="3398790"/>
            <a:ext cx="628942" cy="285638"/>
          </a:xfrm>
          <a:custGeom>
            <a:avLst/>
            <a:gdLst>
              <a:gd name="T0" fmla="*/ 658936 w 1008"/>
              <a:gd name="T1" fmla="*/ 0 h 458"/>
              <a:gd name="T2" fmla="*/ 0 w 1008"/>
              <a:gd name="T3" fmla="*/ 0 h 458"/>
              <a:gd name="T4" fmla="*/ 452159 w 1008"/>
              <a:gd name="T5" fmla="*/ 298897 h 458"/>
              <a:gd name="T6" fmla="*/ 658936 w 1008"/>
              <a:gd name="T7" fmla="*/ 0 h 458"/>
              <a:gd name="T8" fmla="*/ 516286 w 1008"/>
              <a:gd name="T9" fmla="*/ 74561 h 458"/>
              <a:gd name="T10" fmla="*/ 431874 w 1008"/>
              <a:gd name="T11" fmla="*/ 196212 h 458"/>
              <a:gd name="T12" fmla="*/ 248655 w 1008"/>
              <a:gd name="T13" fmla="*/ 74561 h 458"/>
              <a:gd name="T14" fmla="*/ 516286 w 1008"/>
              <a:gd name="T15" fmla="*/ 74561 h 4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8" h="458">
                <a:moveTo>
                  <a:pt x="1007" y="0"/>
                </a:moveTo>
                <a:lnTo>
                  <a:pt x="0" y="0"/>
                </a:lnTo>
                <a:lnTo>
                  <a:pt x="691" y="457"/>
                </a:lnTo>
                <a:lnTo>
                  <a:pt x="1007" y="0"/>
                </a:lnTo>
                <a:close/>
                <a:moveTo>
                  <a:pt x="789" y="114"/>
                </a:moveTo>
                <a:lnTo>
                  <a:pt x="660" y="300"/>
                </a:lnTo>
                <a:lnTo>
                  <a:pt x="380" y="114"/>
                </a:lnTo>
                <a:lnTo>
                  <a:pt x="789" y="114"/>
                </a:lnTo>
                <a:close/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3" name="Freeform 97">
            <a:extLst>
              <a:ext uri="{FF2B5EF4-FFF2-40B4-BE49-F238E27FC236}">
                <a16:creationId xmlns:a16="http://schemas.microsoft.com/office/drawing/2014/main" id="{A1994DB0-E061-F041-8DBE-CF695D61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703" y="4571556"/>
            <a:ext cx="74156" cy="38451"/>
          </a:xfrm>
          <a:custGeom>
            <a:avLst/>
            <a:gdLst>
              <a:gd name="T0" fmla="*/ 0 w 117"/>
              <a:gd name="T1" fmla="*/ 661 h 61"/>
              <a:gd name="T2" fmla="*/ 38552 w 117"/>
              <a:gd name="T3" fmla="*/ 39663 h 61"/>
              <a:gd name="T4" fmla="*/ 77104 w 117"/>
              <a:gd name="T5" fmla="*/ 39663 h 61"/>
              <a:gd name="T6" fmla="*/ 33899 w 117"/>
              <a:gd name="T7" fmla="*/ 0 h 61"/>
              <a:gd name="T8" fmla="*/ 0 w 117"/>
              <a:gd name="T9" fmla="*/ 661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" h="61">
                <a:moveTo>
                  <a:pt x="0" y="1"/>
                </a:moveTo>
                <a:lnTo>
                  <a:pt x="58" y="60"/>
                </a:lnTo>
                <a:lnTo>
                  <a:pt x="116" y="60"/>
                </a:lnTo>
                <a:lnTo>
                  <a:pt x="51" y="0"/>
                </a:lnTo>
                <a:lnTo>
                  <a:pt x="0" y="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4" name="Freeform 98">
            <a:extLst>
              <a:ext uri="{FF2B5EF4-FFF2-40B4-BE49-F238E27FC236}">
                <a16:creationId xmlns:a16="http://schemas.microsoft.com/office/drawing/2014/main" id="{50B31C74-3FC0-B14D-ACB9-7346DC14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56" y="4522117"/>
            <a:ext cx="131831" cy="87889"/>
          </a:xfrm>
          <a:custGeom>
            <a:avLst/>
            <a:gdLst>
              <a:gd name="T0" fmla="*/ 0 w 210"/>
              <a:gd name="T1" fmla="*/ 12982 h 142"/>
              <a:gd name="T2" fmla="*/ 7242 w 210"/>
              <a:gd name="T3" fmla="*/ 35051 h 142"/>
              <a:gd name="T4" fmla="*/ 4609 w 210"/>
              <a:gd name="T5" fmla="*/ 53225 h 142"/>
              <a:gd name="T6" fmla="*/ 38185 w 210"/>
              <a:gd name="T7" fmla="*/ 52576 h 142"/>
              <a:gd name="T8" fmla="*/ 80978 w 210"/>
              <a:gd name="T9" fmla="*/ 91521 h 142"/>
              <a:gd name="T10" fmla="*/ 137597 w 210"/>
              <a:gd name="T11" fmla="*/ 91521 h 142"/>
              <a:gd name="T12" fmla="*/ 137597 w 210"/>
              <a:gd name="T13" fmla="*/ 91521 h 142"/>
              <a:gd name="T14" fmla="*/ 96779 w 210"/>
              <a:gd name="T15" fmla="*/ 59067 h 142"/>
              <a:gd name="T16" fmla="*/ 96779 w 210"/>
              <a:gd name="T17" fmla="*/ 59067 h 142"/>
              <a:gd name="T18" fmla="*/ 41477 w 210"/>
              <a:gd name="T19" fmla="*/ 0 h 142"/>
              <a:gd name="T20" fmla="*/ 0 w 210"/>
              <a:gd name="T21" fmla="*/ 12982 h 1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0" h="142">
                <a:moveTo>
                  <a:pt x="0" y="20"/>
                </a:moveTo>
                <a:lnTo>
                  <a:pt x="11" y="54"/>
                </a:lnTo>
                <a:lnTo>
                  <a:pt x="7" y="82"/>
                </a:lnTo>
                <a:lnTo>
                  <a:pt x="58" y="81"/>
                </a:lnTo>
                <a:lnTo>
                  <a:pt x="123" y="141"/>
                </a:lnTo>
                <a:lnTo>
                  <a:pt x="209" y="141"/>
                </a:lnTo>
                <a:cubicBezTo>
                  <a:pt x="209" y="141"/>
                  <a:pt x="203" y="100"/>
                  <a:pt x="147" y="91"/>
                </a:cubicBezTo>
                <a:cubicBezTo>
                  <a:pt x="89" y="82"/>
                  <a:pt x="63" y="0"/>
                  <a:pt x="63" y="0"/>
                </a:cubicBezTo>
                <a:lnTo>
                  <a:pt x="0" y="20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5" name="Freeform 100">
            <a:extLst>
              <a:ext uri="{FF2B5EF4-FFF2-40B4-BE49-F238E27FC236}">
                <a16:creationId xmlns:a16="http://schemas.microsoft.com/office/drawing/2014/main" id="{543C48AF-2C16-5D40-B163-E5594E73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57" y="4522117"/>
            <a:ext cx="49436" cy="32959"/>
          </a:xfrm>
          <a:custGeom>
            <a:avLst/>
            <a:gdLst>
              <a:gd name="T0" fmla="*/ 41875 w 78"/>
              <a:gd name="T1" fmla="*/ 0 h 53"/>
              <a:gd name="T2" fmla="*/ 0 w 78"/>
              <a:gd name="T3" fmla="*/ 13043 h 53"/>
              <a:gd name="T4" fmla="*/ 6647 w 78"/>
              <a:gd name="T5" fmla="*/ 33912 h 53"/>
              <a:gd name="T6" fmla="*/ 51180 w 78"/>
              <a:gd name="T7" fmla="*/ 20869 h 53"/>
              <a:gd name="T8" fmla="*/ 51180 w 78"/>
              <a:gd name="T9" fmla="*/ 20869 h 53"/>
              <a:gd name="T10" fmla="*/ 41875 w 78"/>
              <a:gd name="T11" fmla="*/ 0 h 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53">
                <a:moveTo>
                  <a:pt x="63" y="0"/>
                </a:moveTo>
                <a:lnTo>
                  <a:pt x="0" y="20"/>
                </a:lnTo>
                <a:lnTo>
                  <a:pt x="10" y="52"/>
                </a:lnTo>
                <a:lnTo>
                  <a:pt x="77" y="32"/>
                </a:lnTo>
                <a:cubicBezTo>
                  <a:pt x="68" y="14"/>
                  <a:pt x="63" y="0"/>
                  <a:pt x="63" y="0"/>
                </a:cubicBezTo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33179DA4-47BF-844A-BD8A-E94A130E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478" y="4546838"/>
            <a:ext cx="120845" cy="60424"/>
          </a:xfrm>
          <a:custGeom>
            <a:avLst/>
            <a:gdLst>
              <a:gd name="T0" fmla="*/ 99154 w 193"/>
              <a:gd name="T1" fmla="*/ 30363 h 96"/>
              <a:gd name="T2" fmla="*/ 99154 w 193"/>
              <a:gd name="T3" fmla="*/ 30363 h 96"/>
              <a:gd name="T4" fmla="*/ 45309 w 193"/>
              <a:gd name="T5" fmla="*/ 15182 h 96"/>
              <a:gd name="T6" fmla="*/ 44652 w 193"/>
              <a:gd name="T7" fmla="*/ 0 h 96"/>
              <a:gd name="T8" fmla="*/ 4597 w 193"/>
              <a:gd name="T9" fmla="*/ 660 h 96"/>
              <a:gd name="T10" fmla="*/ 4597 w 193"/>
              <a:gd name="T11" fmla="*/ 17162 h 96"/>
              <a:gd name="T12" fmla="*/ 4597 w 193"/>
              <a:gd name="T13" fmla="*/ 17162 h 96"/>
              <a:gd name="T14" fmla="*/ 0 w 193"/>
              <a:gd name="T15" fmla="*/ 40264 h 96"/>
              <a:gd name="T16" fmla="*/ 0 w 193"/>
              <a:gd name="T17" fmla="*/ 40264 h 96"/>
              <a:gd name="T18" fmla="*/ 4597 w 193"/>
              <a:gd name="T19" fmla="*/ 62707 h 96"/>
              <a:gd name="T20" fmla="*/ 122793 w 193"/>
              <a:gd name="T21" fmla="*/ 62707 h 96"/>
              <a:gd name="T22" fmla="*/ 122793 w 193"/>
              <a:gd name="T23" fmla="*/ 62707 h 96"/>
              <a:gd name="T24" fmla="*/ 99154 w 193"/>
              <a:gd name="T25" fmla="*/ 30363 h 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3" h="96">
                <a:moveTo>
                  <a:pt x="151" y="46"/>
                </a:moveTo>
                <a:lnTo>
                  <a:pt x="151" y="46"/>
                </a:lnTo>
                <a:cubicBezTo>
                  <a:pt x="129" y="38"/>
                  <a:pt x="69" y="23"/>
                  <a:pt x="69" y="23"/>
                </a:cubicBezTo>
                <a:lnTo>
                  <a:pt x="68" y="0"/>
                </a:lnTo>
                <a:lnTo>
                  <a:pt x="7" y="1"/>
                </a:lnTo>
                <a:lnTo>
                  <a:pt x="7" y="26"/>
                </a:lnTo>
                <a:cubicBezTo>
                  <a:pt x="7" y="26"/>
                  <a:pt x="0" y="45"/>
                  <a:pt x="0" y="61"/>
                </a:cubicBezTo>
                <a:cubicBezTo>
                  <a:pt x="0" y="80"/>
                  <a:pt x="7" y="95"/>
                  <a:pt x="7" y="95"/>
                </a:cubicBezTo>
                <a:lnTo>
                  <a:pt x="187" y="95"/>
                </a:lnTo>
                <a:cubicBezTo>
                  <a:pt x="187" y="95"/>
                  <a:pt x="192" y="61"/>
                  <a:pt x="151" y="46"/>
                </a:cubicBez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7" name="Freeform 102">
            <a:extLst>
              <a:ext uri="{FF2B5EF4-FFF2-40B4-BE49-F238E27FC236}">
                <a16:creationId xmlns:a16="http://schemas.microsoft.com/office/drawing/2014/main" id="{F269C9DA-BC9D-CA4D-8CD3-068E081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183" y="3621258"/>
            <a:ext cx="52182" cy="74157"/>
          </a:xfrm>
          <a:custGeom>
            <a:avLst/>
            <a:gdLst>
              <a:gd name="T0" fmla="*/ 54058 w 82"/>
              <a:gd name="T1" fmla="*/ 77110 h 118"/>
              <a:gd name="T2" fmla="*/ 7341 w 82"/>
              <a:gd name="T3" fmla="*/ 77110 h 118"/>
              <a:gd name="T4" fmla="*/ 0 w 82"/>
              <a:gd name="T5" fmla="*/ 0 h 118"/>
              <a:gd name="T6" fmla="*/ 46716 w 82"/>
              <a:gd name="T7" fmla="*/ 0 h 118"/>
              <a:gd name="T8" fmla="*/ 54058 w 82"/>
              <a:gd name="T9" fmla="*/ 77110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" h="118">
                <a:moveTo>
                  <a:pt x="81" y="117"/>
                </a:moveTo>
                <a:lnTo>
                  <a:pt x="11" y="117"/>
                </a:lnTo>
                <a:lnTo>
                  <a:pt x="0" y="0"/>
                </a:lnTo>
                <a:lnTo>
                  <a:pt x="70" y="0"/>
                </a:lnTo>
                <a:lnTo>
                  <a:pt x="81" y="117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8" name="Freeform 103">
            <a:extLst>
              <a:ext uri="{FF2B5EF4-FFF2-40B4-BE49-F238E27FC236}">
                <a16:creationId xmlns:a16="http://schemas.microsoft.com/office/drawing/2014/main" id="{9F28D505-D40F-D94D-9ACC-684C1B5F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33" y="3621257"/>
            <a:ext cx="43944" cy="32959"/>
          </a:xfrm>
          <a:custGeom>
            <a:avLst/>
            <a:gdLst>
              <a:gd name="T0" fmla="*/ 45436 w 71"/>
              <a:gd name="T1" fmla="*/ 24323 h 54"/>
              <a:gd name="T2" fmla="*/ 7140 w 71"/>
              <a:gd name="T3" fmla="*/ 0 h 54"/>
              <a:gd name="T4" fmla="*/ 0 w 71"/>
              <a:gd name="T5" fmla="*/ 7681 h 54"/>
              <a:gd name="T6" fmla="*/ 38296 w 71"/>
              <a:gd name="T7" fmla="*/ 33924 h 54"/>
              <a:gd name="T8" fmla="*/ 45436 w 71"/>
              <a:gd name="T9" fmla="*/ 24323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54">
                <a:moveTo>
                  <a:pt x="70" y="38"/>
                </a:moveTo>
                <a:lnTo>
                  <a:pt x="11" y="0"/>
                </a:lnTo>
                <a:lnTo>
                  <a:pt x="0" y="12"/>
                </a:lnTo>
                <a:lnTo>
                  <a:pt x="59" y="53"/>
                </a:lnTo>
                <a:lnTo>
                  <a:pt x="70" y="38"/>
                </a:lnTo>
              </a:path>
            </a:pathLst>
          </a:custGeom>
          <a:solidFill>
            <a:srgbClr val="B3D3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9" name="Freeform 105">
            <a:extLst>
              <a:ext uri="{FF2B5EF4-FFF2-40B4-BE49-F238E27FC236}">
                <a16:creationId xmlns:a16="http://schemas.microsoft.com/office/drawing/2014/main" id="{4DB64A55-D7AD-2E43-9B8E-060BCEF5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818" y="3703654"/>
            <a:ext cx="90633" cy="236201"/>
          </a:xfrm>
          <a:custGeom>
            <a:avLst/>
            <a:gdLst>
              <a:gd name="T0" fmla="*/ 54960 w 147"/>
              <a:gd name="T1" fmla="*/ 0 h 380"/>
              <a:gd name="T2" fmla="*/ 54960 w 147"/>
              <a:gd name="T3" fmla="*/ 0 h 380"/>
              <a:gd name="T4" fmla="*/ 5819 w 147"/>
              <a:gd name="T5" fmla="*/ 125809 h 380"/>
              <a:gd name="T6" fmla="*/ 5819 w 147"/>
              <a:gd name="T7" fmla="*/ 125809 h 380"/>
              <a:gd name="T8" fmla="*/ 94402 w 147"/>
              <a:gd name="T9" fmla="*/ 247054 h 380"/>
              <a:gd name="T10" fmla="*/ 54960 w 147"/>
              <a:gd name="T11" fmla="*/ 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" h="380">
                <a:moveTo>
                  <a:pt x="85" y="0"/>
                </a:moveTo>
                <a:lnTo>
                  <a:pt x="85" y="0"/>
                </a:lnTo>
                <a:cubicBezTo>
                  <a:pt x="85" y="0"/>
                  <a:pt x="27" y="46"/>
                  <a:pt x="9" y="193"/>
                </a:cubicBezTo>
                <a:cubicBezTo>
                  <a:pt x="0" y="264"/>
                  <a:pt x="146" y="379"/>
                  <a:pt x="146" y="379"/>
                </a:cubicBezTo>
                <a:lnTo>
                  <a:pt x="85" y="0"/>
                </a:lnTo>
              </a:path>
            </a:pathLst>
          </a:custGeom>
          <a:solidFill>
            <a:srgbClr val="B3D3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0" name="Freeform 106">
            <a:extLst>
              <a:ext uri="{FF2B5EF4-FFF2-40B4-BE49-F238E27FC236}">
                <a16:creationId xmlns:a16="http://schemas.microsoft.com/office/drawing/2014/main" id="{71F1C7C8-5233-5A4D-9BAB-A306A6D2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437" y="3519637"/>
            <a:ext cx="104366" cy="142820"/>
          </a:xfrm>
          <a:custGeom>
            <a:avLst/>
            <a:gdLst>
              <a:gd name="T0" fmla="*/ 97583 w 166"/>
              <a:gd name="T1" fmla="*/ 38421 h 230"/>
              <a:gd name="T2" fmla="*/ 97583 w 166"/>
              <a:gd name="T3" fmla="*/ 38421 h 230"/>
              <a:gd name="T4" fmla="*/ 89671 w 166"/>
              <a:gd name="T5" fmla="*/ 143264 h 230"/>
              <a:gd name="T6" fmla="*/ 89671 w 166"/>
              <a:gd name="T7" fmla="*/ 143264 h 230"/>
              <a:gd name="T8" fmla="*/ 3956 w 166"/>
              <a:gd name="T9" fmla="*/ 70981 h 230"/>
              <a:gd name="T10" fmla="*/ 3956 w 166"/>
              <a:gd name="T11" fmla="*/ 70981 h 230"/>
              <a:gd name="T12" fmla="*/ 34945 w 166"/>
              <a:gd name="T13" fmla="*/ 7814 h 230"/>
              <a:gd name="T14" fmla="*/ 34945 w 166"/>
              <a:gd name="T15" fmla="*/ 7814 h 230"/>
              <a:gd name="T16" fmla="*/ 97583 w 166"/>
              <a:gd name="T17" fmla="*/ 38421 h 2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" h="230">
                <a:moveTo>
                  <a:pt x="148" y="59"/>
                </a:moveTo>
                <a:lnTo>
                  <a:pt x="148" y="59"/>
                </a:lnTo>
                <a:cubicBezTo>
                  <a:pt x="162" y="99"/>
                  <a:pt x="165" y="211"/>
                  <a:pt x="136" y="220"/>
                </a:cubicBezTo>
                <a:cubicBezTo>
                  <a:pt x="107" y="229"/>
                  <a:pt x="17" y="199"/>
                  <a:pt x="6" y="109"/>
                </a:cubicBezTo>
                <a:cubicBezTo>
                  <a:pt x="0" y="67"/>
                  <a:pt x="13" y="26"/>
                  <a:pt x="53" y="12"/>
                </a:cubicBezTo>
                <a:cubicBezTo>
                  <a:pt x="92" y="0"/>
                  <a:pt x="135" y="20"/>
                  <a:pt x="148" y="59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1" name="Freeform 107">
            <a:extLst>
              <a:ext uri="{FF2B5EF4-FFF2-40B4-BE49-F238E27FC236}">
                <a16:creationId xmlns:a16="http://schemas.microsoft.com/office/drawing/2014/main" id="{7E27AE9C-D843-E445-B0F9-2F8E987A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90" y="3681681"/>
            <a:ext cx="74154" cy="13733"/>
          </a:xfrm>
          <a:custGeom>
            <a:avLst/>
            <a:gdLst>
              <a:gd name="T0" fmla="*/ 77102 w 117"/>
              <a:gd name="T1" fmla="*/ 13776 h 23"/>
              <a:gd name="T2" fmla="*/ 1994 w 117"/>
              <a:gd name="T3" fmla="*/ 13776 h 23"/>
              <a:gd name="T4" fmla="*/ 0 w 117"/>
              <a:gd name="T5" fmla="*/ 0 h 23"/>
              <a:gd name="T6" fmla="*/ 75108 w 117"/>
              <a:gd name="T7" fmla="*/ 0 h 23"/>
              <a:gd name="T8" fmla="*/ 77102 w 117"/>
              <a:gd name="T9" fmla="*/ 1377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" h="23">
                <a:moveTo>
                  <a:pt x="116" y="22"/>
                </a:moveTo>
                <a:lnTo>
                  <a:pt x="3" y="22"/>
                </a:lnTo>
                <a:lnTo>
                  <a:pt x="0" y="0"/>
                </a:lnTo>
                <a:lnTo>
                  <a:pt x="113" y="0"/>
                </a:lnTo>
                <a:lnTo>
                  <a:pt x="116" y="22"/>
                </a:lnTo>
              </a:path>
            </a:pathLst>
          </a:custGeom>
          <a:solidFill>
            <a:srgbClr val="B3D3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2" name="Freeform 108">
            <a:extLst>
              <a:ext uri="{FF2B5EF4-FFF2-40B4-BE49-F238E27FC236}">
                <a16:creationId xmlns:a16="http://schemas.microsoft.com/office/drawing/2014/main" id="{38420A69-F0EC-3148-8DEB-896E4E0A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69" y="3978306"/>
            <a:ext cx="153803" cy="576771"/>
          </a:xfrm>
          <a:custGeom>
            <a:avLst/>
            <a:gdLst>
              <a:gd name="T0" fmla="*/ 148940 w 248"/>
              <a:gd name="T1" fmla="*/ 8501 h 925"/>
              <a:gd name="T2" fmla="*/ 160647 w 248"/>
              <a:gd name="T3" fmla="*/ 357687 h 925"/>
              <a:gd name="T4" fmla="*/ 121623 w 248"/>
              <a:gd name="T5" fmla="*/ 602902 h 925"/>
              <a:gd name="T6" fmla="*/ 70893 w 248"/>
              <a:gd name="T7" fmla="*/ 604210 h 925"/>
              <a:gd name="T8" fmla="*/ 70893 w 248"/>
              <a:gd name="T9" fmla="*/ 604210 h 925"/>
              <a:gd name="T10" fmla="*/ 81299 w 248"/>
              <a:gd name="T11" fmla="*/ 347225 h 925"/>
              <a:gd name="T12" fmla="*/ 81299 w 248"/>
              <a:gd name="T13" fmla="*/ 347225 h 925"/>
              <a:gd name="T14" fmla="*/ 52031 w 248"/>
              <a:gd name="T15" fmla="*/ 154976 h 925"/>
              <a:gd name="T16" fmla="*/ 52031 w 248"/>
              <a:gd name="T17" fmla="*/ 154976 h 925"/>
              <a:gd name="T18" fmla="*/ 52682 w 248"/>
              <a:gd name="T19" fmla="*/ 0 h 925"/>
              <a:gd name="T20" fmla="*/ 148940 w 248"/>
              <a:gd name="T21" fmla="*/ 8501 h 9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8" h="925">
                <a:moveTo>
                  <a:pt x="229" y="13"/>
                </a:moveTo>
                <a:lnTo>
                  <a:pt x="247" y="547"/>
                </a:lnTo>
                <a:lnTo>
                  <a:pt x="187" y="922"/>
                </a:lnTo>
                <a:lnTo>
                  <a:pt x="109" y="924"/>
                </a:lnTo>
                <a:cubicBezTo>
                  <a:pt x="109" y="924"/>
                  <a:pt x="69" y="663"/>
                  <a:pt x="125" y="531"/>
                </a:cubicBezTo>
                <a:cubicBezTo>
                  <a:pt x="125" y="531"/>
                  <a:pt x="83" y="325"/>
                  <a:pt x="80" y="237"/>
                </a:cubicBezTo>
                <a:cubicBezTo>
                  <a:pt x="80" y="237"/>
                  <a:pt x="0" y="106"/>
                  <a:pt x="81" y="0"/>
                </a:cubicBezTo>
                <a:lnTo>
                  <a:pt x="229" y="13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3" name="Freeform 109">
            <a:extLst>
              <a:ext uri="{FF2B5EF4-FFF2-40B4-BE49-F238E27FC236}">
                <a16:creationId xmlns:a16="http://schemas.microsoft.com/office/drawing/2014/main" id="{4938D96A-EE9B-E846-8FBA-8456D33B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760" y="3566328"/>
            <a:ext cx="79647" cy="74157"/>
          </a:xfrm>
          <a:custGeom>
            <a:avLst/>
            <a:gdLst>
              <a:gd name="T0" fmla="*/ 20229 w 128"/>
              <a:gd name="T1" fmla="*/ 75177 h 120"/>
              <a:gd name="T2" fmla="*/ 20229 w 128"/>
              <a:gd name="T3" fmla="*/ 75177 h 120"/>
              <a:gd name="T4" fmla="*/ 44374 w 128"/>
              <a:gd name="T5" fmla="*/ 48606 h 120"/>
              <a:gd name="T6" fmla="*/ 44374 w 128"/>
              <a:gd name="T7" fmla="*/ 48606 h 120"/>
              <a:gd name="T8" fmla="*/ 71782 w 128"/>
              <a:gd name="T9" fmla="*/ 29811 h 120"/>
              <a:gd name="T10" fmla="*/ 71782 w 128"/>
              <a:gd name="T11" fmla="*/ 29811 h 120"/>
              <a:gd name="T12" fmla="*/ 67214 w 128"/>
              <a:gd name="T13" fmla="*/ 29163 h 120"/>
              <a:gd name="T14" fmla="*/ 67214 w 128"/>
              <a:gd name="T15" fmla="*/ 29163 h 120"/>
              <a:gd name="T16" fmla="*/ 78308 w 128"/>
              <a:gd name="T17" fmla="*/ 19442 h 120"/>
              <a:gd name="T18" fmla="*/ 78308 w 128"/>
              <a:gd name="T19" fmla="*/ 19442 h 120"/>
              <a:gd name="T20" fmla="*/ 71129 w 128"/>
              <a:gd name="T21" fmla="*/ 18146 h 120"/>
              <a:gd name="T22" fmla="*/ 71129 w 128"/>
              <a:gd name="T23" fmla="*/ 18146 h 120"/>
              <a:gd name="T24" fmla="*/ 81570 w 128"/>
              <a:gd name="T25" fmla="*/ 8425 h 120"/>
              <a:gd name="T26" fmla="*/ 81570 w 128"/>
              <a:gd name="T27" fmla="*/ 8425 h 120"/>
              <a:gd name="T28" fmla="*/ 69172 w 128"/>
              <a:gd name="T29" fmla="*/ 8425 h 120"/>
              <a:gd name="T30" fmla="*/ 69172 w 128"/>
              <a:gd name="T31" fmla="*/ 8425 h 120"/>
              <a:gd name="T32" fmla="*/ 69824 w 128"/>
              <a:gd name="T33" fmla="*/ 648 h 120"/>
              <a:gd name="T34" fmla="*/ 69824 w 128"/>
              <a:gd name="T35" fmla="*/ 648 h 120"/>
              <a:gd name="T36" fmla="*/ 20229 w 128"/>
              <a:gd name="T37" fmla="*/ 16850 h 120"/>
              <a:gd name="T38" fmla="*/ 0 w 128"/>
              <a:gd name="T39" fmla="*/ 61567 h 120"/>
              <a:gd name="T40" fmla="*/ 20229 w 128"/>
              <a:gd name="T41" fmla="*/ 75177 h 12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8" h="120">
                <a:moveTo>
                  <a:pt x="31" y="116"/>
                </a:moveTo>
                <a:lnTo>
                  <a:pt x="31" y="116"/>
                </a:lnTo>
                <a:cubicBezTo>
                  <a:pt x="31" y="116"/>
                  <a:pt x="68" y="119"/>
                  <a:pt x="68" y="75"/>
                </a:cubicBezTo>
                <a:cubicBezTo>
                  <a:pt x="68" y="75"/>
                  <a:pt x="107" y="61"/>
                  <a:pt x="110" y="46"/>
                </a:cubicBezTo>
                <a:cubicBezTo>
                  <a:pt x="110" y="45"/>
                  <a:pt x="103" y="45"/>
                  <a:pt x="103" y="45"/>
                </a:cubicBezTo>
                <a:cubicBezTo>
                  <a:pt x="103" y="45"/>
                  <a:pt x="121" y="39"/>
                  <a:pt x="120" y="30"/>
                </a:cubicBezTo>
                <a:cubicBezTo>
                  <a:pt x="120" y="28"/>
                  <a:pt x="109" y="28"/>
                  <a:pt x="109" y="28"/>
                </a:cubicBezTo>
                <a:cubicBezTo>
                  <a:pt x="109" y="28"/>
                  <a:pt x="122" y="20"/>
                  <a:pt x="125" y="13"/>
                </a:cubicBezTo>
                <a:cubicBezTo>
                  <a:pt x="127" y="8"/>
                  <a:pt x="106" y="13"/>
                  <a:pt x="106" y="13"/>
                </a:cubicBezTo>
                <a:cubicBezTo>
                  <a:pt x="106" y="13"/>
                  <a:pt x="113" y="2"/>
                  <a:pt x="107" y="1"/>
                </a:cubicBezTo>
                <a:cubicBezTo>
                  <a:pt x="102" y="0"/>
                  <a:pt x="31" y="26"/>
                  <a:pt x="31" y="26"/>
                </a:cubicBezTo>
                <a:lnTo>
                  <a:pt x="0" y="95"/>
                </a:lnTo>
                <a:lnTo>
                  <a:pt x="31" y="116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4" name="Freeform 110">
            <a:extLst>
              <a:ext uri="{FF2B5EF4-FFF2-40B4-BE49-F238E27FC236}">
                <a16:creationId xmlns:a16="http://schemas.microsoft.com/office/drawing/2014/main" id="{EBF59F8F-F4D8-B943-8324-247CE399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492" y="4003025"/>
            <a:ext cx="90635" cy="164791"/>
          </a:xfrm>
          <a:custGeom>
            <a:avLst/>
            <a:gdLst>
              <a:gd name="T0" fmla="*/ 94395 w 145"/>
              <a:gd name="T1" fmla="*/ 172161 h 263"/>
              <a:gd name="T2" fmla="*/ 88496 w 145"/>
              <a:gd name="T3" fmla="*/ 6571 h 263"/>
              <a:gd name="T4" fmla="*/ 55064 w 145"/>
              <a:gd name="T5" fmla="*/ 2628 h 263"/>
              <a:gd name="T6" fmla="*/ 55064 w 145"/>
              <a:gd name="T7" fmla="*/ 2628 h 263"/>
              <a:gd name="T8" fmla="*/ 8522 w 145"/>
              <a:gd name="T9" fmla="*/ 35484 h 263"/>
              <a:gd name="T10" fmla="*/ 8522 w 145"/>
              <a:gd name="T11" fmla="*/ 35484 h 263"/>
              <a:gd name="T12" fmla="*/ 60308 w 145"/>
              <a:gd name="T13" fmla="*/ 137992 h 263"/>
              <a:gd name="T14" fmla="*/ 60308 w 145"/>
              <a:gd name="T15" fmla="*/ 137992 h 263"/>
              <a:gd name="T16" fmla="*/ 94395 w 145"/>
              <a:gd name="T17" fmla="*/ 172161 h 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" h="263">
                <a:moveTo>
                  <a:pt x="144" y="262"/>
                </a:moveTo>
                <a:lnTo>
                  <a:pt x="135" y="10"/>
                </a:lnTo>
                <a:lnTo>
                  <a:pt x="84" y="4"/>
                </a:lnTo>
                <a:cubicBezTo>
                  <a:pt x="51" y="0"/>
                  <a:pt x="20" y="21"/>
                  <a:pt x="13" y="54"/>
                </a:cubicBezTo>
                <a:cubicBezTo>
                  <a:pt x="0" y="107"/>
                  <a:pt x="26" y="185"/>
                  <a:pt x="92" y="210"/>
                </a:cubicBezTo>
                <a:cubicBezTo>
                  <a:pt x="93" y="210"/>
                  <a:pt x="107" y="262"/>
                  <a:pt x="144" y="262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5" name="Freeform 111">
            <a:extLst>
              <a:ext uri="{FF2B5EF4-FFF2-40B4-BE49-F238E27FC236}">
                <a16:creationId xmlns:a16="http://schemas.microsoft.com/office/drawing/2014/main" id="{5C8328BE-7BFD-FD4D-8A65-091A2903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06" y="3983799"/>
            <a:ext cx="280140" cy="560291"/>
          </a:xfrm>
          <a:custGeom>
            <a:avLst/>
            <a:gdLst>
              <a:gd name="T0" fmla="*/ 165257 w 448"/>
              <a:gd name="T1" fmla="*/ 10458 h 899"/>
              <a:gd name="T2" fmla="*/ 249854 w 448"/>
              <a:gd name="T3" fmla="*/ 315033 h 899"/>
              <a:gd name="T4" fmla="*/ 293135 w 448"/>
              <a:gd name="T5" fmla="*/ 570589 h 899"/>
              <a:gd name="T6" fmla="*/ 240673 w 448"/>
              <a:gd name="T7" fmla="*/ 586928 h 899"/>
              <a:gd name="T8" fmla="*/ 240673 w 448"/>
              <a:gd name="T9" fmla="*/ 586928 h 899"/>
              <a:gd name="T10" fmla="*/ 172471 w 448"/>
              <a:gd name="T11" fmla="*/ 340523 h 899"/>
              <a:gd name="T12" fmla="*/ 172471 w 448"/>
              <a:gd name="T13" fmla="*/ 340523 h 899"/>
              <a:gd name="T14" fmla="*/ 81973 w 448"/>
              <a:gd name="T15" fmla="*/ 152288 h 899"/>
              <a:gd name="T16" fmla="*/ 81973 w 448"/>
              <a:gd name="T17" fmla="*/ 152288 h 899"/>
              <a:gd name="T18" fmla="*/ 34101 w 448"/>
              <a:gd name="T19" fmla="*/ 0 h 899"/>
              <a:gd name="T20" fmla="*/ 165257 w 448"/>
              <a:gd name="T21" fmla="*/ 10458 h 8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8" h="899">
                <a:moveTo>
                  <a:pt x="252" y="16"/>
                </a:moveTo>
                <a:lnTo>
                  <a:pt x="381" y="482"/>
                </a:lnTo>
                <a:lnTo>
                  <a:pt x="447" y="873"/>
                </a:lnTo>
                <a:lnTo>
                  <a:pt x="367" y="898"/>
                </a:lnTo>
                <a:cubicBezTo>
                  <a:pt x="367" y="898"/>
                  <a:pt x="243" y="622"/>
                  <a:pt x="263" y="521"/>
                </a:cubicBezTo>
                <a:cubicBezTo>
                  <a:pt x="263" y="521"/>
                  <a:pt x="151" y="320"/>
                  <a:pt x="125" y="233"/>
                </a:cubicBezTo>
                <a:cubicBezTo>
                  <a:pt x="125" y="233"/>
                  <a:pt x="0" y="171"/>
                  <a:pt x="52" y="0"/>
                </a:cubicBezTo>
                <a:lnTo>
                  <a:pt x="252" y="16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E3DE17B7-18DD-4A43-94FC-D2DC85C8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76" y="3626751"/>
            <a:ext cx="413483" cy="367411"/>
          </a:xfrm>
          <a:custGeom>
            <a:avLst/>
            <a:gdLst>
              <a:gd name="connsiteX0" fmla="*/ 753441 w 826966"/>
              <a:gd name="connsiteY0" fmla="*/ 0 h 734822"/>
              <a:gd name="connsiteX1" fmla="*/ 826966 w 826966"/>
              <a:gd name="connsiteY1" fmla="*/ 51144 h 734822"/>
              <a:gd name="connsiteX2" fmla="*/ 645022 w 826966"/>
              <a:gd name="connsiteY2" fmla="*/ 311858 h 734822"/>
              <a:gd name="connsiteX3" fmla="*/ 359294 w 826966"/>
              <a:gd name="connsiteY3" fmla="*/ 301952 h 734822"/>
              <a:gd name="connsiteX4" fmla="*/ 371079 w 826966"/>
              <a:gd name="connsiteY4" fmla="*/ 326933 h 734822"/>
              <a:gd name="connsiteX5" fmla="*/ 389389 w 826966"/>
              <a:gd name="connsiteY5" fmla="*/ 460399 h 734822"/>
              <a:gd name="connsiteX6" fmla="*/ 326792 w 826966"/>
              <a:gd name="connsiteY6" fmla="*/ 481605 h 734822"/>
              <a:gd name="connsiteX7" fmla="*/ 314272 w 826966"/>
              <a:gd name="connsiteY7" fmla="*/ 540231 h 734822"/>
              <a:gd name="connsiteX8" fmla="*/ 314272 w 826966"/>
              <a:gd name="connsiteY8" fmla="*/ 640021 h 734822"/>
              <a:gd name="connsiteX9" fmla="*/ 334303 w 826966"/>
              <a:gd name="connsiteY9" fmla="*/ 734822 h 734822"/>
              <a:gd name="connsiteX10" fmla="*/ 22567 w 826966"/>
              <a:gd name="connsiteY10" fmla="*/ 708627 h 734822"/>
              <a:gd name="connsiteX11" fmla="*/ 56370 w 826966"/>
              <a:gd name="connsiteY11" fmla="*/ 632537 h 734822"/>
              <a:gd name="connsiteX12" fmla="*/ 62630 w 826966"/>
              <a:gd name="connsiteY12" fmla="*/ 568921 h 734822"/>
              <a:gd name="connsiteX13" fmla="*/ 20063 w 826966"/>
              <a:gd name="connsiteY13" fmla="*/ 375578 h 734822"/>
              <a:gd name="connsiteX14" fmla="*/ 32 w 826966"/>
              <a:gd name="connsiteY14" fmla="*/ 218409 h 734822"/>
              <a:gd name="connsiteX15" fmla="*/ 80157 w 826966"/>
              <a:gd name="connsiteY15" fmla="*/ 137329 h 734822"/>
              <a:gd name="connsiteX16" fmla="*/ 264610 w 826966"/>
              <a:gd name="connsiteY16" fmla="*/ 137329 h 734822"/>
              <a:gd name="connsiteX17" fmla="*/ 262442 w 826966"/>
              <a:gd name="connsiteY17" fmla="*/ 133475 h 734822"/>
              <a:gd name="connsiteX18" fmla="*/ 573990 w 826966"/>
              <a:gd name="connsiteY18" fmla="*/ 200837 h 7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6966" h="734822">
                <a:moveTo>
                  <a:pt x="753441" y="0"/>
                </a:moveTo>
                <a:lnTo>
                  <a:pt x="826966" y="51144"/>
                </a:lnTo>
                <a:lnTo>
                  <a:pt x="645022" y="311858"/>
                </a:lnTo>
                <a:lnTo>
                  <a:pt x="359294" y="301952"/>
                </a:lnTo>
                <a:lnTo>
                  <a:pt x="371079" y="326933"/>
                </a:lnTo>
                <a:cubicBezTo>
                  <a:pt x="394260" y="381639"/>
                  <a:pt x="407230" y="433737"/>
                  <a:pt x="389389" y="460399"/>
                </a:cubicBezTo>
                <a:cubicBezTo>
                  <a:pt x="369358" y="489089"/>
                  <a:pt x="326792" y="481605"/>
                  <a:pt x="326792" y="481605"/>
                </a:cubicBezTo>
                <a:lnTo>
                  <a:pt x="314272" y="540231"/>
                </a:lnTo>
                <a:cubicBezTo>
                  <a:pt x="306760" y="572663"/>
                  <a:pt x="308012" y="607590"/>
                  <a:pt x="314272" y="640021"/>
                </a:cubicBezTo>
                <a:lnTo>
                  <a:pt x="334303" y="734822"/>
                </a:lnTo>
                <a:lnTo>
                  <a:pt x="22567" y="708627"/>
                </a:lnTo>
                <a:lnTo>
                  <a:pt x="56370" y="632537"/>
                </a:lnTo>
                <a:cubicBezTo>
                  <a:pt x="63882" y="612579"/>
                  <a:pt x="66386" y="590126"/>
                  <a:pt x="62630" y="568921"/>
                </a:cubicBezTo>
                <a:cubicBezTo>
                  <a:pt x="50110" y="520273"/>
                  <a:pt x="31331" y="432957"/>
                  <a:pt x="20063" y="375578"/>
                </a:cubicBezTo>
                <a:cubicBezTo>
                  <a:pt x="2536" y="280777"/>
                  <a:pt x="32" y="218409"/>
                  <a:pt x="32" y="218409"/>
                </a:cubicBezTo>
                <a:cubicBezTo>
                  <a:pt x="-1220" y="173503"/>
                  <a:pt x="35087" y="137329"/>
                  <a:pt x="80157" y="137329"/>
                </a:cubicBezTo>
                <a:lnTo>
                  <a:pt x="264610" y="137329"/>
                </a:lnTo>
                <a:lnTo>
                  <a:pt x="262442" y="133475"/>
                </a:lnTo>
                <a:lnTo>
                  <a:pt x="573990" y="200837"/>
                </a:lnTo>
                <a:close/>
              </a:path>
            </a:pathLst>
          </a:custGeom>
          <a:solidFill>
            <a:srgbClr val="C4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7" name="Freeform 113">
            <a:extLst>
              <a:ext uri="{FF2B5EF4-FFF2-40B4-BE49-F238E27FC236}">
                <a16:creationId xmlns:a16="http://schemas.microsoft.com/office/drawing/2014/main" id="{AD9E870E-FF30-D841-BF99-8D471A91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64" y="3461961"/>
            <a:ext cx="192253" cy="411978"/>
          </a:xfrm>
          <a:custGeom>
            <a:avLst/>
            <a:gdLst>
              <a:gd name="T0" fmla="*/ 200969 w 309"/>
              <a:gd name="T1" fmla="*/ 88373 h 660"/>
              <a:gd name="T2" fmla="*/ 200969 w 309"/>
              <a:gd name="T3" fmla="*/ 88373 h 660"/>
              <a:gd name="T4" fmla="*/ 153336 w 309"/>
              <a:gd name="T5" fmla="*/ 137469 h 660"/>
              <a:gd name="T6" fmla="*/ 153336 w 309"/>
              <a:gd name="T7" fmla="*/ 137469 h 660"/>
              <a:gd name="T8" fmla="*/ 133762 w 309"/>
              <a:gd name="T9" fmla="*/ 125686 h 660"/>
              <a:gd name="T10" fmla="*/ 133762 w 309"/>
              <a:gd name="T11" fmla="*/ 125686 h 660"/>
              <a:gd name="T12" fmla="*/ 143549 w 309"/>
              <a:gd name="T13" fmla="*/ 147288 h 660"/>
              <a:gd name="T14" fmla="*/ 143549 w 309"/>
              <a:gd name="T15" fmla="*/ 147288 h 660"/>
              <a:gd name="T16" fmla="*/ 131152 w 309"/>
              <a:gd name="T17" fmla="*/ 241552 h 660"/>
              <a:gd name="T18" fmla="*/ 131152 w 309"/>
              <a:gd name="T19" fmla="*/ 241552 h 660"/>
              <a:gd name="T20" fmla="*/ 135066 w 309"/>
              <a:gd name="T21" fmla="*/ 406515 h 660"/>
              <a:gd name="T22" fmla="*/ 135066 w 309"/>
              <a:gd name="T23" fmla="*/ 406515 h 660"/>
              <a:gd name="T24" fmla="*/ 75037 w 309"/>
              <a:gd name="T25" fmla="*/ 72662 h 660"/>
              <a:gd name="T26" fmla="*/ 75037 w 309"/>
              <a:gd name="T27" fmla="*/ 72662 h 660"/>
              <a:gd name="T28" fmla="*/ 200969 w 309"/>
              <a:gd name="T29" fmla="*/ 88373 h 6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09" h="660">
                <a:moveTo>
                  <a:pt x="308" y="135"/>
                </a:moveTo>
                <a:lnTo>
                  <a:pt x="308" y="135"/>
                </a:lnTo>
                <a:cubicBezTo>
                  <a:pt x="308" y="135"/>
                  <a:pt x="296" y="180"/>
                  <a:pt x="235" y="210"/>
                </a:cubicBezTo>
                <a:cubicBezTo>
                  <a:pt x="235" y="210"/>
                  <a:pt x="214" y="176"/>
                  <a:pt x="205" y="192"/>
                </a:cubicBezTo>
                <a:cubicBezTo>
                  <a:pt x="195" y="209"/>
                  <a:pt x="192" y="228"/>
                  <a:pt x="220" y="225"/>
                </a:cubicBezTo>
                <a:cubicBezTo>
                  <a:pt x="220" y="225"/>
                  <a:pt x="243" y="289"/>
                  <a:pt x="201" y="369"/>
                </a:cubicBezTo>
                <a:cubicBezTo>
                  <a:pt x="169" y="431"/>
                  <a:pt x="274" y="599"/>
                  <a:pt x="207" y="621"/>
                </a:cubicBezTo>
                <a:cubicBezTo>
                  <a:pt x="90" y="659"/>
                  <a:pt x="0" y="208"/>
                  <a:pt x="115" y="111"/>
                </a:cubicBezTo>
                <a:cubicBezTo>
                  <a:pt x="246" y="0"/>
                  <a:pt x="308" y="135"/>
                  <a:pt x="308" y="135"/>
                </a:cubicBezTo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8" name="Freeform 114">
            <a:extLst>
              <a:ext uri="{FF2B5EF4-FFF2-40B4-BE49-F238E27FC236}">
                <a16:creationId xmlns:a16="http://schemas.microsoft.com/office/drawing/2014/main" id="{6FDC4B9A-0F8D-8B4C-896F-FF4C20C2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72" y="4393031"/>
            <a:ext cx="134578" cy="900860"/>
          </a:xfrm>
          <a:custGeom>
            <a:avLst/>
            <a:gdLst>
              <a:gd name="T0" fmla="*/ 140486 w 217"/>
              <a:gd name="T1" fmla="*/ 944086 h 1446"/>
              <a:gd name="T2" fmla="*/ 0 w 217"/>
              <a:gd name="T3" fmla="*/ 944086 h 1446"/>
              <a:gd name="T4" fmla="*/ 0 w 217"/>
              <a:gd name="T5" fmla="*/ 0 h 1446"/>
              <a:gd name="T6" fmla="*/ 140486 w 217"/>
              <a:gd name="T7" fmla="*/ 0 h 1446"/>
              <a:gd name="T8" fmla="*/ 140486 w 217"/>
              <a:gd name="T9" fmla="*/ 944086 h 1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7" h="1446">
                <a:moveTo>
                  <a:pt x="216" y="1445"/>
                </a:moveTo>
                <a:lnTo>
                  <a:pt x="0" y="1445"/>
                </a:lnTo>
                <a:lnTo>
                  <a:pt x="0" y="0"/>
                </a:lnTo>
                <a:lnTo>
                  <a:pt x="216" y="0"/>
                </a:lnTo>
                <a:lnTo>
                  <a:pt x="216" y="1445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9" name="Freeform 115">
            <a:extLst>
              <a:ext uri="{FF2B5EF4-FFF2-40B4-BE49-F238E27FC236}">
                <a16:creationId xmlns:a16="http://schemas.microsoft.com/office/drawing/2014/main" id="{0F5FDA98-0B25-8E4E-8BCA-AC84ADBE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72" y="4241971"/>
            <a:ext cx="134578" cy="153806"/>
          </a:xfrm>
          <a:custGeom>
            <a:avLst/>
            <a:gdLst>
              <a:gd name="T0" fmla="*/ 70243 w 217"/>
              <a:gd name="T1" fmla="*/ 0 h 246"/>
              <a:gd name="T2" fmla="*/ 0 w 217"/>
              <a:gd name="T3" fmla="*/ 160641 h 246"/>
              <a:gd name="T4" fmla="*/ 140486 w 217"/>
              <a:gd name="T5" fmla="*/ 160641 h 246"/>
              <a:gd name="T6" fmla="*/ 70243 w 217"/>
              <a:gd name="T7" fmla="*/ 0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7" h="246">
                <a:moveTo>
                  <a:pt x="108" y="0"/>
                </a:moveTo>
                <a:lnTo>
                  <a:pt x="0" y="245"/>
                </a:lnTo>
                <a:lnTo>
                  <a:pt x="216" y="245"/>
                </a:lnTo>
                <a:lnTo>
                  <a:pt x="108" y="0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0" name="Freeform 116">
            <a:extLst>
              <a:ext uri="{FF2B5EF4-FFF2-40B4-BE49-F238E27FC236}">
                <a16:creationId xmlns:a16="http://schemas.microsoft.com/office/drawing/2014/main" id="{EFE598EF-AE61-744A-9D1B-67F1F14D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16" y="4241972"/>
            <a:ext cx="52184" cy="65917"/>
          </a:xfrm>
          <a:custGeom>
            <a:avLst/>
            <a:gdLst>
              <a:gd name="T0" fmla="*/ 54068 w 83"/>
              <a:gd name="T1" fmla="*/ 62543 h 105"/>
              <a:gd name="T2" fmla="*/ 26374 w 83"/>
              <a:gd name="T3" fmla="*/ 0 h 105"/>
              <a:gd name="T4" fmla="*/ 0 w 83"/>
              <a:gd name="T5" fmla="*/ 60568 h 105"/>
              <a:gd name="T6" fmla="*/ 0 w 83"/>
              <a:gd name="T7" fmla="*/ 60568 h 105"/>
              <a:gd name="T8" fmla="*/ 28353 w 83"/>
              <a:gd name="T9" fmla="*/ 68469 h 105"/>
              <a:gd name="T10" fmla="*/ 28353 w 83"/>
              <a:gd name="T11" fmla="*/ 68469 h 105"/>
              <a:gd name="T12" fmla="*/ 54068 w 83"/>
              <a:gd name="T13" fmla="*/ 62543 h 1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3" h="105">
                <a:moveTo>
                  <a:pt x="82" y="95"/>
                </a:moveTo>
                <a:lnTo>
                  <a:pt x="40" y="0"/>
                </a:lnTo>
                <a:lnTo>
                  <a:pt x="0" y="92"/>
                </a:lnTo>
                <a:cubicBezTo>
                  <a:pt x="12" y="100"/>
                  <a:pt x="27" y="104"/>
                  <a:pt x="43" y="104"/>
                </a:cubicBezTo>
                <a:cubicBezTo>
                  <a:pt x="57" y="104"/>
                  <a:pt x="71" y="101"/>
                  <a:pt x="82" y="95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1" name="Freeform 117">
            <a:extLst>
              <a:ext uri="{FF2B5EF4-FFF2-40B4-BE49-F238E27FC236}">
                <a16:creationId xmlns:a16="http://schemas.microsoft.com/office/drawing/2014/main" id="{5991BC74-E20E-2D4B-ABD7-6928120E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36" y="4241972"/>
            <a:ext cx="68661" cy="1051920"/>
          </a:xfrm>
          <a:custGeom>
            <a:avLst/>
            <a:gdLst>
              <a:gd name="T0" fmla="*/ 27746 w 109"/>
              <a:gd name="T1" fmla="*/ 61975 h 1691"/>
              <a:gd name="T2" fmla="*/ 0 w 109"/>
              <a:gd name="T3" fmla="*/ 0 h 1691"/>
              <a:gd name="T4" fmla="*/ 1982 w 109"/>
              <a:gd name="T5" fmla="*/ 67846 h 1691"/>
              <a:gd name="T6" fmla="*/ 35673 w 109"/>
              <a:gd name="T7" fmla="*/ 159831 h 1691"/>
              <a:gd name="T8" fmla="*/ 35673 w 109"/>
              <a:gd name="T9" fmla="*/ 1102505 h 1691"/>
              <a:gd name="T10" fmla="*/ 71346 w 109"/>
              <a:gd name="T11" fmla="*/ 1102505 h 1691"/>
              <a:gd name="T12" fmla="*/ 71346 w 109"/>
              <a:gd name="T13" fmla="*/ 159831 h 1691"/>
              <a:gd name="T14" fmla="*/ 27746 w 109"/>
              <a:gd name="T15" fmla="*/ 61975 h 16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1691">
                <a:moveTo>
                  <a:pt x="42" y="95"/>
                </a:moveTo>
                <a:lnTo>
                  <a:pt x="0" y="0"/>
                </a:lnTo>
                <a:lnTo>
                  <a:pt x="3" y="104"/>
                </a:lnTo>
                <a:lnTo>
                  <a:pt x="54" y="245"/>
                </a:lnTo>
                <a:lnTo>
                  <a:pt x="54" y="1690"/>
                </a:lnTo>
                <a:lnTo>
                  <a:pt x="108" y="1690"/>
                </a:lnTo>
                <a:lnTo>
                  <a:pt x="108" y="245"/>
                </a:lnTo>
                <a:lnTo>
                  <a:pt x="42" y="95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2" name="Freeform 118">
            <a:extLst>
              <a:ext uri="{FF2B5EF4-FFF2-40B4-BE49-F238E27FC236}">
                <a16:creationId xmlns:a16="http://schemas.microsoft.com/office/drawing/2014/main" id="{9BBBE2E9-FBE1-2A45-B964-1F62FA99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623" y="5271919"/>
            <a:ext cx="310350" cy="65917"/>
          </a:xfrm>
          <a:custGeom>
            <a:avLst/>
            <a:gdLst>
              <a:gd name="T0" fmla="*/ 324822 w 500"/>
              <a:gd name="T1" fmla="*/ 33911 h 106"/>
              <a:gd name="T2" fmla="*/ 324822 w 500"/>
              <a:gd name="T3" fmla="*/ 33911 h 106"/>
              <a:gd name="T4" fmla="*/ 162737 w 500"/>
              <a:gd name="T5" fmla="*/ 68475 h 106"/>
              <a:gd name="T6" fmla="*/ 162737 w 500"/>
              <a:gd name="T7" fmla="*/ 68475 h 106"/>
              <a:gd name="T8" fmla="*/ 0 w 500"/>
              <a:gd name="T9" fmla="*/ 33911 h 106"/>
              <a:gd name="T10" fmla="*/ 0 w 500"/>
              <a:gd name="T11" fmla="*/ 33911 h 106"/>
              <a:gd name="T12" fmla="*/ 162737 w 500"/>
              <a:gd name="T13" fmla="*/ 0 h 106"/>
              <a:gd name="T14" fmla="*/ 162737 w 500"/>
              <a:gd name="T15" fmla="*/ 0 h 106"/>
              <a:gd name="T16" fmla="*/ 324822 w 500"/>
              <a:gd name="T17" fmla="*/ 33911 h 1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0" h="106">
                <a:moveTo>
                  <a:pt x="499" y="52"/>
                </a:moveTo>
                <a:lnTo>
                  <a:pt x="499" y="52"/>
                </a:lnTo>
                <a:cubicBezTo>
                  <a:pt x="499" y="82"/>
                  <a:pt x="387" y="105"/>
                  <a:pt x="250" y="105"/>
                </a:cubicBezTo>
                <a:cubicBezTo>
                  <a:pt x="111" y="105"/>
                  <a:pt x="0" y="82"/>
                  <a:pt x="0" y="52"/>
                </a:cubicBezTo>
                <a:cubicBezTo>
                  <a:pt x="0" y="23"/>
                  <a:pt x="111" y="0"/>
                  <a:pt x="250" y="0"/>
                </a:cubicBezTo>
                <a:cubicBezTo>
                  <a:pt x="387" y="0"/>
                  <a:pt x="499" y="23"/>
                  <a:pt x="499" y="52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D41658C-5A8F-E244-9670-2D6BE3FC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62" y="4393031"/>
            <a:ext cx="134578" cy="900860"/>
          </a:xfrm>
          <a:custGeom>
            <a:avLst/>
            <a:gdLst>
              <a:gd name="T0" fmla="*/ 140483 w 216"/>
              <a:gd name="T1" fmla="*/ 944086 h 1446"/>
              <a:gd name="T2" fmla="*/ 0 w 216"/>
              <a:gd name="T3" fmla="*/ 944086 h 1446"/>
              <a:gd name="T4" fmla="*/ 0 w 216"/>
              <a:gd name="T5" fmla="*/ 0 h 1446"/>
              <a:gd name="T6" fmla="*/ 140483 w 216"/>
              <a:gd name="T7" fmla="*/ 0 h 1446"/>
              <a:gd name="T8" fmla="*/ 140483 w 216"/>
              <a:gd name="T9" fmla="*/ 944086 h 1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1446">
                <a:moveTo>
                  <a:pt x="215" y="1445"/>
                </a:moveTo>
                <a:lnTo>
                  <a:pt x="0" y="1445"/>
                </a:lnTo>
                <a:lnTo>
                  <a:pt x="0" y="0"/>
                </a:lnTo>
                <a:lnTo>
                  <a:pt x="215" y="0"/>
                </a:lnTo>
                <a:lnTo>
                  <a:pt x="215" y="1445"/>
                </a:ln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4" name="Freeform 120">
            <a:extLst>
              <a:ext uri="{FF2B5EF4-FFF2-40B4-BE49-F238E27FC236}">
                <a16:creationId xmlns:a16="http://schemas.microsoft.com/office/drawing/2014/main" id="{24F527FB-73C6-814D-8C0E-4573BBE0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62" y="4241971"/>
            <a:ext cx="134578" cy="153806"/>
          </a:xfrm>
          <a:custGeom>
            <a:avLst/>
            <a:gdLst>
              <a:gd name="T0" fmla="*/ 70568 w 216"/>
              <a:gd name="T1" fmla="*/ 0 h 246"/>
              <a:gd name="T2" fmla="*/ 0 w 216"/>
              <a:gd name="T3" fmla="*/ 160641 h 246"/>
              <a:gd name="T4" fmla="*/ 140483 w 216"/>
              <a:gd name="T5" fmla="*/ 160641 h 246"/>
              <a:gd name="T6" fmla="*/ 70568 w 216"/>
              <a:gd name="T7" fmla="*/ 0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6">
                <a:moveTo>
                  <a:pt x="108" y="0"/>
                </a:moveTo>
                <a:lnTo>
                  <a:pt x="0" y="245"/>
                </a:lnTo>
                <a:lnTo>
                  <a:pt x="215" y="245"/>
                </a:lnTo>
                <a:lnTo>
                  <a:pt x="108" y="0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5" name="Freeform 121">
            <a:extLst>
              <a:ext uri="{FF2B5EF4-FFF2-40B4-BE49-F238E27FC236}">
                <a16:creationId xmlns:a16="http://schemas.microsoft.com/office/drawing/2014/main" id="{1D75D8E7-0A59-D844-803B-68AC6156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842" y="4187283"/>
            <a:ext cx="52182" cy="65917"/>
          </a:xfrm>
          <a:custGeom>
            <a:avLst/>
            <a:gdLst>
              <a:gd name="T0" fmla="*/ 54066 w 83"/>
              <a:gd name="T1" fmla="*/ 62543 h 105"/>
              <a:gd name="T2" fmla="*/ 27033 w 83"/>
              <a:gd name="T3" fmla="*/ 0 h 105"/>
              <a:gd name="T4" fmla="*/ 0 w 83"/>
              <a:gd name="T5" fmla="*/ 60568 h 105"/>
              <a:gd name="T6" fmla="*/ 0 w 83"/>
              <a:gd name="T7" fmla="*/ 60568 h 105"/>
              <a:gd name="T8" fmla="*/ 28352 w 83"/>
              <a:gd name="T9" fmla="*/ 68469 h 105"/>
              <a:gd name="T10" fmla="*/ 28352 w 83"/>
              <a:gd name="T11" fmla="*/ 68469 h 105"/>
              <a:gd name="T12" fmla="*/ 54066 w 83"/>
              <a:gd name="T13" fmla="*/ 62543 h 1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3" h="105">
                <a:moveTo>
                  <a:pt x="82" y="95"/>
                </a:moveTo>
                <a:lnTo>
                  <a:pt x="41" y="0"/>
                </a:lnTo>
                <a:lnTo>
                  <a:pt x="0" y="92"/>
                </a:lnTo>
                <a:cubicBezTo>
                  <a:pt x="13" y="100"/>
                  <a:pt x="27" y="104"/>
                  <a:pt x="43" y="104"/>
                </a:cubicBezTo>
                <a:cubicBezTo>
                  <a:pt x="57" y="104"/>
                  <a:pt x="71" y="101"/>
                  <a:pt x="82" y="95"/>
                </a:cubicBez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6" name="Freeform 122">
            <a:extLst>
              <a:ext uri="{FF2B5EF4-FFF2-40B4-BE49-F238E27FC236}">
                <a16:creationId xmlns:a16="http://schemas.microsoft.com/office/drawing/2014/main" id="{478132F3-0D22-CB41-9662-5E9FCEC2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677" y="4241972"/>
            <a:ext cx="68662" cy="1051920"/>
          </a:xfrm>
          <a:custGeom>
            <a:avLst/>
            <a:gdLst>
              <a:gd name="T0" fmla="*/ 27086 w 109"/>
              <a:gd name="T1" fmla="*/ 61975 h 1691"/>
              <a:gd name="T2" fmla="*/ 0 w 109"/>
              <a:gd name="T3" fmla="*/ 0 h 1691"/>
              <a:gd name="T4" fmla="*/ 1321 w 109"/>
              <a:gd name="T5" fmla="*/ 67846 h 1691"/>
              <a:gd name="T6" fmla="*/ 35674 w 109"/>
              <a:gd name="T7" fmla="*/ 159831 h 1691"/>
              <a:gd name="T8" fmla="*/ 35674 w 109"/>
              <a:gd name="T9" fmla="*/ 1102505 h 1691"/>
              <a:gd name="T10" fmla="*/ 71347 w 109"/>
              <a:gd name="T11" fmla="*/ 1102505 h 1691"/>
              <a:gd name="T12" fmla="*/ 71347 w 109"/>
              <a:gd name="T13" fmla="*/ 159831 h 1691"/>
              <a:gd name="T14" fmla="*/ 27086 w 109"/>
              <a:gd name="T15" fmla="*/ 61975 h 16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1691">
                <a:moveTo>
                  <a:pt x="41" y="95"/>
                </a:moveTo>
                <a:lnTo>
                  <a:pt x="0" y="0"/>
                </a:lnTo>
                <a:lnTo>
                  <a:pt x="2" y="104"/>
                </a:lnTo>
                <a:lnTo>
                  <a:pt x="54" y="245"/>
                </a:lnTo>
                <a:lnTo>
                  <a:pt x="54" y="1690"/>
                </a:lnTo>
                <a:lnTo>
                  <a:pt x="108" y="1690"/>
                </a:lnTo>
                <a:lnTo>
                  <a:pt x="108" y="245"/>
                </a:lnTo>
                <a:lnTo>
                  <a:pt x="41" y="95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7" name="Freeform 123">
            <a:extLst>
              <a:ext uri="{FF2B5EF4-FFF2-40B4-BE49-F238E27FC236}">
                <a16:creationId xmlns:a16="http://schemas.microsoft.com/office/drawing/2014/main" id="{E84AB665-E091-5848-90DE-869A53F1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983" y="5843196"/>
            <a:ext cx="1131545" cy="118100"/>
          </a:xfrm>
          <a:custGeom>
            <a:avLst/>
            <a:gdLst>
              <a:gd name="T0" fmla="*/ 1186032 w 1817"/>
              <a:gd name="T1" fmla="*/ 61926 h 190"/>
              <a:gd name="T2" fmla="*/ 1186032 w 1817"/>
              <a:gd name="T3" fmla="*/ 61926 h 190"/>
              <a:gd name="T4" fmla="*/ 593669 w 1817"/>
              <a:gd name="T5" fmla="*/ 123200 h 190"/>
              <a:gd name="T6" fmla="*/ 593669 w 1817"/>
              <a:gd name="T7" fmla="*/ 123200 h 190"/>
              <a:gd name="T8" fmla="*/ 0 w 1817"/>
              <a:gd name="T9" fmla="*/ 61926 h 190"/>
              <a:gd name="T10" fmla="*/ 0 w 1817"/>
              <a:gd name="T11" fmla="*/ 61926 h 190"/>
              <a:gd name="T12" fmla="*/ 593669 w 1817"/>
              <a:gd name="T13" fmla="*/ 0 h 190"/>
              <a:gd name="T14" fmla="*/ 593669 w 1817"/>
              <a:gd name="T15" fmla="*/ 0 h 190"/>
              <a:gd name="T16" fmla="*/ 1186032 w 1817"/>
              <a:gd name="T17" fmla="*/ 61926 h 1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17" h="190">
                <a:moveTo>
                  <a:pt x="1816" y="95"/>
                </a:moveTo>
                <a:lnTo>
                  <a:pt x="1816" y="95"/>
                </a:lnTo>
                <a:cubicBezTo>
                  <a:pt x="1816" y="147"/>
                  <a:pt x="1410" y="189"/>
                  <a:pt x="909" y="189"/>
                </a:cubicBezTo>
                <a:cubicBezTo>
                  <a:pt x="407" y="189"/>
                  <a:pt x="0" y="147"/>
                  <a:pt x="0" y="95"/>
                </a:cubicBezTo>
                <a:cubicBezTo>
                  <a:pt x="0" y="42"/>
                  <a:pt x="407" y="0"/>
                  <a:pt x="909" y="0"/>
                </a:cubicBezTo>
                <a:cubicBezTo>
                  <a:pt x="1410" y="0"/>
                  <a:pt x="1816" y="42"/>
                  <a:pt x="1816" y="95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8" name="Freeform 124">
            <a:extLst>
              <a:ext uri="{FF2B5EF4-FFF2-40B4-BE49-F238E27FC236}">
                <a16:creationId xmlns:a16="http://schemas.microsoft.com/office/drawing/2014/main" id="{BB4E84D9-7F6F-6F42-8DEA-B2ECB172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884" y="5755308"/>
            <a:ext cx="900842" cy="134579"/>
          </a:xfrm>
          <a:custGeom>
            <a:avLst/>
            <a:gdLst>
              <a:gd name="T0" fmla="*/ 0 w 1447"/>
              <a:gd name="T1" fmla="*/ 0 h 217"/>
              <a:gd name="T2" fmla="*/ 944086 w 1447"/>
              <a:gd name="T3" fmla="*/ 0 h 217"/>
              <a:gd name="T4" fmla="*/ 944086 w 1447"/>
              <a:gd name="T5" fmla="*/ 140484 h 217"/>
              <a:gd name="T6" fmla="*/ 0 w 1447"/>
              <a:gd name="T7" fmla="*/ 140484 h 217"/>
              <a:gd name="T8" fmla="*/ 0 w 1447"/>
              <a:gd name="T9" fmla="*/ 0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7" h="217">
                <a:moveTo>
                  <a:pt x="0" y="0"/>
                </a:moveTo>
                <a:lnTo>
                  <a:pt x="1446" y="0"/>
                </a:lnTo>
                <a:lnTo>
                  <a:pt x="1446" y="216"/>
                </a:lnTo>
                <a:lnTo>
                  <a:pt x="0" y="216"/>
                </a:lnTo>
                <a:lnTo>
                  <a:pt x="0" y="0"/>
                </a:lnTo>
              </a:path>
            </a:pathLst>
          </a:custGeom>
          <a:solidFill>
            <a:srgbClr val="E697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" name="Freeform 125">
            <a:extLst>
              <a:ext uri="{FF2B5EF4-FFF2-40B4-BE49-F238E27FC236}">
                <a16:creationId xmlns:a16="http://schemas.microsoft.com/office/drawing/2014/main" id="{C1DFA2E2-5E42-1A44-B450-173F6987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726" y="5755308"/>
            <a:ext cx="153803" cy="134579"/>
          </a:xfrm>
          <a:custGeom>
            <a:avLst/>
            <a:gdLst>
              <a:gd name="T0" fmla="*/ 160639 w 245"/>
              <a:gd name="T1" fmla="*/ 70242 h 217"/>
              <a:gd name="T2" fmla="*/ 0 w 245"/>
              <a:gd name="T3" fmla="*/ 0 h 217"/>
              <a:gd name="T4" fmla="*/ 0 w 245"/>
              <a:gd name="T5" fmla="*/ 140484 h 217"/>
              <a:gd name="T6" fmla="*/ 160639 w 245"/>
              <a:gd name="T7" fmla="*/ 70242 h 2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" h="217">
                <a:moveTo>
                  <a:pt x="244" y="108"/>
                </a:moveTo>
                <a:lnTo>
                  <a:pt x="0" y="0"/>
                </a:lnTo>
                <a:lnTo>
                  <a:pt x="0" y="216"/>
                </a:lnTo>
                <a:lnTo>
                  <a:pt x="244" y="108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0" name="Freeform 126">
            <a:extLst>
              <a:ext uri="{FF2B5EF4-FFF2-40B4-BE49-F238E27FC236}">
                <a16:creationId xmlns:a16="http://schemas.microsoft.com/office/drawing/2014/main" id="{E1C12AAF-7521-0542-8F4D-C08E1CF8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13" y="5799251"/>
            <a:ext cx="65915" cy="52183"/>
          </a:xfrm>
          <a:custGeom>
            <a:avLst/>
            <a:gdLst>
              <a:gd name="T0" fmla="*/ 5925 w 105"/>
              <a:gd name="T1" fmla="*/ 54074 h 84"/>
              <a:gd name="T2" fmla="*/ 68469 w 105"/>
              <a:gd name="T3" fmla="*/ 26711 h 84"/>
              <a:gd name="T4" fmla="*/ 7242 w 105"/>
              <a:gd name="T5" fmla="*/ 0 h 84"/>
              <a:gd name="T6" fmla="*/ 7242 w 105"/>
              <a:gd name="T7" fmla="*/ 0 h 84"/>
              <a:gd name="T8" fmla="*/ 0 w 105"/>
              <a:gd name="T9" fmla="*/ 28014 h 84"/>
              <a:gd name="T10" fmla="*/ 0 w 105"/>
              <a:gd name="T11" fmla="*/ 28014 h 84"/>
              <a:gd name="T12" fmla="*/ 5925 w 105"/>
              <a:gd name="T13" fmla="*/ 54074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84">
                <a:moveTo>
                  <a:pt x="9" y="83"/>
                </a:moveTo>
                <a:lnTo>
                  <a:pt x="104" y="41"/>
                </a:lnTo>
                <a:lnTo>
                  <a:pt x="11" y="0"/>
                </a:lnTo>
                <a:cubicBezTo>
                  <a:pt x="4" y="13"/>
                  <a:pt x="0" y="28"/>
                  <a:pt x="0" y="43"/>
                </a:cubicBezTo>
                <a:cubicBezTo>
                  <a:pt x="0" y="58"/>
                  <a:pt x="4" y="71"/>
                  <a:pt x="9" y="83"/>
                </a:cubicBezTo>
              </a:path>
            </a:pathLst>
          </a:custGeom>
          <a:solidFill>
            <a:srgbClr val="FD9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1" name="Freeform 127">
            <a:extLst>
              <a:ext uri="{FF2B5EF4-FFF2-40B4-BE49-F238E27FC236}">
                <a16:creationId xmlns:a16="http://schemas.microsoft.com/office/drawing/2014/main" id="{36C49D96-0CB0-934B-A4A3-D19C81F5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884" y="5823969"/>
            <a:ext cx="1051897" cy="65917"/>
          </a:xfrm>
          <a:custGeom>
            <a:avLst/>
            <a:gdLst>
              <a:gd name="T0" fmla="*/ 1041180 w 1691"/>
              <a:gd name="T1" fmla="*/ 26243 h 108"/>
              <a:gd name="T2" fmla="*/ 1102503 w 1691"/>
              <a:gd name="T3" fmla="*/ 0 h 108"/>
              <a:gd name="T4" fmla="*/ 1034656 w 1691"/>
              <a:gd name="T5" fmla="*/ 1280 h 108"/>
              <a:gd name="T6" fmla="*/ 943325 w 1691"/>
              <a:gd name="T7" fmla="*/ 33923 h 108"/>
              <a:gd name="T8" fmla="*/ 0 w 1691"/>
              <a:gd name="T9" fmla="*/ 32643 h 108"/>
              <a:gd name="T10" fmla="*/ 0 w 1691"/>
              <a:gd name="T11" fmla="*/ 67207 h 108"/>
              <a:gd name="T12" fmla="*/ 943325 w 1691"/>
              <a:gd name="T13" fmla="*/ 68487 h 108"/>
              <a:gd name="T14" fmla="*/ 1041180 w 1691"/>
              <a:gd name="T15" fmla="*/ 26243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1" h="108">
                <a:moveTo>
                  <a:pt x="1596" y="41"/>
                </a:moveTo>
                <a:lnTo>
                  <a:pt x="1690" y="0"/>
                </a:lnTo>
                <a:lnTo>
                  <a:pt x="1586" y="2"/>
                </a:lnTo>
                <a:lnTo>
                  <a:pt x="1446" y="53"/>
                </a:lnTo>
                <a:lnTo>
                  <a:pt x="0" y="51"/>
                </a:lnTo>
                <a:lnTo>
                  <a:pt x="0" y="105"/>
                </a:lnTo>
                <a:lnTo>
                  <a:pt x="1446" y="107"/>
                </a:lnTo>
                <a:lnTo>
                  <a:pt x="1596" y="41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" name="Freeform 128">
            <a:extLst>
              <a:ext uri="{FF2B5EF4-FFF2-40B4-BE49-F238E27FC236}">
                <a16:creationId xmlns:a16="http://schemas.microsoft.com/office/drawing/2014/main" id="{93693911-5ED1-3449-812A-BE882C1C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1" y="5192269"/>
            <a:ext cx="340562" cy="90636"/>
          </a:xfrm>
          <a:custGeom>
            <a:avLst/>
            <a:gdLst>
              <a:gd name="T0" fmla="*/ 356502 w 545"/>
              <a:gd name="T1" fmla="*/ 47198 h 145"/>
              <a:gd name="T2" fmla="*/ 356502 w 545"/>
              <a:gd name="T3" fmla="*/ 47198 h 145"/>
              <a:gd name="T4" fmla="*/ 178251 w 545"/>
              <a:gd name="T5" fmla="*/ 94395 h 145"/>
              <a:gd name="T6" fmla="*/ 178251 w 545"/>
              <a:gd name="T7" fmla="*/ 94395 h 145"/>
              <a:gd name="T8" fmla="*/ 0 w 545"/>
              <a:gd name="T9" fmla="*/ 47198 h 145"/>
              <a:gd name="T10" fmla="*/ 0 w 545"/>
              <a:gd name="T11" fmla="*/ 47198 h 145"/>
              <a:gd name="T12" fmla="*/ 178251 w 545"/>
              <a:gd name="T13" fmla="*/ 0 h 145"/>
              <a:gd name="T14" fmla="*/ 178251 w 545"/>
              <a:gd name="T15" fmla="*/ 0 h 145"/>
              <a:gd name="T16" fmla="*/ 356502 w 545"/>
              <a:gd name="T17" fmla="*/ 47198 h 1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5" h="145">
                <a:moveTo>
                  <a:pt x="544" y="72"/>
                </a:moveTo>
                <a:lnTo>
                  <a:pt x="544" y="72"/>
                </a:lnTo>
                <a:cubicBezTo>
                  <a:pt x="544" y="112"/>
                  <a:pt x="422" y="144"/>
                  <a:pt x="272" y="144"/>
                </a:cubicBezTo>
                <a:cubicBezTo>
                  <a:pt x="122" y="144"/>
                  <a:pt x="0" y="112"/>
                  <a:pt x="0" y="72"/>
                </a:cubicBezTo>
                <a:cubicBezTo>
                  <a:pt x="0" y="33"/>
                  <a:pt x="122" y="0"/>
                  <a:pt x="272" y="0"/>
                </a:cubicBezTo>
                <a:cubicBezTo>
                  <a:pt x="422" y="0"/>
                  <a:pt x="544" y="33"/>
                  <a:pt x="544" y="72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3" name="Freeform 129">
            <a:extLst>
              <a:ext uri="{FF2B5EF4-FFF2-40B4-BE49-F238E27FC236}">
                <a16:creationId xmlns:a16="http://schemas.microsoft.com/office/drawing/2014/main" id="{6B76FE08-ED0F-0549-ABEC-FA9A6151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49" y="4409511"/>
            <a:ext cx="593237" cy="834943"/>
          </a:xfrm>
          <a:custGeom>
            <a:avLst/>
            <a:gdLst>
              <a:gd name="T0" fmla="*/ 120247 w 952"/>
              <a:gd name="T1" fmla="*/ 874960 h 1342"/>
              <a:gd name="T2" fmla="*/ 0 w 952"/>
              <a:gd name="T3" fmla="*/ 799926 h 1342"/>
              <a:gd name="T4" fmla="*/ 501898 w 952"/>
              <a:gd name="T5" fmla="*/ 0 h 1342"/>
              <a:gd name="T6" fmla="*/ 621491 w 952"/>
              <a:gd name="T7" fmla="*/ 75034 h 1342"/>
              <a:gd name="T8" fmla="*/ 120247 w 952"/>
              <a:gd name="T9" fmla="*/ 874960 h 1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2" h="1342">
                <a:moveTo>
                  <a:pt x="184" y="1341"/>
                </a:moveTo>
                <a:lnTo>
                  <a:pt x="0" y="1226"/>
                </a:lnTo>
                <a:lnTo>
                  <a:pt x="768" y="0"/>
                </a:lnTo>
                <a:lnTo>
                  <a:pt x="951" y="115"/>
                </a:lnTo>
                <a:lnTo>
                  <a:pt x="184" y="1341"/>
                </a:ln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4" name="Freeform 130">
            <a:extLst>
              <a:ext uri="{FF2B5EF4-FFF2-40B4-BE49-F238E27FC236}">
                <a16:creationId xmlns:a16="http://schemas.microsoft.com/office/drawing/2014/main" id="{C4179431-593A-6345-A095-20E3CC16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36" y="4318874"/>
            <a:ext cx="137324" cy="164791"/>
          </a:xfrm>
          <a:custGeom>
            <a:avLst/>
            <a:gdLst>
              <a:gd name="T0" fmla="*/ 143366 w 222"/>
              <a:gd name="T1" fmla="*/ 0 h 265"/>
              <a:gd name="T2" fmla="*/ 0 w 222"/>
              <a:gd name="T3" fmla="*/ 97169 h 265"/>
              <a:gd name="T4" fmla="*/ 118715 w 222"/>
              <a:gd name="T5" fmla="*/ 172166 h 265"/>
              <a:gd name="T6" fmla="*/ 143366 w 222"/>
              <a:gd name="T7" fmla="*/ 0 h 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2" h="265">
                <a:moveTo>
                  <a:pt x="221" y="0"/>
                </a:moveTo>
                <a:lnTo>
                  <a:pt x="0" y="149"/>
                </a:lnTo>
                <a:lnTo>
                  <a:pt x="183" y="264"/>
                </a:lnTo>
                <a:lnTo>
                  <a:pt x="221" y="0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5" name="Freeform 131">
            <a:extLst>
              <a:ext uri="{FF2B5EF4-FFF2-40B4-BE49-F238E27FC236}">
                <a16:creationId xmlns:a16="http://schemas.microsoft.com/office/drawing/2014/main" id="{3BE8AD74-AB7D-4643-B100-19906D98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76" y="4318875"/>
            <a:ext cx="52182" cy="63171"/>
          </a:xfrm>
          <a:custGeom>
            <a:avLst/>
            <a:gdLst>
              <a:gd name="T0" fmla="*/ 44424 w 85"/>
              <a:gd name="T1" fmla="*/ 65605 h 103"/>
              <a:gd name="T2" fmla="*/ 54081 w 85"/>
              <a:gd name="T3" fmla="*/ 0 h 103"/>
              <a:gd name="T4" fmla="*/ 0 w 85"/>
              <a:gd name="T5" fmla="*/ 36018 h 103"/>
              <a:gd name="T6" fmla="*/ 0 w 85"/>
              <a:gd name="T7" fmla="*/ 36018 h 103"/>
              <a:gd name="T8" fmla="*/ 19959 w 85"/>
              <a:gd name="T9" fmla="*/ 57243 h 103"/>
              <a:gd name="T10" fmla="*/ 19959 w 85"/>
              <a:gd name="T11" fmla="*/ 57243 h 103"/>
              <a:gd name="T12" fmla="*/ 44424 w 85"/>
              <a:gd name="T13" fmla="*/ 65605 h 1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5" h="103">
                <a:moveTo>
                  <a:pt x="69" y="102"/>
                </a:moveTo>
                <a:lnTo>
                  <a:pt x="84" y="0"/>
                </a:lnTo>
                <a:lnTo>
                  <a:pt x="0" y="56"/>
                </a:lnTo>
                <a:cubicBezTo>
                  <a:pt x="8" y="69"/>
                  <a:pt x="18" y="81"/>
                  <a:pt x="31" y="89"/>
                </a:cubicBezTo>
                <a:cubicBezTo>
                  <a:pt x="43" y="96"/>
                  <a:pt x="56" y="101"/>
                  <a:pt x="69" y="102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6" name="Freeform 132">
            <a:extLst>
              <a:ext uri="{FF2B5EF4-FFF2-40B4-BE49-F238E27FC236}">
                <a16:creationId xmlns:a16="http://schemas.microsoft.com/office/drawing/2014/main" id="{1795E5EF-ECD4-694C-B1B5-0D42E798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91" y="4316129"/>
            <a:ext cx="530067" cy="928325"/>
          </a:xfrm>
          <a:custGeom>
            <a:avLst/>
            <a:gdLst>
              <a:gd name="T0" fmla="*/ 545458 w 852"/>
              <a:gd name="T1" fmla="*/ 66556 h 1492"/>
              <a:gd name="T2" fmla="*/ 555245 w 852"/>
              <a:gd name="T3" fmla="*/ 0 h 1492"/>
              <a:gd name="T4" fmla="*/ 520664 w 852"/>
              <a:gd name="T5" fmla="*/ 58726 h 1492"/>
              <a:gd name="T6" fmla="*/ 500438 w 852"/>
              <a:gd name="T7" fmla="*/ 153992 h 1492"/>
              <a:gd name="T8" fmla="*/ 0 w 852"/>
              <a:gd name="T9" fmla="*/ 953967 h 1492"/>
              <a:gd name="T10" fmla="*/ 30013 w 852"/>
              <a:gd name="T11" fmla="*/ 972889 h 1492"/>
              <a:gd name="T12" fmla="*/ 530451 w 852"/>
              <a:gd name="T13" fmla="*/ 172262 h 1492"/>
              <a:gd name="T14" fmla="*/ 545458 w 852"/>
              <a:gd name="T15" fmla="*/ 66556 h 1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2" h="1492">
                <a:moveTo>
                  <a:pt x="836" y="102"/>
                </a:moveTo>
                <a:lnTo>
                  <a:pt x="851" y="0"/>
                </a:lnTo>
                <a:lnTo>
                  <a:pt x="798" y="90"/>
                </a:lnTo>
                <a:lnTo>
                  <a:pt x="767" y="236"/>
                </a:lnTo>
                <a:lnTo>
                  <a:pt x="0" y="1462"/>
                </a:lnTo>
                <a:lnTo>
                  <a:pt x="46" y="1491"/>
                </a:lnTo>
                <a:lnTo>
                  <a:pt x="813" y="264"/>
                </a:lnTo>
                <a:lnTo>
                  <a:pt x="836" y="102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7" name="Freeform 133">
            <a:extLst>
              <a:ext uri="{FF2B5EF4-FFF2-40B4-BE49-F238E27FC236}">
                <a16:creationId xmlns:a16="http://schemas.microsoft.com/office/drawing/2014/main" id="{9B4D0B19-B739-B640-8370-36CA8F8B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93" y="5225227"/>
            <a:ext cx="315845" cy="170285"/>
          </a:xfrm>
          <a:custGeom>
            <a:avLst/>
            <a:gdLst>
              <a:gd name="T0" fmla="*/ 330584 w 508"/>
              <a:gd name="T1" fmla="*/ 0 h 272"/>
              <a:gd name="T2" fmla="*/ 16301 w 508"/>
              <a:gd name="T3" fmla="*/ 0 h 272"/>
              <a:gd name="T4" fmla="*/ 0 w 508"/>
              <a:gd name="T5" fmla="*/ 177922 h 272"/>
              <a:gd name="T6" fmla="*/ 314283 w 508"/>
              <a:gd name="T7" fmla="*/ 177922 h 272"/>
              <a:gd name="T8" fmla="*/ 330584 w 508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8" h="272">
                <a:moveTo>
                  <a:pt x="507" y="0"/>
                </a:moveTo>
                <a:lnTo>
                  <a:pt x="25" y="0"/>
                </a:lnTo>
                <a:lnTo>
                  <a:pt x="0" y="271"/>
                </a:lnTo>
                <a:lnTo>
                  <a:pt x="482" y="271"/>
                </a:lnTo>
                <a:lnTo>
                  <a:pt x="507" y="0"/>
                </a:lnTo>
              </a:path>
            </a:pathLst>
          </a:custGeom>
          <a:solidFill>
            <a:srgbClr val="CDD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8" name="Freeform 134">
            <a:extLst>
              <a:ext uri="{FF2B5EF4-FFF2-40B4-BE49-F238E27FC236}">
                <a16:creationId xmlns:a16="http://schemas.microsoft.com/office/drawing/2014/main" id="{498FE20F-FEB3-604B-9156-577C10A4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941" y="5395512"/>
            <a:ext cx="414718" cy="60424"/>
          </a:xfrm>
          <a:custGeom>
            <a:avLst/>
            <a:gdLst>
              <a:gd name="T0" fmla="*/ 315240 w 665"/>
              <a:gd name="T1" fmla="*/ 62720 h 98"/>
              <a:gd name="T2" fmla="*/ 0 w 665"/>
              <a:gd name="T3" fmla="*/ 62720 h 98"/>
              <a:gd name="T4" fmla="*/ 119033 w 665"/>
              <a:gd name="T5" fmla="*/ 0 h 98"/>
              <a:gd name="T6" fmla="*/ 434273 w 665"/>
              <a:gd name="T7" fmla="*/ 0 h 98"/>
              <a:gd name="T8" fmla="*/ 315240 w 665"/>
              <a:gd name="T9" fmla="*/ 6272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98">
                <a:moveTo>
                  <a:pt x="482" y="97"/>
                </a:moveTo>
                <a:lnTo>
                  <a:pt x="0" y="97"/>
                </a:lnTo>
                <a:lnTo>
                  <a:pt x="182" y="0"/>
                </a:lnTo>
                <a:lnTo>
                  <a:pt x="664" y="0"/>
                </a:lnTo>
                <a:lnTo>
                  <a:pt x="482" y="97"/>
                </a:lnTo>
              </a:path>
            </a:pathLst>
          </a:custGeom>
          <a:solidFill>
            <a:srgbClr val="CDD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9" name="Freeform 135">
            <a:extLst>
              <a:ext uri="{FF2B5EF4-FFF2-40B4-BE49-F238E27FC236}">
                <a16:creationId xmlns:a16="http://schemas.microsoft.com/office/drawing/2014/main" id="{9107D493-8643-8144-BB5B-74BA8DD7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93" y="5225227"/>
            <a:ext cx="315845" cy="170285"/>
          </a:xfrm>
          <a:custGeom>
            <a:avLst/>
            <a:gdLst>
              <a:gd name="T0" fmla="*/ 330584 w 508"/>
              <a:gd name="T1" fmla="*/ 0 h 272"/>
              <a:gd name="T2" fmla="*/ 16301 w 508"/>
              <a:gd name="T3" fmla="*/ 0 h 272"/>
              <a:gd name="T4" fmla="*/ 0 w 508"/>
              <a:gd name="T5" fmla="*/ 177922 h 272"/>
              <a:gd name="T6" fmla="*/ 314283 w 508"/>
              <a:gd name="T7" fmla="*/ 177922 h 272"/>
              <a:gd name="T8" fmla="*/ 330584 w 508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8" h="272">
                <a:moveTo>
                  <a:pt x="507" y="0"/>
                </a:moveTo>
                <a:lnTo>
                  <a:pt x="25" y="0"/>
                </a:lnTo>
                <a:lnTo>
                  <a:pt x="0" y="271"/>
                </a:lnTo>
                <a:lnTo>
                  <a:pt x="482" y="271"/>
                </a:lnTo>
                <a:lnTo>
                  <a:pt x="507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0" name="Freeform 136">
            <a:extLst>
              <a:ext uri="{FF2B5EF4-FFF2-40B4-BE49-F238E27FC236}">
                <a16:creationId xmlns:a16="http://schemas.microsoft.com/office/drawing/2014/main" id="{2910FBB0-0FA4-0247-9AC8-CE24B784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279" y="5236214"/>
            <a:ext cx="293873" cy="151060"/>
          </a:xfrm>
          <a:custGeom>
            <a:avLst/>
            <a:gdLst>
              <a:gd name="T0" fmla="*/ 307539 w 471"/>
              <a:gd name="T1" fmla="*/ 0 h 242"/>
              <a:gd name="T2" fmla="*/ 14395 w 471"/>
              <a:gd name="T3" fmla="*/ 0 h 242"/>
              <a:gd name="T4" fmla="*/ 0 w 471"/>
              <a:gd name="T5" fmla="*/ 157763 h 242"/>
              <a:gd name="T6" fmla="*/ 293143 w 471"/>
              <a:gd name="T7" fmla="*/ 157763 h 242"/>
              <a:gd name="T8" fmla="*/ 307539 w 471"/>
              <a:gd name="T9" fmla="*/ 0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1" h="242">
                <a:moveTo>
                  <a:pt x="470" y="0"/>
                </a:moveTo>
                <a:lnTo>
                  <a:pt x="22" y="0"/>
                </a:lnTo>
                <a:lnTo>
                  <a:pt x="0" y="241"/>
                </a:lnTo>
                <a:lnTo>
                  <a:pt x="448" y="241"/>
                </a:lnTo>
                <a:lnTo>
                  <a:pt x="470" y="0"/>
                </a:lnTo>
              </a:path>
            </a:pathLst>
          </a:custGeom>
          <a:solidFill>
            <a:srgbClr val="DF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8FBF9BDB-EFFE-B34B-A5BF-9AF86F2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969" y="5236214"/>
            <a:ext cx="216345" cy="150436"/>
          </a:xfrm>
          <a:custGeom>
            <a:avLst/>
            <a:gdLst>
              <a:gd name="connsiteX0" fmla="*/ 382626 w 432689"/>
              <a:gd name="connsiteY0" fmla="*/ 0 h 300872"/>
              <a:gd name="connsiteX1" fmla="*/ 432689 w 432689"/>
              <a:gd name="connsiteY1" fmla="*/ 0 h 300872"/>
              <a:gd name="connsiteX2" fmla="*/ 286257 w 432689"/>
              <a:gd name="connsiteY2" fmla="*/ 300872 h 300872"/>
              <a:gd name="connsiteX3" fmla="*/ 236194 w 432689"/>
              <a:gd name="connsiteY3" fmla="*/ 300872 h 300872"/>
              <a:gd name="connsiteX4" fmla="*/ 337858 w 432689"/>
              <a:gd name="connsiteY4" fmla="*/ 0 h 300872"/>
              <a:gd name="connsiteX5" fmla="*/ 350303 w 432689"/>
              <a:gd name="connsiteY5" fmla="*/ 0 h 300872"/>
              <a:gd name="connsiteX6" fmla="*/ 204695 w 432689"/>
              <a:gd name="connsiteY6" fmla="*/ 300872 h 300872"/>
              <a:gd name="connsiteX7" fmla="*/ 192250 w 432689"/>
              <a:gd name="connsiteY7" fmla="*/ 300872 h 300872"/>
              <a:gd name="connsiteX8" fmla="*/ 250219 w 432689"/>
              <a:gd name="connsiteY8" fmla="*/ 0 h 300872"/>
              <a:gd name="connsiteX9" fmla="*/ 278892 w 432689"/>
              <a:gd name="connsiteY9" fmla="*/ 0 h 300872"/>
              <a:gd name="connsiteX10" fmla="*/ 133036 w 432689"/>
              <a:gd name="connsiteY10" fmla="*/ 300872 h 300872"/>
              <a:gd name="connsiteX11" fmla="*/ 104363 w 432689"/>
              <a:gd name="connsiteY11" fmla="*/ 300872 h 300872"/>
              <a:gd name="connsiteX12" fmla="*/ 146062 w 432689"/>
              <a:gd name="connsiteY12" fmla="*/ 0 h 300872"/>
              <a:gd name="connsiteX13" fmla="*/ 218469 w 432689"/>
              <a:gd name="connsiteY13" fmla="*/ 0 h 300872"/>
              <a:gd name="connsiteX14" fmla="*/ 72407 w 432689"/>
              <a:gd name="connsiteY14" fmla="*/ 300872 h 300872"/>
              <a:gd name="connsiteX15" fmla="*/ 0 w 432689"/>
              <a:gd name="connsiteY15" fmla="*/ 300872 h 30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689" h="300872">
                <a:moveTo>
                  <a:pt x="382626" y="0"/>
                </a:moveTo>
                <a:lnTo>
                  <a:pt x="432689" y="0"/>
                </a:lnTo>
                <a:lnTo>
                  <a:pt x="286257" y="300872"/>
                </a:lnTo>
                <a:lnTo>
                  <a:pt x="236194" y="300872"/>
                </a:lnTo>
                <a:close/>
                <a:moveTo>
                  <a:pt x="337858" y="0"/>
                </a:moveTo>
                <a:lnTo>
                  <a:pt x="350303" y="0"/>
                </a:lnTo>
                <a:lnTo>
                  <a:pt x="204695" y="300872"/>
                </a:lnTo>
                <a:lnTo>
                  <a:pt x="192250" y="300872"/>
                </a:lnTo>
                <a:close/>
                <a:moveTo>
                  <a:pt x="250219" y="0"/>
                </a:moveTo>
                <a:lnTo>
                  <a:pt x="278892" y="0"/>
                </a:lnTo>
                <a:lnTo>
                  <a:pt x="133036" y="300872"/>
                </a:lnTo>
                <a:lnTo>
                  <a:pt x="104363" y="300872"/>
                </a:lnTo>
                <a:close/>
                <a:moveTo>
                  <a:pt x="146062" y="0"/>
                </a:moveTo>
                <a:lnTo>
                  <a:pt x="218469" y="0"/>
                </a:lnTo>
                <a:lnTo>
                  <a:pt x="72407" y="300872"/>
                </a:lnTo>
                <a:lnTo>
                  <a:pt x="0" y="30087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2" name="Freeform 141">
            <a:extLst>
              <a:ext uri="{FF2B5EF4-FFF2-40B4-BE49-F238E27FC236}">
                <a16:creationId xmlns:a16="http://schemas.microsoft.com/office/drawing/2014/main" id="{DFD35A75-9DBC-EA45-B90D-00AF7D09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941" y="5395512"/>
            <a:ext cx="414718" cy="60424"/>
          </a:xfrm>
          <a:custGeom>
            <a:avLst/>
            <a:gdLst>
              <a:gd name="T0" fmla="*/ 315240 w 665"/>
              <a:gd name="T1" fmla="*/ 62720 h 98"/>
              <a:gd name="T2" fmla="*/ 0 w 665"/>
              <a:gd name="T3" fmla="*/ 62720 h 98"/>
              <a:gd name="T4" fmla="*/ 119033 w 665"/>
              <a:gd name="T5" fmla="*/ 0 h 98"/>
              <a:gd name="T6" fmla="*/ 434273 w 665"/>
              <a:gd name="T7" fmla="*/ 0 h 98"/>
              <a:gd name="T8" fmla="*/ 315240 w 665"/>
              <a:gd name="T9" fmla="*/ 6272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98">
                <a:moveTo>
                  <a:pt x="482" y="97"/>
                </a:moveTo>
                <a:lnTo>
                  <a:pt x="0" y="97"/>
                </a:lnTo>
                <a:lnTo>
                  <a:pt x="182" y="0"/>
                </a:lnTo>
                <a:lnTo>
                  <a:pt x="664" y="0"/>
                </a:lnTo>
                <a:lnTo>
                  <a:pt x="482" y="97"/>
                </a:lnTo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3" name="Freeform 142">
            <a:extLst>
              <a:ext uri="{FF2B5EF4-FFF2-40B4-BE49-F238E27FC236}">
                <a16:creationId xmlns:a16="http://schemas.microsoft.com/office/drawing/2014/main" id="{366F2300-8D02-B54D-B724-BAC26948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915" y="5565796"/>
            <a:ext cx="719575" cy="109861"/>
          </a:xfrm>
          <a:custGeom>
            <a:avLst/>
            <a:gdLst>
              <a:gd name="T0" fmla="*/ 753985 w 1154"/>
              <a:gd name="T1" fmla="*/ 57606 h 176"/>
              <a:gd name="T2" fmla="*/ 753985 w 1154"/>
              <a:gd name="T3" fmla="*/ 57606 h 176"/>
              <a:gd name="T4" fmla="*/ 377320 w 1154"/>
              <a:gd name="T5" fmla="*/ 114557 h 176"/>
              <a:gd name="T6" fmla="*/ 377320 w 1154"/>
              <a:gd name="T7" fmla="*/ 114557 h 176"/>
              <a:gd name="T8" fmla="*/ 0 w 1154"/>
              <a:gd name="T9" fmla="*/ 57606 h 176"/>
              <a:gd name="T10" fmla="*/ 0 w 1154"/>
              <a:gd name="T11" fmla="*/ 57606 h 176"/>
              <a:gd name="T12" fmla="*/ 377320 w 1154"/>
              <a:gd name="T13" fmla="*/ 0 h 176"/>
              <a:gd name="T14" fmla="*/ 377320 w 1154"/>
              <a:gd name="T15" fmla="*/ 0 h 176"/>
              <a:gd name="T16" fmla="*/ 753985 w 1154"/>
              <a:gd name="T17" fmla="*/ 57606 h 1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54" h="176">
                <a:moveTo>
                  <a:pt x="1153" y="88"/>
                </a:moveTo>
                <a:lnTo>
                  <a:pt x="1153" y="88"/>
                </a:lnTo>
                <a:cubicBezTo>
                  <a:pt x="1153" y="136"/>
                  <a:pt x="895" y="175"/>
                  <a:pt x="577" y="175"/>
                </a:cubicBezTo>
                <a:cubicBezTo>
                  <a:pt x="258" y="175"/>
                  <a:pt x="0" y="136"/>
                  <a:pt x="0" y="88"/>
                </a:cubicBezTo>
                <a:cubicBezTo>
                  <a:pt x="0" y="39"/>
                  <a:pt x="258" y="0"/>
                  <a:pt x="577" y="0"/>
                </a:cubicBezTo>
                <a:cubicBezTo>
                  <a:pt x="895" y="0"/>
                  <a:pt x="1153" y="39"/>
                  <a:pt x="1153" y="88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4" name="Freeform 143">
            <a:extLst>
              <a:ext uri="{FF2B5EF4-FFF2-40B4-BE49-F238E27FC236}">
                <a16:creationId xmlns:a16="http://schemas.microsoft.com/office/drawing/2014/main" id="{5992F478-3E84-B94B-BBA5-4F0CC1E6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728" y="4898392"/>
            <a:ext cx="41198" cy="54931"/>
          </a:xfrm>
          <a:custGeom>
            <a:avLst/>
            <a:gdLst>
              <a:gd name="T0" fmla="*/ 2618 w 66"/>
              <a:gd name="T1" fmla="*/ 56959 h 89"/>
              <a:gd name="T2" fmla="*/ 2618 w 66"/>
              <a:gd name="T3" fmla="*/ 56959 h 89"/>
              <a:gd name="T4" fmla="*/ 24876 w 66"/>
              <a:gd name="T5" fmla="*/ 3884 h 89"/>
              <a:gd name="T6" fmla="*/ 24876 w 66"/>
              <a:gd name="T7" fmla="*/ 3884 h 89"/>
              <a:gd name="T8" fmla="*/ 41896 w 66"/>
              <a:gd name="T9" fmla="*/ 11651 h 89"/>
              <a:gd name="T10" fmla="*/ 31422 w 66"/>
              <a:gd name="T11" fmla="*/ 32363 h 89"/>
              <a:gd name="T12" fmla="*/ 31422 w 66"/>
              <a:gd name="T13" fmla="*/ 32363 h 89"/>
              <a:gd name="T14" fmla="*/ 5892 w 66"/>
              <a:gd name="T15" fmla="*/ 55664 h 89"/>
              <a:gd name="T16" fmla="*/ 2618 w 66"/>
              <a:gd name="T17" fmla="*/ 56959 h 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89">
                <a:moveTo>
                  <a:pt x="4" y="88"/>
                </a:moveTo>
                <a:lnTo>
                  <a:pt x="4" y="88"/>
                </a:lnTo>
                <a:cubicBezTo>
                  <a:pt x="4" y="88"/>
                  <a:pt x="0" y="15"/>
                  <a:pt x="38" y="6"/>
                </a:cubicBezTo>
                <a:cubicBezTo>
                  <a:pt x="65" y="0"/>
                  <a:pt x="64" y="18"/>
                  <a:pt x="64" y="18"/>
                </a:cubicBezTo>
                <a:lnTo>
                  <a:pt x="48" y="50"/>
                </a:lnTo>
                <a:cubicBezTo>
                  <a:pt x="40" y="67"/>
                  <a:pt x="26" y="80"/>
                  <a:pt x="9" y="86"/>
                </a:cubicBezTo>
                <a:lnTo>
                  <a:pt x="4" y="88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5" name="Freeform 144">
            <a:extLst>
              <a:ext uri="{FF2B5EF4-FFF2-40B4-BE49-F238E27FC236}">
                <a16:creationId xmlns:a16="http://schemas.microsoft.com/office/drawing/2014/main" id="{8E420360-00A5-6648-9434-BD768474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54" y="5019239"/>
            <a:ext cx="140071" cy="373527"/>
          </a:xfrm>
          <a:custGeom>
            <a:avLst/>
            <a:gdLst>
              <a:gd name="T0" fmla="*/ 146246 w 226"/>
              <a:gd name="T1" fmla="*/ 7821 h 601"/>
              <a:gd name="T2" fmla="*/ 146246 w 226"/>
              <a:gd name="T3" fmla="*/ 7821 h 601"/>
              <a:gd name="T4" fmla="*/ 42249 w 226"/>
              <a:gd name="T5" fmla="*/ 142088 h 601"/>
              <a:gd name="T6" fmla="*/ 42249 w 226"/>
              <a:gd name="T7" fmla="*/ 142088 h 601"/>
              <a:gd name="T8" fmla="*/ 122847 w 226"/>
              <a:gd name="T9" fmla="*/ 388462 h 601"/>
              <a:gd name="T10" fmla="*/ 140396 w 226"/>
              <a:gd name="T11" fmla="*/ 391069 h 601"/>
              <a:gd name="T12" fmla="*/ 146246 w 226"/>
              <a:gd name="T13" fmla="*/ 7821 h 6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" h="601">
                <a:moveTo>
                  <a:pt x="225" y="12"/>
                </a:moveTo>
                <a:lnTo>
                  <a:pt x="225" y="12"/>
                </a:lnTo>
                <a:cubicBezTo>
                  <a:pt x="225" y="12"/>
                  <a:pt x="120" y="0"/>
                  <a:pt x="65" y="218"/>
                </a:cubicBezTo>
                <a:cubicBezTo>
                  <a:pt x="0" y="472"/>
                  <a:pt x="9" y="560"/>
                  <a:pt x="189" y="596"/>
                </a:cubicBezTo>
                <a:lnTo>
                  <a:pt x="216" y="600"/>
                </a:lnTo>
                <a:lnTo>
                  <a:pt x="225" y="12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6" name="Freeform 145">
            <a:extLst>
              <a:ext uri="{FF2B5EF4-FFF2-40B4-BE49-F238E27FC236}">
                <a16:creationId xmlns:a16="http://schemas.microsoft.com/office/drawing/2014/main" id="{CF8196F7-AEDD-F74D-82FD-DA622026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96" y="4934097"/>
            <a:ext cx="120845" cy="82396"/>
          </a:xfrm>
          <a:custGeom>
            <a:avLst/>
            <a:gdLst>
              <a:gd name="T0" fmla="*/ 93244 w 193"/>
              <a:gd name="T1" fmla="*/ 85759 h 133"/>
              <a:gd name="T2" fmla="*/ 0 w 193"/>
              <a:gd name="T3" fmla="*/ 85759 h 133"/>
              <a:gd name="T4" fmla="*/ 32832 w 193"/>
              <a:gd name="T5" fmla="*/ 0 h 133"/>
              <a:gd name="T6" fmla="*/ 126076 w 193"/>
              <a:gd name="T7" fmla="*/ 0 h 133"/>
              <a:gd name="T8" fmla="*/ 93244 w 193"/>
              <a:gd name="T9" fmla="*/ 85759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" h="133">
                <a:moveTo>
                  <a:pt x="142" y="132"/>
                </a:moveTo>
                <a:lnTo>
                  <a:pt x="0" y="132"/>
                </a:lnTo>
                <a:lnTo>
                  <a:pt x="50" y="0"/>
                </a:lnTo>
                <a:lnTo>
                  <a:pt x="192" y="0"/>
                </a:lnTo>
                <a:lnTo>
                  <a:pt x="142" y="132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7" name="Freeform 146">
            <a:extLst>
              <a:ext uri="{FF2B5EF4-FFF2-40B4-BE49-F238E27FC236}">
                <a16:creationId xmlns:a16="http://schemas.microsoft.com/office/drawing/2014/main" id="{6D05F986-7A01-E440-B76B-393D3339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406" y="4813248"/>
            <a:ext cx="134578" cy="167539"/>
          </a:xfrm>
          <a:custGeom>
            <a:avLst/>
            <a:gdLst>
              <a:gd name="T0" fmla="*/ 130777 w 218"/>
              <a:gd name="T1" fmla="*/ 63537 h 271"/>
              <a:gd name="T2" fmla="*/ 130777 w 218"/>
              <a:gd name="T3" fmla="*/ 63537 h 271"/>
              <a:gd name="T4" fmla="*/ 97759 w 218"/>
              <a:gd name="T5" fmla="*/ 171161 h 271"/>
              <a:gd name="T6" fmla="*/ 97759 w 218"/>
              <a:gd name="T7" fmla="*/ 171161 h 271"/>
              <a:gd name="T8" fmla="*/ 5179 w 218"/>
              <a:gd name="T9" fmla="*/ 82987 h 271"/>
              <a:gd name="T10" fmla="*/ 5179 w 218"/>
              <a:gd name="T11" fmla="*/ 82987 h 271"/>
              <a:gd name="T12" fmla="*/ 57620 w 218"/>
              <a:gd name="T13" fmla="*/ 5187 h 271"/>
              <a:gd name="T14" fmla="*/ 57620 w 218"/>
              <a:gd name="T15" fmla="*/ 5187 h 271"/>
              <a:gd name="T16" fmla="*/ 130777 w 218"/>
              <a:gd name="T17" fmla="*/ 63537 h 2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71">
                <a:moveTo>
                  <a:pt x="202" y="98"/>
                </a:moveTo>
                <a:lnTo>
                  <a:pt x="202" y="98"/>
                </a:lnTo>
                <a:cubicBezTo>
                  <a:pt x="211" y="151"/>
                  <a:pt x="217" y="255"/>
                  <a:pt x="151" y="264"/>
                </a:cubicBezTo>
                <a:cubicBezTo>
                  <a:pt x="103" y="270"/>
                  <a:pt x="16" y="182"/>
                  <a:pt x="8" y="128"/>
                </a:cubicBezTo>
                <a:cubicBezTo>
                  <a:pt x="0" y="74"/>
                  <a:pt x="35" y="17"/>
                  <a:pt x="89" y="8"/>
                </a:cubicBezTo>
                <a:cubicBezTo>
                  <a:pt x="143" y="0"/>
                  <a:pt x="194" y="44"/>
                  <a:pt x="202" y="98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8" name="Freeform 147">
            <a:extLst>
              <a:ext uri="{FF2B5EF4-FFF2-40B4-BE49-F238E27FC236}">
                <a16:creationId xmlns:a16="http://schemas.microsoft.com/office/drawing/2014/main" id="{D7EF1CD1-DF66-7B4F-B36A-1E8F5F7F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98" y="4741838"/>
            <a:ext cx="236196" cy="241695"/>
          </a:xfrm>
          <a:custGeom>
            <a:avLst/>
            <a:gdLst>
              <a:gd name="T0" fmla="*/ 43023 w 380"/>
              <a:gd name="T1" fmla="*/ 232616 h 389"/>
              <a:gd name="T2" fmla="*/ 43023 w 380"/>
              <a:gd name="T3" fmla="*/ 232616 h 389"/>
              <a:gd name="T4" fmla="*/ 153187 w 380"/>
              <a:gd name="T5" fmla="*/ 217630 h 389"/>
              <a:gd name="T6" fmla="*/ 151231 w 380"/>
              <a:gd name="T7" fmla="*/ 172670 h 389"/>
              <a:gd name="T8" fmla="*/ 151231 w 380"/>
              <a:gd name="T9" fmla="*/ 172670 h 389"/>
              <a:gd name="T10" fmla="*/ 127112 w 380"/>
              <a:gd name="T11" fmla="*/ 140743 h 389"/>
              <a:gd name="T12" fmla="*/ 127112 w 380"/>
              <a:gd name="T13" fmla="*/ 140743 h 389"/>
              <a:gd name="T14" fmla="*/ 159705 w 380"/>
              <a:gd name="T15" fmla="*/ 160290 h 389"/>
              <a:gd name="T16" fmla="*/ 176653 w 380"/>
              <a:gd name="T17" fmla="*/ 160290 h 389"/>
              <a:gd name="T18" fmla="*/ 176653 w 380"/>
              <a:gd name="T19" fmla="*/ 160290 h 389"/>
              <a:gd name="T20" fmla="*/ 174046 w 380"/>
              <a:gd name="T21" fmla="*/ 115982 h 389"/>
              <a:gd name="T22" fmla="*/ 174046 w 380"/>
              <a:gd name="T23" fmla="*/ 115982 h 389"/>
              <a:gd name="T24" fmla="*/ 204683 w 380"/>
              <a:gd name="T25" fmla="*/ 92525 h 389"/>
              <a:gd name="T26" fmla="*/ 204683 w 380"/>
              <a:gd name="T27" fmla="*/ 92525 h 389"/>
              <a:gd name="T28" fmla="*/ 212506 w 380"/>
              <a:gd name="T29" fmla="*/ 40398 h 389"/>
              <a:gd name="T30" fmla="*/ 212506 w 380"/>
              <a:gd name="T31" fmla="*/ 40398 h 389"/>
              <a:gd name="T32" fmla="*/ 187083 w 380"/>
              <a:gd name="T33" fmla="*/ 3258 h 389"/>
              <a:gd name="T34" fmla="*/ 187083 w 380"/>
              <a:gd name="T35" fmla="*/ 3258 h 389"/>
              <a:gd name="T36" fmla="*/ 138194 w 380"/>
              <a:gd name="T37" fmla="*/ 37140 h 389"/>
              <a:gd name="T38" fmla="*/ 138194 w 380"/>
              <a:gd name="T39" fmla="*/ 37140 h 389"/>
              <a:gd name="T40" fmla="*/ 104949 w 380"/>
              <a:gd name="T41" fmla="*/ 22154 h 389"/>
              <a:gd name="T42" fmla="*/ 104949 w 380"/>
              <a:gd name="T43" fmla="*/ 22154 h 389"/>
              <a:gd name="T44" fmla="*/ 71704 w 380"/>
              <a:gd name="T45" fmla="*/ 57991 h 389"/>
              <a:gd name="T46" fmla="*/ 71704 w 380"/>
              <a:gd name="T47" fmla="*/ 57991 h 389"/>
              <a:gd name="T48" fmla="*/ 27378 w 380"/>
              <a:gd name="T49" fmla="*/ 63204 h 389"/>
              <a:gd name="T50" fmla="*/ 27378 w 380"/>
              <a:gd name="T51" fmla="*/ 63204 h 389"/>
              <a:gd name="T52" fmla="*/ 20859 w 380"/>
              <a:gd name="T53" fmla="*/ 119240 h 389"/>
              <a:gd name="T54" fmla="*/ 20859 w 380"/>
              <a:gd name="T55" fmla="*/ 119240 h 389"/>
              <a:gd name="T56" fmla="*/ 4563 w 380"/>
              <a:gd name="T57" fmla="*/ 145304 h 389"/>
              <a:gd name="T58" fmla="*/ 4563 w 380"/>
              <a:gd name="T59" fmla="*/ 145304 h 389"/>
              <a:gd name="T60" fmla="*/ 34548 w 380"/>
              <a:gd name="T61" fmla="*/ 183096 h 389"/>
              <a:gd name="T62" fmla="*/ 34548 w 380"/>
              <a:gd name="T63" fmla="*/ 183096 h 389"/>
              <a:gd name="T64" fmla="*/ 43023 w 380"/>
              <a:gd name="T65" fmla="*/ 232616 h 3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80" h="389">
                <a:moveTo>
                  <a:pt x="66" y="357"/>
                </a:moveTo>
                <a:lnTo>
                  <a:pt x="66" y="357"/>
                </a:lnTo>
                <a:cubicBezTo>
                  <a:pt x="66" y="357"/>
                  <a:pt x="189" y="388"/>
                  <a:pt x="235" y="334"/>
                </a:cubicBezTo>
                <a:lnTo>
                  <a:pt x="232" y="265"/>
                </a:lnTo>
                <a:cubicBezTo>
                  <a:pt x="232" y="265"/>
                  <a:pt x="176" y="244"/>
                  <a:pt x="195" y="216"/>
                </a:cubicBezTo>
                <a:cubicBezTo>
                  <a:pt x="214" y="188"/>
                  <a:pt x="245" y="246"/>
                  <a:pt x="245" y="246"/>
                </a:cubicBezTo>
                <a:lnTo>
                  <a:pt x="271" y="246"/>
                </a:lnTo>
                <a:cubicBezTo>
                  <a:pt x="271" y="246"/>
                  <a:pt x="277" y="205"/>
                  <a:pt x="267" y="178"/>
                </a:cubicBezTo>
                <a:cubicBezTo>
                  <a:pt x="267" y="178"/>
                  <a:pt x="319" y="189"/>
                  <a:pt x="314" y="142"/>
                </a:cubicBezTo>
                <a:cubicBezTo>
                  <a:pt x="314" y="142"/>
                  <a:pt x="379" y="114"/>
                  <a:pt x="326" y="62"/>
                </a:cubicBezTo>
                <a:cubicBezTo>
                  <a:pt x="326" y="62"/>
                  <a:pt x="330" y="9"/>
                  <a:pt x="287" y="5"/>
                </a:cubicBezTo>
                <a:cubicBezTo>
                  <a:pt x="243" y="0"/>
                  <a:pt x="212" y="57"/>
                  <a:pt x="212" y="57"/>
                </a:cubicBezTo>
                <a:cubicBezTo>
                  <a:pt x="212" y="57"/>
                  <a:pt x="199" y="22"/>
                  <a:pt x="161" y="34"/>
                </a:cubicBezTo>
                <a:cubicBezTo>
                  <a:pt x="108" y="50"/>
                  <a:pt x="110" y="89"/>
                  <a:pt x="110" y="89"/>
                </a:cubicBezTo>
                <a:cubicBezTo>
                  <a:pt x="110" y="89"/>
                  <a:pt x="69" y="71"/>
                  <a:pt x="42" y="97"/>
                </a:cubicBezTo>
                <a:cubicBezTo>
                  <a:pt x="0" y="135"/>
                  <a:pt x="32" y="183"/>
                  <a:pt x="32" y="183"/>
                </a:cubicBezTo>
                <a:cubicBezTo>
                  <a:pt x="32" y="183"/>
                  <a:pt x="2" y="190"/>
                  <a:pt x="7" y="223"/>
                </a:cubicBezTo>
                <a:cubicBezTo>
                  <a:pt x="11" y="253"/>
                  <a:pt x="53" y="281"/>
                  <a:pt x="53" y="281"/>
                </a:cubicBezTo>
                <a:cubicBezTo>
                  <a:pt x="53" y="281"/>
                  <a:pt x="5" y="319"/>
                  <a:pt x="66" y="357"/>
                </a:cubicBezTo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9" name="Freeform 148">
            <a:extLst>
              <a:ext uri="{FF2B5EF4-FFF2-40B4-BE49-F238E27FC236}">
                <a16:creationId xmlns:a16="http://schemas.microsoft.com/office/drawing/2014/main" id="{9F87E269-FEAD-384E-912F-AC9B1EF7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223" y="5002760"/>
            <a:ext cx="131831" cy="24718"/>
          </a:xfrm>
          <a:custGeom>
            <a:avLst/>
            <a:gdLst>
              <a:gd name="T0" fmla="*/ 127870 w 213"/>
              <a:gd name="T1" fmla="*/ 25274 h 40"/>
              <a:gd name="T2" fmla="*/ 0 w 213"/>
              <a:gd name="T3" fmla="*/ 25274 h 40"/>
              <a:gd name="T4" fmla="*/ 9087 w 213"/>
              <a:gd name="T5" fmla="*/ 0 h 40"/>
              <a:gd name="T6" fmla="*/ 137606 w 213"/>
              <a:gd name="T7" fmla="*/ 0 h 40"/>
              <a:gd name="T8" fmla="*/ 127870 w 213"/>
              <a:gd name="T9" fmla="*/ 25274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" h="40">
                <a:moveTo>
                  <a:pt x="197" y="39"/>
                </a:moveTo>
                <a:lnTo>
                  <a:pt x="0" y="39"/>
                </a:lnTo>
                <a:lnTo>
                  <a:pt x="14" y="0"/>
                </a:lnTo>
                <a:lnTo>
                  <a:pt x="212" y="0"/>
                </a:lnTo>
                <a:lnTo>
                  <a:pt x="197" y="39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0" name="Freeform 149">
            <a:extLst>
              <a:ext uri="{FF2B5EF4-FFF2-40B4-BE49-F238E27FC236}">
                <a16:creationId xmlns:a16="http://schemas.microsoft.com/office/drawing/2014/main" id="{B62FFFEE-AADF-0D41-9960-752C39A5E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55" y="5027477"/>
            <a:ext cx="293873" cy="461416"/>
          </a:xfrm>
          <a:custGeom>
            <a:avLst/>
            <a:gdLst>
              <a:gd name="T0" fmla="*/ 66884 w 470"/>
              <a:gd name="T1" fmla="*/ 0 h 739"/>
              <a:gd name="T2" fmla="*/ 66884 w 470"/>
              <a:gd name="T3" fmla="*/ 0 h 739"/>
              <a:gd name="T4" fmla="*/ 66884 w 470"/>
              <a:gd name="T5" fmla="*/ 0 h 739"/>
              <a:gd name="T6" fmla="*/ 5246 w 470"/>
              <a:gd name="T7" fmla="*/ 75956 h 739"/>
              <a:gd name="T8" fmla="*/ 5246 w 470"/>
              <a:gd name="T9" fmla="*/ 75956 h 739"/>
              <a:gd name="T10" fmla="*/ 41311 w 470"/>
              <a:gd name="T11" fmla="*/ 342456 h 739"/>
              <a:gd name="T12" fmla="*/ 41311 w 470"/>
              <a:gd name="T13" fmla="*/ 440020 h 739"/>
              <a:gd name="T14" fmla="*/ 41311 w 470"/>
              <a:gd name="T15" fmla="*/ 440020 h 739"/>
              <a:gd name="T16" fmla="*/ 276718 w 470"/>
              <a:gd name="T17" fmla="*/ 434127 h 739"/>
              <a:gd name="T18" fmla="*/ 270816 w 470"/>
              <a:gd name="T19" fmla="*/ 334599 h 739"/>
              <a:gd name="T20" fmla="*/ 270816 w 470"/>
              <a:gd name="T21" fmla="*/ 334599 h 739"/>
              <a:gd name="T22" fmla="*/ 297046 w 470"/>
              <a:gd name="T23" fmla="*/ 176139 h 739"/>
              <a:gd name="T24" fmla="*/ 297046 w 470"/>
              <a:gd name="T25" fmla="*/ 176139 h 739"/>
              <a:gd name="T26" fmla="*/ 291144 w 470"/>
              <a:gd name="T27" fmla="*/ 42561 h 739"/>
              <a:gd name="T28" fmla="*/ 196063 w 470"/>
              <a:gd name="T29" fmla="*/ 0 h 739"/>
              <a:gd name="T30" fmla="*/ 66884 w 470"/>
              <a:gd name="T31" fmla="*/ 0 h 7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0" h="739">
                <a:moveTo>
                  <a:pt x="102" y="0"/>
                </a:moveTo>
                <a:lnTo>
                  <a:pt x="102" y="0"/>
                </a:lnTo>
                <a:cubicBezTo>
                  <a:pt x="54" y="15"/>
                  <a:pt x="11" y="66"/>
                  <a:pt x="8" y="116"/>
                </a:cubicBezTo>
                <a:cubicBezTo>
                  <a:pt x="0" y="219"/>
                  <a:pt x="63" y="523"/>
                  <a:pt x="63" y="523"/>
                </a:cubicBezTo>
                <a:lnTo>
                  <a:pt x="63" y="672"/>
                </a:lnTo>
                <a:cubicBezTo>
                  <a:pt x="63" y="672"/>
                  <a:pt x="219" y="738"/>
                  <a:pt x="422" y="663"/>
                </a:cubicBezTo>
                <a:lnTo>
                  <a:pt x="413" y="511"/>
                </a:lnTo>
                <a:cubicBezTo>
                  <a:pt x="413" y="511"/>
                  <a:pt x="434" y="400"/>
                  <a:pt x="453" y="269"/>
                </a:cubicBezTo>
                <a:cubicBezTo>
                  <a:pt x="469" y="164"/>
                  <a:pt x="444" y="65"/>
                  <a:pt x="444" y="65"/>
                </a:cubicBezTo>
                <a:lnTo>
                  <a:pt x="299" y="0"/>
                </a:lnTo>
                <a:lnTo>
                  <a:pt x="102" y="0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1" name="Freeform 150">
            <a:extLst>
              <a:ext uri="{FF2B5EF4-FFF2-40B4-BE49-F238E27FC236}">
                <a16:creationId xmlns:a16="http://schemas.microsoft.com/office/drawing/2014/main" id="{F9808230-9D19-0D4F-A272-EF435A4DF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68" y="4989026"/>
            <a:ext cx="450421" cy="208736"/>
          </a:xfrm>
          <a:custGeom>
            <a:avLst/>
            <a:gdLst>
              <a:gd name="T0" fmla="*/ 265626 w 722"/>
              <a:gd name="T1" fmla="*/ 110754 h 336"/>
              <a:gd name="T2" fmla="*/ 30096 w 722"/>
              <a:gd name="T3" fmla="*/ 54074 h 336"/>
              <a:gd name="T4" fmla="*/ 30096 w 722"/>
              <a:gd name="T5" fmla="*/ 54074 h 336"/>
              <a:gd name="T6" fmla="*/ 62154 w 722"/>
              <a:gd name="T7" fmla="*/ 185677 h 336"/>
              <a:gd name="T8" fmla="*/ 62154 w 722"/>
              <a:gd name="T9" fmla="*/ 185677 h 336"/>
              <a:gd name="T10" fmla="*/ 297685 w 722"/>
              <a:gd name="T11" fmla="*/ 200010 h 336"/>
              <a:gd name="T12" fmla="*/ 471716 w 722"/>
              <a:gd name="T13" fmla="*/ 51468 h 336"/>
              <a:gd name="T14" fmla="*/ 425918 w 722"/>
              <a:gd name="T15" fmla="*/ 0 h 336"/>
              <a:gd name="T16" fmla="*/ 265626 w 722"/>
              <a:gd name="T17" fmla="*/ 110754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2" h="336">
                <a:moveTo>
                  <a:pt x="406" y="170"/>
                </a:moveTo>
                <a:lnTo>
                  <a:pt x="46" y="83"/>
                </a:lnTo>
                <a:cubicBezTo>
                  <a:pt x="46" y="83"/>
                  <a:pt x="0" y="234"/>
                  <a:pt x="95" y="285"/>
                </a:cubicBezTo>
                <a:cubicBezTo>
                  <a:pt x="190" y="335"/>
                  <a:pt x="455" y="307"/>
                  <a:pt x="455" y="307"/>
                </a:cubicBezTo>
                <a:lnTo>
                  <a:pt x="721" y="79"/>
                </a:lnTo>
                <a:lnTo>
                  <a:pt x="651" y="0"/>
                </a:lnTo>
                <a:lnTo>
                  <a:pt x="406" y="170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2" name="Freeform 151">
            <a:extLst>
              <a:ext uri="{FF2B5EF4-FFF2-40B4-BE49-F238E27FC236}">
                <a16:creationId xmlns:a16="http://schemas.microsoft.com/office/drawing/2014/main" id="{2DDA9DD5-25F8-E446-AE17-78B66405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546" y="4961561"/>
            <a:ext cx="82394" cy="76902"/>
          </a:xfrm>
          <a:custGeom>
            <a:avLst/>
            <a:gdLst>
              <a:gd name="T0" fmla="*/ 39277 w 132"/>
              <a:gd name="T1" fmla="*/ 0 h 122"/>
              <a:gd name="T2" fmla="*/ 0 w 132"/>
              <a:gd name="T3" fmla="*/ 27764 h 122"/>
              <a:gd name="T4" fmla="*/ 45823 w 132"/>
              <a:gd name="T5" fmla="*/ 79987 h 122"/>
              <a:gd name="T6" fmla="*/ 85754 w 132"/>
              <a:gd name="T7" fmla="*/ 45612 h 122"/>
              <a:gd name="T8" fmla="*/ 39277 w 132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22">
                <a:moveTo>
                  <a:pt x="60" y="0"/>
                </a:moveTo>
                <a:lnTo>
                  <a:pt x="0" y="42"/>
                </a:lnTo>
                <a:lnTo>
                  <a:pt x="70" y="121"/>
                </a:lnTo>
                <a:lnTo>
                  <a:pt x="131" y="69"/>
                </a:lnTo>
                <a:lnTo>
                  <a:pt x="60" y="0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3" name="Freeform 152">
            <a:extLst>
              <a:ext uri="{FF2B5EF4-FFF2-40B4-BE49-F238E27FC236}">
                <a16:creationId xmlns:a16="http://schemas.microsoft.com/office/drawing/2014/main" id="{A314855F-01E1-3045-AFA6-BB33B266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42" y="4848954"/>
            <a:ext cx="107114" cy="153806"/>
          </a:xfrm>
          <a:custGeom>
            <a:avLst/>
            <a:gdLst>
              <a:gd name="T0" fmla="*/ 0 w 172"/>
              <a:gd name="T1" fmla="*/ 122769 h 247"/>
              <a:gd name="T2" fmla="*/ 28083 w 172"/>
              <a:gd name="T3" fmla="*/ 94035 h 247"/>
              <a:gd name="T4" fmla="*/ 28083 w 172"/>
              <a:gd name="T5" fmla="*/ 94035 h 247"/>
              <a:gd name="T6" fmla="*/ 77066 w 172"/>
              <a:gd name="T7" fmla="*/ 3265 h 247"/>
              <a:gd name="T8" fmla="*/ 77066 w 172"/>
              <a:gd name="T9" fmla="*/ 3265 h 247"/>
              <a:gd name="T10" fmla="*/ 64657 w 172"/>
              <a:gd name="T11" fmla="*/ 66608 h 247"/>
              <a:gd name="T12" fmla="*/ 67922 w 172"/>
              <a:gd name="T13" fmla="*/ 67262 h 247"/>
              <a:gd name="T14" fmla="*/ 67922 w 172"/>
              <a:gd name="T15" fmla="*/ 67262 h 247"/>
              <a:gd name="T16" fmla="*/ 79025 w 172"/>
              <a:gd name="T17" fmla="*/ 80975 h 247"/>
              <a:gd name="T18" fmla="*/ 79025 w 172"/>
              <a:gd name="T19" fmla="*/ 80975 h 247"/>
              <a:gd name="T20" fmla="*/ 79678 w 172"/>
              <a:gd name="T21" fmla="*/ 80975 h 247"/>
              <a:gd name="T22" fmla="*/ 79678 w 172"/>
              <a:gd name="T23" fmla="*/ 80975 h 247"/>
              <a:gd name="T24" fmla="*/ 96659 w 172"/>
              <a:gd name="T25" fmla="*/ 99260 h 247"/>
              <a:gd name="T26" fmla="*/ 96659 w 172"/>
              <a:gd name="T27" fmla="*/ 99913 h 247"/>
              <a:gd name="T28" fmla="*/ 102537 w 172"/>
              <a:gd name="T29" fmla="*/ 101219 h 247"/>
              <a:gd name="T30" fmla="*/ 102537 w 172"/>
              <a:gd name="T31" fmla="*/ 101219 h 247"/>
              <a:gd name="T32" fmla="*/ 109721 w 172"/>
              <a:gd name="T33" fmla="*/ 113626 h 247"/>
              <a:gd name="T34" fmla="*/ 109721 w 172"/>
              <a:gd name="T35" fmla="*/ 113626 h 247"/>
              <a:gd name="T36" fmla="*/ 92740 w 172"/>
              <a:gd name="T37" fmla="*/ 139094 h 247"/>
              <a:gd name="T38" fmla="*/ 92740 w 172"/>
              <a:gd name="T39" fmla="*/ 139094 h 247"/>
              <a:gd name="T40" fmla="*/ 69228 w 172"/>
              <a:gd name="T41" fmla="*/ 154114 h 247"/>
              <a:gd name="T42" fmla="*/ 69228 w 172"/>
              <a:gd name="T43" fmla="*/ 154114 h 247"/>
              <a:gd name="T44" fmla="*/ 49636 w 172"/>
              <a:gd name="T45" fmla="*/ 151502 h 247"/>
              <a:gd name="T46" fmla="*/ 39839 w 172"/>
              <a:gd name="T47" fmla="*/ 160644 h 247"/>
              <a:gd name="T48" fmla="*/ 0 w 172"/>
              <a:gd name="T49" fmla="*/ 122769 h 2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" h="247">
                <a:moveTo>
                  <a:pt x="0" y="188"/>
                </a:moveTo>
                <a:lnTo>
                  <a:pt x="43" y="144"/>
                </a:lnTo>
                <a:cubicBezTo>
                  <a:pt x="43" y="144"/>
                  <a:pt x="104" y="0"/>
                  <a:pt x="118" y="5"/>
                </a:cubicBezTo>
                <a:cubicBezTo>
                  <a:pt x="133" y="9"/>
                  <a:pt x="99" y="102"/>
                  <a:pt x="99" y="102"/>
                </a:cubicBezTo>
                <a:lnTo>
                  <a:pt x="104" y="103"/>
                </a:lnTo>
                <a:cubicBezTo>
                  <a:pt x="114" y="105"/>
                  <a:pt x="121" y="114"/>
                  <a:pt x="121" y="124"/>
                </a:cubicBezTo>
                <a:lnTo>
                  <a:pt x="122" y="124"/>
                </a:lnTo>
                <a:cubicBezTo>
                  <a:pt x="136" y="125"/>
                  <a:pt x="146" y="137"/>
                  <a:pt x="148" y="152"/>
                </a:cubicBezTo>
                <a:lnTo>
                  <a:pt x="148" y="153"/>
                </a:lnTo>
                <a:lnTo>
                  <a:pt x="157" y="155"/>
                </a:lnTo>
                <a:cubicBezTo>
                  <a:pt x="166" y="157"/>
                  <a:pt x="171" y="166"/>
                  <a:pt x="168" y="174"/>
                </a:cubicBezTo>
                <a:cubicBezTo>
                  <a:pt x="163" y="189"/>
                  <a:pt x="154" y="202"/>
                  <a:pt x="142" y="213"/>
                </a:cubicBezTo>
                <a:cubicBezTo>
                  <a:pt x="132" y="223"/>
                  <a:pt x="119" y="232"/>
                  <a:pt x="106" y="236"/>
                </a:cubicBezTo>
                <a:cubicBezTo>
                  <a:pt x="87" y="240"/>
                  <a:pt x="76" y="232"/>
                  <a:pt x="76" y="232"/>
                </a:cubicBezTo>
                <a:lnTo>
                  <a:pt x="61" y="246"/>
                </a:lnTo>
                <a:lnTo>
                  <a:pt x="0" y="188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4" name="Freeform 153">
            <a:extLst>
              <a:ext uri="{FF2B5EF4-FFF2-40B4-BE49-F238E27FC236}">
                <a16:creationId xmlns:a16="http://schemas.microsoft.com/office/drawing/2014/main" id="{0C3CC92B-1EED-9346-B595-90A189FB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07" y="5368047"/>
            <a:ext cx="670139" cy="282893"/>
          </a:xfrm>
          <a:custGeom>
            <a:avLst/>
            <a:gdLst>
              <a:gd name="T0" fmla="*/ 123869 w 1078"/>
              <a:gd name="T1" fmla="*/ 81325 h 456"/>
              <a:gd name="T2" fmla="*/ 123869 w 1078"/>
              <a:gd name="T3" fmla="*/ 81325 h 456"/>
              <a:gd name="T4" fmla="*/ 194931 w 1078"/>
              <a:gd name="T5" fmla="*/ 264142 h 456"/>
              <a:gd name="T6" fmla="*/ 194931 w 1078"/>
              <a:gd name="T7" fmla="*/ 264142 h 456"/>
              <a:gd name="T8" fmla="*/ 659114 w 1078"/>
              <a:gd name="T9" fmla="*/ 72216 h 456"/>
              <a:gd name="T10" fmla="*/ 659114 w 1078"/>
              <a:gd name="T11" fmla="*/ 72216 h 456"/>
              <a:gd name="T12" fmla="*/ 373563 w 1078"/>
              <a:gd name="T13" fmla="*/ 85228 h 456"/>
              <a:gd name="T14" fmla="*/ 357916 w 1078"/>
              <a:gd name="T15" fmla="*/ 75469 h 456"/>
              <a:gd name="T16" fmla="*/ 123869 w 1078"/>
              <a:gd name="T17" fmla="*/ 81325 h 4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8" h="456">
                <a:moveTo>
                  <a:pt x="190" y="125"/>
                </a:moveTo>
                <a:lnTo>
                  <a:pt x="190" y="125"/>
                </a:lnTo>
                <a:cubicBezTo>
                  <a:pt x="190" y="125"/>
                  <a:pt x="0" y="357"/>
                  <a:pt x="299" y="406"/>
                </a:cubicBezTo>
                <a:cubicBezTo>
                  <a:pt x="598" y="455"/>
                  <a:pt x="1077" y="221"/>
                  <a:pt x="1011" y="111"/>
                </a:cubicBezTo>
                <a:cubicBezTo>
                  <a:pt x="945" y="0"/>
                  <a:pt x="573" y="131"/>
                  <a:pt x="573" y="131"/>
                </a:cubicBezTo>
                <a:lnTo>
                  <a:pt x="549" y="116"/>
                </a:lnTo>
                <a:lnTo>
                  <a:pt x="190" y="125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5" name="Freeform 154">
            <a:extLst>
              <a:ext uri="{FF2B5EF4-FFF2-40B4-BE49-F238E27FC236}">
                <a16:creationId xmlns:a16="http://schemas.microsoft.com/office/drawing/2014/main" id="{73DA0C27-10AE-B642-B319-DF7C0009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150" y="5425725"/>
            <a:ext cx="656405" cy="101620"/>
          </a:xfrm>
          <a:custGeom>
            <a:avLst/>
            <a:gdLst>
              <a:gd name="T0" fmla="*/ 687739 w 1056"/>
              <a:gd name="T1" fmla="*/ 53285 h 164"/>
              <a:gd name="T2" fmla="*/ 687739 w 1056"/>
              <a:gd name="T3" fmla="*/ 53285 h 164"/>
              <a:gd name="T4" fmla="*/ 343544 w 1056"/>
              <a:gd name="T5" fmla="*/ 105920 h 164"/>
              <a:gd name="T6" fmla="*/ 343544 w 1056"/>
              <a:gd name="T7" fmla="*/ 105920 h 164"/>
              <a:gd name="T8" fmla="*/ 0 w 1056"/>
              <a:gd name="T9" fmla="*/ 53285 h 164"/>
              <a:gd name="T10" fmla="*/ 0 w 1056"/>
              <a:gd name="T11" fmla="*/ 53285 h 164"/>
              <a:gd name="T12" fmla="*/ 343544 w 1056"/>
              <a:gd name="T13" fmla="*/ 0 h 164"/>
              <a:gd name="T14" fmla="*/ 343544 w 1056"/>
              <a:gd name="T15" fmla="*/ 0 h 164"/>
              <a:gd name="T16" fmla="*/ 687739 w 1056"/>
              <a:gd name="T17" fmla="*/ 53285 h 1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6" h="164">
                <a:moveTo>
                  <a:pt x="1055" y="82"/>
                </a:moveTo>
                <a:lnTo>
                  <a:pt x="1055" y="82"/>
                </a:lnTo>
                <a:cubicBezTo>
                  <a:pt x="1055" y="128"/>
                  <a:pt x="819" y="163"/>
                  <a:pt x="527" y="163"/>
                </a:cubicBezTo>
                <a:cubicBezTo>
                  <a:pt x="236" y="163"/>
                  <a:pt x="0" y="128"/>
                  <a:pt x="0" y="82"/>
                </a:cubicBezTo>
                <a:cubicBezTo>
                  <a:pt x="0" y="37"/>
                  <a:pt x="236" y="0"/>
                  <a:pt x="527" y="0"/>
                </a:cubicBezTo>
                <a:cubicBezTo>
                  <a:pt x="819" y="0"/>
                  <a:pt x="1055" y="37"/>
                  <a:pt x="1055" y="82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6" name="Freeform 155">
            <a:extLst>
              <a:ext uri="{FF2B5EF4-FFF2-40B4-BE49-F238E27FC236}">
                <a16:creationId xmlns:a16="http://schemas.microsoft.com/office/drawing/2014/main" id="{64FE77B5-2393-5947-B95C-C14DD400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94" y="5395512"/>
            <a:ext cx="148309" cy="74157"/>
          </a:xfrm>
          <a:custGeom>
            <a:avLst/>
            <a:gdLst>
              <a:gd name="T0" fmla="*/ 32814 w 237"/>
              <a:gd name="T1" fmla="*/ 37566 h 118"/>
              <a:gd name="T2" fmla="*/ 32814 w 237"/>
              <a:gd name="T3" fmla="*/ 37566 h 118"/>
              <a:gd name="T4" fmla="*/ 99753 w 237"/>
              <a:gd name="T5" fmla="*/ 18454 h 118"/>
              <a:gd name="T6" fmla="*/ 99753 w 237"/>
              <a:gd name="T7" fmla="*/ 0 h 118"/>
              <a:gd name="T8" fmla="*/ 148973 w 237"/>
              <a:gd name="T9" fmla="*/ 1318 h 118"/>
              <a:gd name="T10" fmla="*/ 148973 w 237"/>
              <a:gd name="T11" fmla="*/ 21090 h 118"/>
              <a:gd name="T12" fmla="*/ 148973 w 237"/>
              <a:gd name="T13" fmla="*/ 21090 h 118"/>
              <a:gd name="T14" fmla="*/ 154223 w 237"/>
              <a:gd name="T15" fmla="*/ 49429 h 118"/>
              <a:gd name="T16" fmla="*/ 154223 w 237"/>
              <a:gd name="T17" fmla="*/ 49429 h 118"/>
              <a:gd name="T18" fmla="*/ 148973 w 237"/>
              <a:gd name="T19" fmla="*/ 77110 h 118"/>
              <a:gd name="T20" fmla="*/ 3938 w 237"/>
              <a:gd name="T21" fmla="*/ 77110 h 118"/>
              <a:gd name="T22" fmla="*/ 3938 w 237"/>
              <a:gd name="T23" fmla="*/ 77110 h 118"/>
              <a:gd name="T24" fmla="*/ 32814 w 237"/>
              <a:gd name="T25" fmla="*/ 37566 h 1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7" h="118">
                <a:moveTo>
                  <a:pt x="50" y="57"/>
                </a:moveTo>
                <a:lnTo>
                  <a:pt x="50" y="57"/>
                </a:lnTo>
                <a:cubicBezTo>
                  <a:pt x="77" y="47"/>
                  <a:pt x="152" y="28"/>
                  <a:pt x="152" y="28"/>
                </a:cubicBezTo>
                <a:lnTo>
                  <a:pt x="152" y="0"/>
                </a:lnTo>
                <a:lnTo>
                  <a:pt x="227" y="2"/>
                </a:lnTo>
                <a:lnTo>
                  <a:pt x="227" y="32"/>
                </a:lnTo>
                <a:cubicBezTo>
                  <a:pt x="227" y="32"/>
                  <a:pt x="235" y="55"/>
                  <a:pt x="235" y="75"/>
                </a:cubicBezTo>
                <a:cubicBezTo>
                  <a:pt x="236" y="97"/>
                  <a:pt x="227" y="117"/>
                  <a:pt x="227" y="117"/>
                </a:cubicBezTo>
                <a:lnTo>
                  <a:pt x="6" y="117"/>
                </a:lnTo>
                <a:cubicBezTo>
                  <a:pt x="6" y="117"/>
                  <a:pt x="0" y="75"/>
                  <a:pt x="50" y="57"/>
                </a:cubicBez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7" name="Freeform 156">
            <a:extLst>
              <a:ext uri="{FF2B5EF4-FFF2-40B4-BE49-F238E27FC236}">
                <a16:creationId xmlns:a16="http://schemas.microsoft.com/office/drawing/2014/main" id="{C407EB50-FACA-C84F-A25A-41FC0B2B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022" y="5395512"/>
            <a:ext cx="46689" cy="19227"/>
          </a:xfrm>
          <a:custGeom>
            <a:avLst/>
            <a:gdLst>
              <a:gd name="T0" fmla="*/ 48320 w 76"/>
              <a:gd name="T1" fmla="*/ 1260 h 32"/>
              <a:gd name="T2" fmla="*/ 0 w 76"/>
              <a:gd name="T3" fmla="*/ 0 h 32"/>
              <a:gd name="T4" fmla="*/ 0 w 76"/>
              <a:gd name="T5" fmla="*/ 17643 h 32"/>
              <a:gd name="T6" fmla="*/ 48320 w 76"/>
              <a:gd name="T7" fmla="*/ 19533 h 32"/>
              <a:gd name="T8" fmla="*/ 48320 w 76"/>
              <a:gd name="T9" fmla="*/ 126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" h="32">
                <a:moveTo>
                  <a:pt x="75" y="2"/>
                </a:moveTo>
                <a:lnTo>
                  <a:pt x="0" y="0"/>
                </a:lnTo>
                <a:lnTo>
                  <a:pt x="0" y="28"/>
                </a:lnTo>
                <a:lnTo>
                  <a:pt x="75" y="31"/>
                </a:lnTo>
                <a:lnTo>
                  <a:pt x="75" y="2"/>
                </a:lnTo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8" name="Freeform 157">
            <a:extLst>
              <a:ext uri="{FF2B5EF4-FFF2-40B4-BE49-F238E27FC236}">
                <a16:creationId xmlns:a16="http://schemas.microsoft.com/office/drawing/2014/main" id="{A1AEBE49-A1F8-D94A-8DB1-C251C084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092" y="4640218"/>
            <a:ext cx="184012" cy="766279"/>
          </a:xfrm>
          <a:custGeom>
            <a:avLst/>
            <a:gdLst>
              <a:gd name="T0" fmla="*/ 0 w 297"/>
              <a:gd name="T1" fmla="*/ 13709 h 1231"/>
              <a:gd name="T2" fmla="*/ 143597 w 297"/>
              <a:gd name="T3" fmla="*/ 0 h 1231"/>
              <a:gd name="T4" fmla="*/ 143597 w 297"/>
              <a:gd name="T5" fmla="*/ 0 h 1231"/>
              <a:gd name="T6" fmla="*/ 150095 w 297"/>
              <a:gd name="T7" fmla="*/ 190619 h 1231"/>
              <a:gd name="T8" fmla="*/ 150095 w 297"/>
              <a:gd name="T9" fmla="*/ 190619 h 1231"/>
              <a:gd name="T10" fmla="*/ 123455 w 297"/>
              <a:gd name="T11" fmla="*/ 450435 h 1231"/>
              <a:gd name="T12" fmla="*/ 123455 w 297"/>
              <a:gd name="T13" fmla="*/ 450435 h 1231"/>
              <a:gd name="T14" fmla="*/ 135800 w 297"/>
              <a:gd name="T15" fmla="*/ 596011 h 1231"/>
              <a:gd name="T16" fmla="*/ 135800 w 297"/>
              <a:gd name="T17" fmla="*/ 596011 h 1231"/>
              <a:gd name="T18" fmla="*/ 111759 w 297"/>
              <a:gd name="T19" fmla="*/ 800992 h 1231"/>
              <a:gd name="T20" fmla="*/ 50032 w 297"/>
              <a:gd name="T21" fmla="*/ 802950 h 1231"/>
              <a:gd name="T22" fmla="*/ 17544 w 297"/>
              <a:gd name="T23" fmla="*/ 429546 h 1231"/>
              <a:gd name="T24" fmla="*/ 0 w 297"/>
              <a:gd name="T25" fmla="*/ 13709 h 1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7" h="1231">
                <a:moveTo>
                  <a:pt x="0" y="21"/>
                </a:moveTo>
                <a:lnTo>
                  <a:pt x="221" y="0"/>
                </a:lnTo>
                <a:cubicBezTo>
                  <a:pt x="221" y="0"/>
                  <a:pt x="296" y="212"/>
                  <a:pt x="231" y="292"/>
                </a:cubicBezTo>
                <a:cubicBezTo>
                  <a:pt x="231" y="292"/>
                  <a:pt x="258" y="530"/>
                  <a:pt x="190" y="690"/>
                </a:cubicBezTo>
                <a:cubicBezTo>
                  <a:pt x="190" y="690"/>
                  <a:pt x="214" y="819"/>
                  <a:pt x="209" y="913"/>
                </a:cubicBezTo>
                <a:cubicBezTo>
                  <a:pt x="203" y="1017"/>
                  <a:pt x="172" y="1227"/>
                  <a:pt x="172" y="1227"/>
                </a:cubicBezTo>
                <a:lnTo>
                  <a:pt x="77" y="1230"/>
                </a:lnTo>
                <a:lnTo>
                  <a:pt x="27" y="658"/>
                </a:lnTo>
                <a:lnTo>
                  <a:pt x="0" y="21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9" name="Freeform 158">
            <a:extLst>
              <a:ext uri="{FF2B5EF4-FFF2-40B4-BE49-F238E27FC236}">
                <a16:creationId xmlns:a16="http://schemas.microsoft.com/office/drawing/2014/main" id="{8C7FFFB5-D538-DA41-BC10-06E4F1C7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093" y="4645713"/>
            <a:ext cx="137324" cy="280146"/>
          </a:xfrm>
          <a:custGeom>
            <a:avLst/>
            <a:gdLst>
              <a:gd name="T0" fmla="*/ 61907 w 221"/>
              <a:gd name="T1" fmla="*/ 203243 h 451"/>
              <a:gd name="T2" fmla="*/ 61907 w 221"/>
              <a:gd name="T3" fmla="*/ 203243 h 451"/>
              <a:gd name="T4" fmla="*/ 104916 w 221"/>
              <a:gd name="T5" fmla="*/ 164810 h 451"/>
              <a:gd name="T6" fmla="*/ 104916 w 221"/>
              <a:gd name="T7" fmla="*/ 164810 h 451"/>
              <a:gd name="T8" fmla="*/ 78198 w 221"/>
              <a:gd name="T9" fmla="*/ 0 h 451"/>
              <a:gd name="T10" fmla="*/ 0 w 221"/>
              <a:gd name="T11" fmla="*/ 7166 h 451"/>
              <a:gd name="T12" fmla="*/ 12381 w 221"/>
              <a:gd name="T13" fmla="*/ 293140 h 451"/>
              <a:gd name="T14" fmla="*/ 12381 w 221"/>
              <a:gd name="T15" fmla="*/ 293140 h 451"/>
              <a:gd name="T16" fmla="*/ 61907 w 221"/>
              <a:gd name="T17" fmla="*/ 203243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1" h="451">
                <a:moveTo>
                  <a:pt x="95" y="312"/>
                </a:moveTo>
                <a:lnTo>
                  <a:pt x="95" y="312"/>
                </a:lnTo>
                <a:cubicBezTo>
                  <a:pt x="95" y="312"/>
                  <a:pt x="135" y="304"/>
                  <a:pt x="161" y="253"/>
                </a:cubicBezTo>
                <a:cubicBezTo>
                  <a:pt x="220" y="138"/>
                  <a:pt x="160" y="18"/>
                  <a:pt x="120" y="0"/>
                </a:cubicBezTo>
                <a:lnTo>
                  <a:pt x="0" y="11"/>
                </a:lnTo>
                <a:lnTo>
                  <a:pt x="19" y="450"/>
                </a:lnTo>
                <a:cubicBezTo>
                  <a:pt x="72" y="416"/>
                  <a:pt x="95" y="312"/>
                  <a:pt x="95" y="312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0" name="Freeform 159">
            <a:extLst>
              <a:ext uri="{FF2B5EF4-FFF2-40B4-BE49-F238E27FC236}">
                <a16:creationId xmlns:a16="http://schemas.microsoft.com/office/drawing/2014/main" id="{31F2FB33-E986-B441-ADD3-BB03BEC7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683" y="5422978"/>
            <a:ext cx="90635" cy="49437"/>
          </a:xfrm>
          <a:custGeom>
            <a:avLst/>
            <a:gdLst>
              <a:gd name="T0" fmla="*/ 94404 w 147"/>
              <a:gd name="T1" fmla="*/ 0 h 78"/>
              <a:gd name="T2" fmla="*/ 47202 w 147"/>
              <a:gd name="T3" fmla="*/ 51180 h 78"/>
              <a:gd name="T4" fmla="*/ 0 w 147"/>
              <a:gd name="T5" fmla="*/ 51180 h 78"/>
              <a:gd name="T6" fmla="*/ 50435 w 147"/>
              <a:gd name="T7" fmla="*/ 0 h 78"/>
              <a:gd name="T8" fmla="*/ 94404 w 1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78">
                <a:moveTo>
                  <a:pt x="146" y="0"/>
                </a:moveTo>
                <a:lnTo>
                  <a:pt x="73" y="77"/>
                </a:lnTo>
                <a:lnTo>
                  <a:pt x="0" y="77"/>
                </a:lnTo>
                <a:lnTo>
                  <a:pt x="78" y="0"/>
                </a:lnTo>
                <a:lnTo>
                  <a:pt x="146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1" name="Freeform 160">
            <a:extLst>
              <a:ext uri="{FF2B5EF4-FFF2-40B4-BE49-F238E27FC236}">
                <a16:creationId xmlns:a16="http://schemas.microsoft.com/office/drawing/2014/main" id="{919998EB-AA35-BC4E-A08C-FE94DA35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69" y="5362554"/>
            <a:ext cx="159296" cy="107116"/>
          </a:xfrm>
          <a:custGeom>
            <a:avLst/>
            <a:gdLst>
              <a:gd name="T0" fmla="*/ 166408 w 257"/>
              <a:gd name="T1" fmla="*/ 15584 h 173"/>
              <a:gd name="T2" fmla="*/ 157958 w 257"/>
              <a:gd name="T3" fmla="*/ 42206 h 173"/>
              <a:gd name="T4" fmla="*/ 162508 w 257"/>
              <a:gd name="T5" fmla="*/ 61686 h 173"/>
              <a:gd name="T6" fmla="*/ 118306 w 257"/>
              <a:gd name="T7" fmla="*/ 61686 h 173"/>
              <a:gd name="T8" fmla="*/ 67603 w 257"/>
              <a:gd name="T9" fmla="*/ 111684 h 173"/>
              <a:gd name="T10" fmla="*/ 0 w 257"/>
              <a:gd name="T11" fmla="*/ 111684 h 173"/>
              <a:gd name="T12" fmla="*/ 0 w 257"/>
              <a:gd name="T13" fmla="*/ 111684 h 173"/>
              <a:gd name="T14" fmla="*/ 49402 w 257"/>
              <a:gd name="T15" fmla="*/ 72075 h 173"/>
              <a:gd name="T16" fmla="*/ 49402 w 257"/>
              <a:gd name="T17" fmla="*/ 72075 h 173"/>
              <a:gd name="T18" fmla="*/ 116356 w 257"/>
              <a:gd name="T19" fmla="*/ 0 h 173"/>
              <a:gd name="T20" fmla="*/ 166408 w 257"/>
              <a:gd name="T21" fmla="*/ 15584 h 1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57" h="173">
                <a:moveTo>
                  <a:pt x="256" y="24"/>
                </a:moveTo>
                <a:lnTo>
                  <a:pt x="243" y="65"/>
                </a:lnTo>
                <a:lnTo>
                  <a:pt x="250" y="95"/>
                </a:lnTo>
                <a:lnTo>
                  <a:pt x="182" y="95"/>
                </a:lnTo>
                <a:lnTo>
                  <a:pt x="104" y="172"/>
                </a:lnTo>
                <a:lnTo>
                  <a:pt x="0" y="172"/>
                </a:lnTo>
                <a:cubicBezTo>
                  <a:pt x="0" y="172"/>
                  <a:pt x="7" y="122"/>
                  <a:pt x="76" y="111"/>
                </a:cubicBezTo>
                <a:cubicBezTo>
                  <a:pt x="147" y="100"/>
                  <a:pt x="179" y="0"/>
                  <a:pt x="179" y="0"/>
                </a:cubicBezTo>
                <a:lnTo>
                  <a:pt x="256" y="24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2" name="Freeform 161">
            <a:extLst>
              <a:ext uri="{FF2B5EF4-FFF2-40B4-BE49-F238E27FC236}">
                <a16:creationId xmlns:a16="http://schemas.microsoft.com/office/drawing/2014/main" id="{1FF3FB86-420D-FC47-A6A7-D1D44ED2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134" y="5362553"/>
            <a:ext cx="54930" cy="32959"/>
          </a:xfrm>
          <a:custGeom>
            <a:avLst/>
            <a:gdLst>
              <a:gd name="T0" fmla="*/ 56966 w 90"/>
              <a:gd name="T1" fmla="*/ 15082 h 55"/>
              <a:gd name="T2" fmla="*/ 7681 w 90"/>
              <a:gd name="T3" fmla="*/ 0 h 55"/>
              <a:gd name="T4" fmla="*/ 7681 w 90"/>
              <a:gd name="T5" fmla="*/ 0 h 55"/>
              <a:gd name="T6" fmla="*/ 0 w 90"/>
              <a:gd name="T7" fmla="*/ 18225 h 55"/>
              <a:gd name="T8" fmla="*/ 50565 w 90"/>
              <a:gd name="T9" fmla="*/ 33936 h 55"/>
              <a:gd name="T10" fmla="*/ 56966 w 90"/>
              <a:gd name="T11" fmla="*/ 15082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" h="55">
                <a:moveTo>
                  <a:pt x="89" y="24"/>
                </a:moveTo>
                <a:lnTo>
                  <a:pt x="12" y="0"/>
                </a:lnTo>
                <a:cubicBezTo>
                  <a:pt x="12" y="0"/>
                  <a:pt x="8" y="12"/>
                  <a:pt x="0" y="29"/>
                </a:cubicBezTo>
                <a:lnTo>
                  <a:pt x="79" y="54"/>
                </a:lnTo>
                <a:lnTo>
                  <a:pt x="89" y="24"/>
                </a:lnTo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3" name="Freeform 162">
            <a:extLst>
              <a:ext uri="{FF2B5EF4-FFF2-40B4-BE49-F238E27FC236}">
                <a16:creationId xmlns:a16="http://schemas.microsoft.com/office/drawing/2014/main" id="{E42D8851-9B19-0C41-BC76-E38D9B16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854" y="4118380"/>
            <a:ext cx="19226" cy="35704"/>
          </a:xfrm>
          <a:custGeom>
            <a:avLst/>
            <a:gdLst>
              <a:gd name="T0" fmla="*/ 19468 w 29"/>
              <a:gd name="T1" fmla="*/ 36797 h 58"/>
              <a:gd name="T2" fmla="*/ 19468 w 29"/>
              <a:gd name="T3" fmla="*/ 17430 h 58"/>
              <a:gd name="T4" fmla="*/ 9039 w 29"/>
              <a:gd name="T5" fmla="*/ 0 h 58"/>
              <a:gd name="T6" fmla="*/ 0 w 29"/>
              <a:gd name="T7" fmla="*/ 17430 h 58"/>
              <a:gd name="T8" fmla="*/ 19468 w 29"/>
              <a:gd name="T9" fmla="*/ 3679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" h="58">
                <a:moveTo>
                  <a:pt x="28" y="57"/>
                </a:moveTo>
                <a:lnTo>
                  <a:pt x="28" y="27"/>
                </a:lnTo>
                <a:lnTo>
                  <a:pt x="13" y="0"/>
                </a:lnTo>
                <a:lnTo>
                  <a:pt x="0" y="27"/>
                </a:lnTo>
                <a:lnTo>
                  <a:pt x="28" y="57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4" name="Freeform 163">
            <a:extLst>
              <a:ext uri="{FF2B5EF4-FFF2-40B4-BE49-F238E27FC236}">
                <a16:creationId xmlns:a16="http://schemas.microsoft.com/office/drawing/2014/main" id="{96DDDC02-6A30-9448-95C6-9E0FE844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656" y="3857459"/>
            <a:ext cx="203239" cy="488882"/>
          </a:xfrm>
          <a:custGeom>
            <a:avLst/>
            <a:gdLst>
              <a:gd name="T0" fmla="*/ 212492 w 328"/>
              <a:gd name="T1" fmla="*/ 512042 h 786"/>
              <a:gd name="T2" fmla="*/ 212492 w 328"/>
              <a:gd name="T3" fmla="*/ 512042 h 786"/>
              <a:gd name="T4" fmla="*/ 155308 w 328"/>
              <a:gd name="T5" fmla="*/ 251129 h 786"/>
              <a:gd name="T6" fmla="*/ 155308 w 328"/>
              <a:gd name="T7" fmla="*/ 251129 h 786"/>
              <a:gd name="T8" fmla="*/ 53935 w 328"/>
              <a:gd name="T9" fmla="*/ 0 h 786"/>
              <a:gd name="T10" fmla="*/ 0 w 328"/>
              <a:gd name="T11" fmla="*/ 18264 h 786"/>
              <a:gd name="T12" fmla="*/ 122817 w 328"/>
              <a:gd name="T13" fmla="*/ 426593 h 786"/>
              <a:gd name="T14" fmla="*/ 122817 w 328"/>
              <a:gd name="T15" fmla="*/ 426593 h 786"/>
              <a:gd name="T16" fmla="*/ 212492 w 328"/>
              <a:gd name="T17" fmla="*/ 512042 h 7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786">
                <a:moveTo>
                  <a:pt x="327" y="785"/>
                </a:moveTo>
                <a:lnTo>
                  <a:pt x="327" y="785"/>
                </a:lnTo>
                <a:cubicBezTo>
                  <a:pt x="327" y="785"/>
                  <a:pt x="315" y="562"/>
                  <a:pt x="239" y="385"/>
                </a:cubicBezTo>
                <a:cubicBezTo>
                  <a:pt x="169" y="221"/>
                  <a:pt x="83" y="0"/>
                  <a:pt x="83" y="0"/>
                </a:cubicBezTo>
                <a:lnTo>
                  <a:pt x="0" y="28"/>
                </a:lnTo>
                <a:lnTo>
                  <a:pt x="189" y="654"/>
                </a:lnTo>
                <a:cubicBezTo>
                  <a:pt x="189" y="654"/>
                  <a:pt x="250" y="763"/>
                  <a:pt x="327" y="785"/>
                </a:cubicBez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5" name="Freeform 164">
            <a:extLst>
              <a:ext uri="{FF2B5EF4-FFF2-40B4-BE49-F238E27FC236}">
                <a16:creationId xmlns:a16="http://schemas.microsoft.com/office/drawing/2014/main" id="{2DC73D23-B8CC-E742-8589-BA49646C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45" y="4195282"/>
            <a:ext cx="74156" cy="71410"/>
          </a:xfrm>
          <a:custGeom>
            <a:avLst/>
            <a:gdLst>
              <a:gd name="T0" fmla="*/ 77110 w 118"/>
              <a:gd name="T1" fmla="*/ 74237 h 115"/>
              <a:gd name="T2" fmla="*/ 0 w 118"/>
              <a:gd name="T3" fmla="*/ 74237 h 115"/>
              <a:gd name="T4" fmla="*/ 0 w 118"/>
              <a:gd name="T5" fmla="*/ 0 h 115"/>
              <a:gd name="T6" fmla="*/ 77110 w 118"/>
              <a:gd name="T7" fmla="*/ 0 h 115"/>
              <a:gd name="T8" fmla="*/ 77110 w 118"/>
              <a:gd name="T9" fmla="*/ 7423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" h="115">
                <a:moveTo>
                  <a:pt x="117" y="114"/>
                </a:moveTo>
                <a:lnTo>
                  <a:pt x="0" y="114"/>
                </a:lnTo>
                <a:lnTo>
                  <a:pt x="0" y="0"/>
                </a:lnTo>
                <a:lnTo>
                  <a:pt x="117" y="0"/>
                </a:lnTo>
                <a:lnTo>
                  <a:pt x="117" y="114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6" name="Freeform 165">
            <a:extLst>
              <a:ext uri="{FF2B5EF4-FFF2-40B4-BE49-F238E27FC236}">
                <a16:creationId xmlns:a16="http://schemas.microsoft.com/office/drawing/2014/main" id="{9561E3B0-C149-B04F-B7CB-9F344B245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15" y="4057956"/>
            <a:ext cx="126338" cy="178524"/>
          </a:xfrm>
          <a:custGeom>
            <a:avLst/>
            <a:gdLst>
              <a:gd name="T0" fmla="*/ 121453 w 204"/>
              <a:gd name="T1" fmla="*/ 102119 h 286"/>
              <a:gd name="T2" fmla="*/ 121453 w 204"/>
              <a:gd name="T3" fmla="*/ 102119 h 286"/>
              <a:gd name="T4" fmla="*/ 40917 w 204"/>
              <a:gd name="T5" fmla="*/ 174781 h 286"/>
              <a:gd name="T6" fmla="*/ 40917 w 204"/>
              <a:gd name="T7" fmla="*/ 174781 h 286"/>
              <a:gd name="T8" fmla="*/ 9742 w 204"/>
              <a:gd name="T9" fmla="*/ 70043 h 286"/>
              <a:gd name="T10" fmla="*/ 9742 w 204"/>
              <a:gd name="T11" fmla="*/ 70043 h 286"/>
              <a:gd name="T12" fmla="*/ 86381 w 204"/>
              <a:gd name="T13" fmla="*/ 12438 h 286"/>
              <a:gd name="T14" fmla="*/ 86381 w 204"/>
              <a:gd name="T15" fmla="*/ 12438 h 286"/>
              <a:gd name="T16" fmla="*/ 121453 w 204"/>
              <a:gd name="T17" fmla="*/ 102119 h 2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4" h="286">
                <a:moveTo>
                  <a:pt x="187" y="156"/>
                </a:moveTo>
                <a:lnTo>
                  <a:pt x="187" y="156"/>
                </a:lnTo>
                <a:cubicBezTo>
                  <a:pt x="173" y="208"/>
                  <a:pt x="125" y="285"/>
                  <a:pt x="63" y="267"/>
                </a:cubicBezTo>
                <a:cubicBezTo>
                  <a:pt x="0" y="248"/>
                  <a:pt x="0" y="159"/>
                  <a:pt x="15" y="107"/>
                </a:cubicBezTo>
                <a:cubicBezTo>
                  <a:pt x="30" y="55"/>
                  <a:pt x="65" y="0"/>
                  <a:pt x="133" y="19"/>
                </a:cubicBezTo>
                <a:cubicBezTo>
                  <a:pt x="202" y="39"/>
                  <a:pt x="203" y="104"/>
                  <a:pt x="187" y="156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7" name="Freeform 179">
            <a:extLst>
              <a:ext uri="{FF2B5EF4-FFF2-40B4-BE49-F238E27FC236}">
                <a16:creationId xmlns:a16="http://schemas.microsoft.com/office/drawing/2014/main" id="{63815430-2A95-8F44-96F1-409907A2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656" y="3857459"/>
            <a:ext cx="203239" cy="488882"/>
          </a:xfrm>
          <a:custGeom>
            <a:avLst/>
            <a:gdLst>
              <a:gd name="T0" fmla="*/ 212492 w 328"/>
              <a:gd name="T1" fmla="*/ 512042 h 786"/>
              <a:gd name="T2" fmla="*/ 212492 w 328"/>
              <a:gd name="T3" fmla="*/ 512042 h 786"/>
              <a:gd name="T4" fmla="*/ 155308 w 328"/>
              <a:gd name="T5" fmla="*/ 251129 h 786"/>
              <a:gd name="T6" fmla="*/ 155308 w 328"/>
              <a:gd name="T7" fmla="*/ 251129 h 786"/>
              <a:gd name="T8" fmla="*/ 53935 w 328"/>
              <a:gd name="T9" fmla="*/ 0 h 786"/>
              <a:gd name="T10" fmla="*/ 0 w 328"/>
              <a:gd name="T11" fmla="*/ 18264 h 786"/>
              <a:gd name="T12" fmla="*/ 122817 w 328"/>
              <a:gd name="T13" fmla="*/ 426593 h 786"/>
              <a:gd name="T14" fmla="*/ 122817 w 328"/>
              <a:gd name="T15" fmla="*/ 426593 h 786"/>
              <a:gd name="T16" fmla="*/ 212492 w 328"/>
              <a:gd name="T17" fmla="*/ 512042 h 7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786">
                <a:moveTo>
                  <a:pt x="327" y="785"/>
                </a:moveTo>
                <a:lnTo>
                  <a:pt x="327" y="785"/>
                </a:lnTo>
                <a:cubicBezTo>
                  <a:pt x="327" y="785"/>
                  <a:pt x="315" y="562"/>
                  <a:pt x="239" y="385"/>
                </a:cubicBezTo>
                <a:cubicBezTo>
                  <a:pt x="169" y="221"/>
                  <a:pt x="83" y="0"/>
                  <a:pt x="83" y="0"/>
                </a:cubicBezTo>
                <a:lnTo>
                  <a:pt x="0" y="28"/>
                </a:lnTo>
                <a:lnTo>
                  <a:pt x="189" y="654"/>
                </a:lnTo>
                <a:cubicBezTo>
                  <a:pt x="189" y="654"/>
                  <a:pt x="250" y="763"/>
                  <a:pt x="327" y="785"/>
                </a:cubicBezTo>
              </a:path>
            </a:pathLst>
          </a:custGeom>
          <a:solidFill>
            <a:srgbClr val="223B5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8" name="Freeform 166">
            <a:extLst>
              <a:ext uri="{FF2B5EF4-FFF2-40B4-BE49-F238E27FC236}">
                <a16:creationId xmlns:a16="http://schemas.microsoft.com/office/drawing/2014/main" id="{CA0DC10F-22EF-084E-AEFA-E3ABA595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656" y="4000278"/>
            <a:ext cx="181267" cy="211483"/>
          </a:xfrm>
          <a:custGeom>
            <a:avLst/>
            <a:gdLst>
              <a:gd name="T0" fmla="*/ 20762 w 293"/>
              <a:gd name="T1" fmla="*/ 161417 h 338"/>
              <a:gd name="T2" fmla="*/ 29845 w 293"/>
              <a:gd name="T3" fmla="*/ 163385 h 338"/>
              <a:gd name="T4" fmla="*/ 29845 w 293"/>
              <a:gd name="T5" fmla="*/ 163385 h 338"/>
              <a:gd name="T6" fmla="*/ 53851 w 293"/>
              <a:gd name="T7" fmla="*/ 125984 h 338"/>
              <a:gd name="T8" fmla="*/ 53851 w 293"/>
              <a:gd name="T9" fmla="*/ 125984 h 338"/>
              <a:gd name="T10" fmla="*/ 46714 w 293"/>
              <a:gd name="T11" fmla="*/ 166010 h 338"/>
              <a:gd name="T12" fmla="*/ 46714 w 293"/>
              <a:gd name="T13" fmla="*/ 166010 h 338"/>
              <a:gd name="T14" fmla="*/ 72666 w 293"/>
              <a:gd name="T15" fmla="*/ 220472 h 338"/>
              <a:gd name="T16" fmla="*/ 72666 w 293"/>
              <a:gd name="T17" fmla="*/ 220472 h 338"/>
              <a:gd name="T18" fmla="*/ 142737 w 293"/>
              <a:gd name="T19" fmla="*/ 217191 h 338"/>
              <a:gd name="T20" fmla="*/ 151172 w 293"/>
              <a:gd name="T21" fmla="*/ 135826 h 338"/>
              <a:gd name="T22" fmla="*/ 151172 w 293"/>
              <a:gd name="T23" fmla="*/ 135826 h 338"/>
              <a:gd name="T24" fmla="*/ 164797 w 293"/>
              <a:gd name="T25" fmla="*/ 64304 h 338"/>
              <a:gd name="T26" fmla="*/ 164797 w 293"/>
              <a:gd name="T27" fmla="*/ 64304 h 338"/>
              <a:gd name="T28" fmla="*/ 27250 w 293"/>
              <a:gd name="T29" fmla="*/ 5905 h 338"/>
              <a:gd name="T30" fmla="*/ 27250 w 293"/>
              <a:gd name="T31" fmla="*/ 5905 h 338"/>
              <a:gd name="T32" fmla="*/ 13625 w 293"/>
              <a:gd name="T33" fmla="*/ 69554 h 338"/>
              <a:gd name="T34" fmla="*/ 13625 w 293"/>
              <a:gd name="T35" fmla="*/ 69554 h 338"/>
              <a:gd name="T36" fmla="*/ 20762 w 293"/>
              <a:gd name="T37" fmla="*/ 161417 h 3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3" h="338">
                <a:moveTo>
                  <a:pt x="32" y="246"/>
                </a:moveTo>
                <a:lnTo>
                  <a:pt x="46" y="249"/>
                </a:lnTo>
                <a:cubicBezTo>
                  <a:pt x="46" y="249"/>
                  <a:pt x="60" y="179"/>
                  <a:pt x="83" y="192"/>
                </a:cubicBezTo>
                <a:cubicBezTo>
                  <a:pt x="106" y="204"/>
                  <a:pt x="90" y="243"/>
                  <a:pt x="72" y="253"/>
                </a:cubicBezTo>
                <a:cubicBezTo>
                  <a:pt x="72" y="253"/>
                  <a:pt x="74" y="335"/>
                  <a:pt x="112" y="336"/>
                </a:cubicBezTo>
                <a:cubicBezTo>
                  <a:pt x="149" y="337"/>
                  <a:pt x="220" y="331"/>
                  <a:pt x="220" y="331"/>
                </a:cubicBezTo>
                <a:lnTo>
                  <a:pt x="233" y="207"/>
                </a:lnTo>
                <a:cubicBezTo>
                  <a:pt x="233" y="207"/>
                  <a:pt x="292" y="111"/>
                  <a:pt x="254" y="98"/>
                </a:cubicBezTo>
                <a:cubicBezTo>
                  <a:pt x="155" y="64"/>
                  <a:pt x="79" y="0"/>
                  <a:pt x="42" y="9"/>
                </a:cubicBezTo>
                <a:cubicBezTo>
                  <a:pt x="5" y="19"/>
                  <a:pt x="0" y="76"/>
                  <a:pt x="21" y="106"/>
                </a:cubicBezTo>
                <a:cubicBezTo>
                  <a:pt x="41" y="137"/>
                  <a:pt x="32" y="246"/>
                  <a:pt x="32" y="246"/>
                </a:cubicBezTo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9" name="Freeform 167">
            <a:extLst>
              <a:ext uri="{FF2B5EF4-FFF2-40B4-BE49-F238E27FC236}">
                <a16:creationId xmlns:a16="http://schemas.microsoft.com/office/drawing/2014/main" id="{EC846C05-1A17-B64F-9AF2-A9FB9319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149" y="4642964"/>
            <a:ext cx="370775" cy="744309"/>
          </a:xfrm>
          <a:custGeom>
            <a:avLst/>
            <a:gdLst>
              <a:gd name="T0" fmla="*/ 170568 w 595"/>
              <a:gd name="T1" fmla="*/ 16983 h 1195"/>
              <a:gd name="T2" fmla="*/ 348324 w 595"/>
              <a:gd name="T3" fmla="*/ 0 h 1195"/>
              <a:gd name="T4" fmla="*/ 348324 w 595"/>
              <a:gd name="T5" fmla="*/ 0 h 1195"/>
              <a:gd name="T6" fmla="*/ 296043 w 595"/>
              <a:gd name="T7" fmla="*/ 193998 h 1195"/>
              <a:gd name="T8" fmla="*/ 296043 w 595"/>
              <a:gd name="T9" fmla="*/ 193998 h 1195"/>
              <a:gd name="T10" fmla="*/ 169261 w 595"/>
              <a:gd name="T11" fmla="*/ 428493 h 1195"/>
              <a:gd name="T12" fmla="*/ 169261 w 595"/>
              <a:gd name="T13" fmla="*/ 428493 h 1195"/>
              <a:gd name="T14" fmla="*/ 73194 w 595"/>
              <a:gd name="T15" fmla="*/ 779910 h 1195"/>
              <a:gd name="T16" fmla="*/ 0 w 595"/>
              <a:gd name="T17" fmla="*/ 762274 h 1195"/>
              <a:gd name="T18" fmla="*/ 60123 w 595"/>
              <a:gd name="T19" fmla="*/ 425227 h 1195"/>
              <a:gd name="T20" fmla="*/ 170568 w 595"/>
              <a:gd name="T21" fmla="*/ 16983 h 11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95" h="1195">
                <a:moveTo>
                  <a:pt x="261" y="26"/>
                </a:moveTo>
                <a:lnTo>
                  <a:pt x="533" y="0"/>
                </a:lnTo>
                <a:cubicBezTo>
                  <a:pt x="533" y="0"/>
                  <a:pt x="594" y="165"/>
                  <a:pt x="453" y="297"/>
                </a:cubicBezTo>
                <a:cubicBezTo>
                  <a:pt x="453" y="297"/>
                  <a:pt x="398" y="518"/>
                  <a:pt x="259" y="656"/>
                </a:cubicBezTo>
                <a:cubicBezTo>
                  <a:pt x="259" y="656"/>
                  <a:pt x="276" y="901"/>
                  <a:pt x="112" y="1194"/>
                </a:cubicBezTo>
                <a:lnTo>
                  <a:pt x="0" y="1167"/>
                </a:lnTo>
                <a:lnTo>
                  <a:pt x="92" y="651"/>
                </a:lnTo>
                <a:lnTo>
                  <a:pt x="261" y="26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0" name="Freeform 168">
            <a:extLst>
              <a:ext uri="{FF2B5EF4-FFF2-40B4-BE49-F238E27FC236}">
                <a16:creationId xmlns:a16="http://schemas.microsoft.com/office/drawing/2014/main" id="{1A15E83F-DB5E-F24B-A648-E82A1AF7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37" y="3764077"/>
            <a:ext cx="74156" cy="109861"/>
          </a:xfrm>
          <a:custGeom>
            <a:avLst/>
            <a:gdLst>
              <a:gd name="T0" fmla="*/ 77104 w 117"/>
              <a:gd name="T1" fmla="*/ 98847 h 176"/>
              <a:gd name="T2" fmla="*/ 77104 w 117"/>
              <a:gd name="T3" fmla="*/ 98847 h 176"/>
              <a:gd name="T4" fmla="*/ 69793 w 117"/>
              <a:gd name="T5" fmla="*/ 51714 h 176"/>
              <a:gd name="T6" fmla="*/ 69793 w 117"/>
              <a:gd name="T7" fmla="*/ 51714 h 176"/>
              <a:gd name="T8" fmla="*/ 58493 w 117"/>
              <a:gd name="T9" fmla="*/ 49096 h 176"/>
              <a:gd name="T10" fmla="*/ 58493 w 117"/>
              <a:gd name="T11" fmla="*/ 49096 h 176"/>
              <a:gd name="T12" fmla="*/ 49852 w 117"/>
              <a:gd name="T13" fmla="*/ 43205 h 176"/>
              <a:gd name="T14" fmla="*/ 49852 w 117"/>
              <a:gd name="T15" fmla="*/ 43205 h 176"/>
              <a:gd name="T16" fmla="*/ 43870 w 117"/>
              <a:gd name="T17" fmla="*/ 47132 h 176"/>
              <a:gd name="T18" fmla="*/ 43870 w 117"/>
              <a:gd name="T19" fmla="*/ 47132 h 176"/>
              <a:gd name="T20" fmla="*/ 33899 w 117"/>
              <a:gd name="T21" fmla="*/ 41241 h 176"/>
              <a:gd name="T22" fmla="*/ 33899 w 117"/>
              <a:gd name="T23" fmla="*/ 41241 h 176"/>
              <a:gd name="T24" fmla="*/ 29246 w 117"/>
              <a:gd name="T25" fmla="*/ 43859 h 176"/>
              <a:gd name="T26" fmla="*/ 29246 w 117"/>
              <a:gd name="T27" fmla="*/ 43859 h 176"/>
              <a:gd name="T28" fmla="*/ 5982 w 117"/>
              <a:gd name="T29" fmla="*/ 1309 h 176"/>
              <a:gd name="T30" fmla="*/ 5982 w 117"/>
              <a:gd name="T31" fmla="*/ 1309 h 176"/>
              <a:gd name="T32" fmla="*/ 18611 w 117"/>
              <a:gd name="T33" fmla="*/ 64807 h 176"/>
              <a:gd name="T34" fmla="*/ 18611 w 117"/>
              <a:gd name="T35" fmla="*/ 64807 h 176"/>
              <a:gd name="T36" fmla="*/ 7976 w 117"/>
              <a:gd name="T37" fmla="*/ 83136 h 176"/>
              <a:gd name="T38" fmla="*/ 7976 w 117"/>
              <a:gd name="T39" fmla="*/ 83136 h 176"/>
              <a:gd name="T40" fmla="*/ 20605 w 117"/>
              <a:gd name="T41" fmla="*/ 103429 h 176"/>
              <a:gd name="T42" fmla="*/ 20605 w 117"/>
              <a:gd name="T43" fmla="*/ 103429 h 176"/>
              <a:gd name="T44" fmla="*/ 30576 w 117"/>
              <a:gd name="T45" fmla="*/ 108666 h 176"/>
              <a:gd name="T46" fmla="*/ 31905 w 117"/>
              <a:gd name="T47" fmla="*/ 114557 h 176"/>
              <a:gd name="T48" fmla="*/ 77104 w 117"/>
              <a:gd name="T49" fmla="*/ 98847 h 1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7" h="176">
                <a:moveTo>
                  <a:pt x="116" y="151"/>
                </a:moveTo>
                <a:lnTo>
                  <a:pt x="116" y="151"/>
                </a:lnTo>
                <a:cubicBezTo>
                  <a:pt x="116" y="151"/>
                  <a:pt x="113" y="95"/>
                  <a:pt x="105" y="79"/>
                </a:cubicBezTo>
                <a:cubicBezTo>
                  <a:pt x="103" y="75"/>
                  <a:pt x="95" y="66"/>
                  <a:pt x="88" y="75"/>
                </a:cubicBezTo>
                <a:cubicBezTo>
                  <a:pt x="88" y="75"/>
                  <a:pt x="83" y="65"/>
                  <a:pt x="75" y="66"/>
                </a:cubicBezTo>
                <a:cubicBezTo>
                  <a:pt x="67" y="66"/>
                  <a:pt x="66" y="72"/>
                  <a:pt x="66" y="72"/>
                </a:cubicBezTo>
                <a:cubicBezTo>
                  <a:pt x="66" y="72"/>
                  <a:pt x="57" y="62"/>
                  <a:pt x="51" y="63"/>
                </a:cubicBezTo>
                <a:cubicBezTo>
                  <a:pt x="45" y="64"/>
                  <a:pt x="44" y="67"/>
                  <a:pt x="44" y="67"/>
                </a:cubicBezTo>
                <a:cubicBezTo>
                  <a:pt x="44" y="67"/>
                  <a:pt x="17" y="0"/>
                  <a:pt x="9" y="2"/>
                </a:cubicBezTo>
                <a:cubicBezTo>
                  <a:pt x="0" y="4"/>
                  <a:pt x="4" y="47"/>
                  <a:pt x="28" y="99"/>
                </a:cubicBezTo>
                <a:cubicBezTo>
                  <a:pt x="28" y="99"/>
                  <a:pt x="8" y="110"/>
                  <a:pt x="12" y="127"/>
                </a:cubicBezTo>
                <a:cubicBezTo>
                  <a:pt x="14" y="132"/>
                  <a:pt x="20" y="151"/>
                  <a:pt x="31" y="158"/>
                </a:cubicBezTo>
                <a:cubicBezTo>
                  <a:pt x="40" y="165"/>
                  <a:pt x="46" y="166"/>
                  <a:pt x="46" y="166"/>
                </a:cubicBezTo>
                <a:lnTo>
                  <a:pt x="48" y="175"/>
                </a:lnTo>
                <a:lnTo>
                  <a:pt x="116" y="151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1" name="Freeform 169">
            <a:extLst>
              <a:ext uri="{FF2B5EF4-FFF2-40B4-BE49-F238E27FC236}">
                <a16:creationId xmlns:a16="http://schemas.microsoft.com/office/drawing/2014/main" id="{06E9720D-7989-1C44-BC37-03D8AB383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31" y="4011264"/>
            <a:ext cx="137324" cy="189511"/>
          </a:xfrm>
          <a:custGeom>
            <a:avLst/>
            <a:gdLst>
              <a:gd name="T0" fmla="*/ 143366 w 222"/>
              <a:gd name="T1" fmla="*/ 12340 h 306"/>
              <a:gd name="T2" fmla="*/ 17515 w 222"/>
              <a:gd name="T3" fmla="*/ 198093 h 306"/>
              <a:gd name="T4" fmla="*/ 0 w 222"/>
              <a:gd name="T5" fmla="*/ 185752 h 306"/>
              <a:gd name="T6" fmla="*/ 125851 w 222"/>
              <a:gd name="T7" fmla="*/ 0 h 306"/>
              <a:gd name="T8" fmla="*/ 143366 w 222"/>
              <a:gd name="T9" fmla="*/ 1234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306">
                <a:moveTo>
                  <a:pt x="221" y="19"/>
                </a:moveTo>
                <a:lnTo>
                  <a:pt x="27" y="305"/>
                </a:lnTo>
                <a:lnTo>
                  <a:pt x="0" y="286"/>
                </a:lnTo>
                <a:lnTo>
                  <a:pt x="194" y="0"/>
                </a:lnTo>
                <a:lnTo>
                  <a:pt x="221" y="19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51965C22-829E-E44F-9677-8BFBF19E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64" y="4038730"/>
            <a:ext cx="95491" cy="133895"/>
          </a:xfrm>
          <a:custGeom>
            <a:avLst/>
            <a:gdLst>
              <a:gd name="connsiteX0" fmla="*/ 2354 w 190982"/>
              <a:gd name="connsiteY0" fmla="*/ 252681 h 267789"/>
              <a:gd name="connsiteX1" fmla="*/ 15300 w 190982"/>
              <a:gd name="connsiteY1" fmla="*/ 262295 h 267789"/>
              <a:gd name="connsiteX2" fmla="*/ 11770 w 190982"/>
              <a:gd name="connsiteY2" fmla="*/ 267789 h 267789"/>
              <a:gd name="connsiteX3" fmla="*/ 0 w 190982"/>
              <a:gd name="connsiteY3" fmla="*/ 258175 h 267789"/>
              <a:gd name="connsiteX4" fmla="*/ 30995 w 190982"/>
              <a:gd name="connsiteY4" fmla="*/ 214229 h 267789"/>
              <a:gd name="connsiteX5" fmla="*/ 42767 w 190982"/>
              <a:gd name="connsiteY5" fmla="*/ 221220 h 267789"/>
              <a:gd name="connsiteX6" fmla="*/ 39235 w 190982"/>
              <a:gd name="connsiteY6" fmla="*/ 224217 h 267789"/>
              <a:gd name="connsiteX7" fmla="*/ 27463 w 190982"/>
              <a:gd name="connsiteY7" fmla="*/ 217225 h 267789"/>
              <a:gd name="connsiteX8" fmla="*/ 62776 w 190982"/>
              <a:gd name="connsiteY8" fmla="*/ 170284 h 267789"/>
              <a:gd name="connsiteX9" fmla="*/ 75725 w 190982"/>
              <a:gd name="connsiteY9" fmla="*/ 179895 h 267789"/>
              <a:gd name="connsiteX10" fmla="*/ 72193 w 190982"/>
              <a:gd name="connsiteY10" fmla="*/ 185388 h 267789"/>
              <a:gd name="connsiteX11" fmla="*/ 60421 w 190982"/>
              <a:gd name="connsiteY11" fmla="*/ 175776 h 267789"/>
              <a:gd name="connsiteX12" fmla="*/ 91416 w 190982"/>
              <a:gd name="connsiteY12" fmla="*/ 126342 h 267789"/>
              <a:gd name="connsiteX13" fmla="*/ 103185 w 190982"/>
              <a:gd name="connsiteY13" fmla="*/ 133333 h 267789"/>
              <a:gd name="connsiteX14" fmla="*/ 100831 w 190982"/>
              <a:gd name="connsiteY14" fmla="*/ 136330 h 267789"/>
              <a:gd name="connsiteX15" fmla="*/ 87885 w 190982"/>
              <a:gd name="connsiteY15" fmla="*/ 129338 h 267789"/>
              <a:gd name="connsiteX16" fmla="*/ 117887 w 190982"/>
              <a:gd name="connsiteY16" fmla="*/ 82395 h 267789"/>
              <a:gd name="connsiteX17" fmla="*/ 130564 w 190982"/>
              <a:gd name="connsiteY17" fmla="*/ 92006 h 267789"/>
              <a:gd name="connsiteX18" fmla="*/ 128029 w 190982"/>
              <a:gd name="connsiteY18" fmla="*/ 97499 h 267789"/>
              <a:gd name="connsiteX19" fmla="*/ 115351 w 190982"/>
              <a:gd name="connsiteY19" fmla="*/ 86514 h 267789"/>
              <a:gd name="connsiteX20" fmla="*/ 146347 w 190982"/>
              <a:gd name="connsiteY20" fmla="*/ 38453 h 267789"/>
              <a:gd name="connsiteX21" fmla="*/ 158116 w 190982"/>
              <a:gd name="connsiteY21" fmla="*/ 44446 h 267789"/>
              <a:gd name="connsiteX22" fmla="*/ 154586 w 190982"/>
              <a:gd name="connsiteY22" fmla="*/ 48441 h 267789"/>
              <a:gd name="connsiteX23" fmla="*/ 142816 w 190982"/>
              <a:gd name="connsiteY23" fmla="*/ 41449 h 267789"/>
              <a:gd name="connsiteX24" fmla="*/ 178307 w 190982"/>
              <a:gd name="connsiteY24" fmla="*/ 0 h 267789"/>
              <a:gd name="connsiteX25" fmla="*/ 190982 w 190982"/>
              <a:gd name="connsiteY25" fmla="*/ 9614 h 267789"/>
              <a:gd name="connsiteX26" fmla="*/ 188447 w 190982"/>
              <a:gd name="connsiteY26" fmla="*/ 15107 h 267789"/>
              <a:gd name="connsiteX27" fmla="*/ 175772 w 190982"/>
              <a:gd name="connsiteY27" fmla="*/ 4120 h 26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982" h="267789">
                <a:moveTo>
                  <a:pt x="2354" y="252681"/>
                </a:moveTo>
                <a:lnTo>
                  <a:pt x="15300" y="262295"/>
                </a:lnTo>
                <a:lnTo>
                  <a:pt x="11770" y="267789"/>
                </a:lnTo>
                <a:lnTo>
                  <a:pt x="0" y="258175"/>
                </a:lnTo>
                <a:close/>
                <a:moveTo>
                  <a:pt x="30995" y="214229"/>
                </a:moveTo>
                <a:lnTo>
                  <a:pt x="42767" y="221220"/>
                </a:lnTo>
                <a:lnTo>
                  <a:pt x="39235" y="224217"/>
                </a:lnTo>
                <a:lnTo>
                  <a:pt x="27463" y="217225"/>
                </a:lnTo>
                <a:close/>
                <a:moveTo>
                  <a:pt x="62776" y="170284"/>
                </a:moveTo>
                <a:lnTo>
                  <a:pt x="75725" y="179895"/>
                </a:lnTo>
                <a:lnTo>
                  <a:pt x="72193" y="185388"/>
                </a:lnTo>
                <a:lnTo>
                  <a:pt x="60421" y="175776"/>
                </a:lnTo>
                <a:close/>
                <a:moveTo>
                  <a:pt x="91416" y="126342"/>
                </a:moveTo>
                <a:lnTo>
                  <a:pt x="103185" y="133333"/>
                </a:lnTo>
                <a:lnTo>
                  <a:pt x="100831" y="136330"/>
                </a:lnTo>
                <a:lnTo>
                  <a:pt x="87885" y="129338"/>
                </a:lnTo>
                <a:close/>
                <a:moveTo>
                  <a:pt x="117887" y="82395"/>
                </a:moveTo>
                <a:lnTo>
                  <a:pt x="130564" y="92006"/>
                </a:lnTo>
                <a:lnTo>
                  <a:pt x="128029" y="97499"/>
                </a:lnTo>
                <a:lnTo>
                  <a:pt x="115351" y="86514"/>
                </a:lnTo>
                <a:close/>
                <a:moveTo>
                  <a:pt x="146347" y="38453"/>
                </a:moveTo>
                <a:lnTo>
                  <a:pt x="158116" y="44446"/>
                </a:lnTo>
                <a:lnTo>
                  <a:pt x="154586" y="48441"/>
                </a:lnTo>
                <a:lnTo>
                  <a:pt x="142816" y="41449"/>
                </a:lnTo>
                <a:close/>
                <a:moveTo>
                  <a:pt x="178307" y="0"/>
                </a:moveTo>
                <a:lnTo>
                  <a:pt x="190982" y="9614"/>
                </a:lnTo>
                <a:lnTo>
                  <a:pt x="188447" y="15107"/>
                </a:lnTo>
                <a:lnTo>
                  <a:pt x="175772" y="4120"/>
                </a:lnTo>
                <a:close/>
              </a:path>
            </a:pathLst>
          </a:custGeom>
          <a:solidFill>
            <a:srgbClr val="FD9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3" name="Freeform 177">
            <a:extLst>
              <a:ext uri="{FF2B5EF4-FFF2-40B4-BE49-F238E27FC236}">
                <a16:creationId xmlns:a16="http://schemas.microsoft.com/office/drawing/2014/main" id="{5F601C38-BACC-1549-BB07-E59007A6D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24" y="4118379"/>
            <a:ext cx="90635" cy="85141"/>
          </a:xfrm>
          <a:custGeom>
            <a:avLst/>
            <a:gdLst>
              <a:gd name="T0" fmla="*/ 94395 w 145"/>
              <a:gd name="T1" fmla="*/ 65478 h 135"/>
              <a:gd name="T2" fmla="*/ 70141 w 145"/>
              <a:gd name="T3" fmla="*/ 23149 h 135"/>
              <a:gd name="T4" fmla="*/ 70141 w 145"/>
              <a:gd name="T5" fmla="*/ 23149 h 135"/>
              <a:gd name="T6" fmla="*/ 24254 w 145"/>
              <a:gd name="T7" fmla="*/ 1323 h 135"/>
              <a:gd name="T8" fmla="*/ 24254 w 145"/>
              <a:gd name="T9" fmla="*/ 1323 h 135"/>
              <a:gd name="T10" fmla="*/ 24254 w 145"/>
              <a:gd name="T11" fmla="*/ 8598 h 135"/>
              <a:gd name="T12" fmla="*/ 24254 w 145"/>
              <a:gd name="T13" fmla="*/ 8598 h 135"/>
              <a:gd name="T14" fmla="*/ 3933 w 145"/>
              <a:gd name="T15" fmla="*/ 1323 h 135"/>
              <a:gd name="T16" fmla="*/ 3933 w 145"/>
              <a:gd name="T17" fmla="*/ 1323 h 135"/>
              <a:gd name="T18" fmla="*/ 9833 w 145"/>
              <a:gd name="T19" fmla="*/ 13228 h 135"/>
              <a:gd name="T20" fmla="*/ 9833 w 145"/>
              <a:gd name="T21" fmla="*/ 13228 h 135"/>
              <a:gd name="T22" fmla="*/ 1311 w 145"/>
              <a:gd name="T23" fmla="*/ 14551 h 135"/>
              <a:gd name="T24" fmla="*/ 1311 w 145"/>
              <a:gd name="T25" fmla="*/ 14551 h 135"/>
              <a:gd name="T26" fmla="*/ 12455 w 145"/>
              <a:gd name="T27" fmla="*/ 27778 h 135"/>
              <a:gd name="T28" fmla="*/ 12455 w 145"/>
              <a:gd name="T29" fmla="*/ 27778 h 135"/>
              <a:gd name="T30" fmla="*/ 3278 w 145"/>
              <a:gd name="T31" fmla="*/ 29101 h 135"/>
              <a:gd name="T32" fmla="*/ 3278 w 145"/>
              <a:gd name="T33" fmla="*/ 29101 h 135"/>
              <a:gd name="T34" fmla="*/ 31465 w 145"/>
              <a:gd name="T35" fmla="*/ 53573 h 135"/>
              <a:gd name="T36" fmla="*/ 31465 w 145"/>
              <a:gd name="T37" fmla="*/ 53573 h 135"/>
              <a:gd name="T38" fmla="*/ 41954 w 145"/>
              <a:gd name="T39" fmla="*/ 76722 h 135"/>
              <a:gd name="T40" fmla="*/ 41954 w 145"/>
              <a:gd name="T41" fmla="*/ 76722 h 135"/>
              <a:gd name="T42" fmla="*/ 60964 w 145"/>
              <a:gd name="T43" fmla="*/ 88627 h 135"/>
              <a:gd name="T44" fmla="*/ 94395 w 145"/>
              <a:gd name="T45" fmla="*/ 65478 h 1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45" h="135">
                <a:moveTo>
                  <a:pt x="144" y="99"/>
                </a:moveTo>
                <a:lnTo>
                  <a:pt x="107" y="35"/>
                </a:lnTo>
                <a:cubicBezTo>
                  <a:pt x="107" y="35"/>
                  <a:pt x="42" y="0"/>
                  <a:pt x="37" y="2"/>
                </a:cubicBezTo>
                <a:cubicBezTo>
                  <a:pt x="32" y="5"/>
                  <a:pt x="37" y="13"/>
                  <a:pt x="37" y="13"/>
                </a:cubicBezTo>
                <a:cubicBezTo>
                  <a:pt x="37" y="13"/>
                  <a:pt x="11" y="0"/>
                  <a:pt x="6" y="2"/>
                </a:cubicBezTo>
                <a:cubicBezTo>
                  <a:pt x="1" y="3"/>
                  <a:pt x="15" y="20"/>
                  <a:pt x="15" y="20"/>
                </a:cubicBezTo>
                <a:cubicBezTo>
                  <a:pt x="15" y="20"/>
                  <a:pt x="4" y="17"/>
                  <a:pt x="2" y="22"/>
                </a:cubicBezTo>
                <a:cubicBezTo>
                  <a:pt x="0" y="27"/>
                  <a:pt x="19" y="42"/>
                  <a:pt x="19" y="42"/>
                </a:cubicBezTo>
                <a:cubicBezTo>
                  <a:pt x="19" y="42"/>
                  <a:pt x="3" y="38"/>
                  <a:pt x="5" y="44"/>
                </a:cubicBezTo>
                <a:cubicBezTo>
                  <a:pt x="9" y="59"/>
                  <a:pt x="48" y="81"/>
                  <a:pt x="48" y="81"/>
                </a:cubicBezTo>
                <a:cubicBezTo>
                  <a:pt x="48" y="81"/>
                  <a:pt x="51" y="105"/>
                  <a:pt x="64" y="116"/>
                </a:cubicBezTo>
                <a:cubicBezTo>
                  <a:pt x="77" y="128"/>
                  <a:pt x="93" y="134"/>
                  <a:pt x="93" y="134"/>
                </a:cubicBezTo>
                <a:lnTo>
                  <a:pt x="144" y="99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8FF27CC2-E352-F84F-A4F9-0B3D24CB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108" y="4178802"/>
            <a:ext cx="554745" cy="482766"/>
          </a:xfrm>
          <a:custGeom>
            <a:avLst/>
            <a:gdLst>
              <a:gd name="connsiteX0" fmla="*/ 83163 w 1109489"/>
              <a:gd name="connsiteY0" fmla="*/ 0 h 965531"/>
              <a:gd name="connsiteX1" fmla="*/ 379819 w 1109489"/>
              <a:gd name="connsiteY1" fmla="*/ 274546 h 965531"/>
              <a:gd name="connsiteX2" fmla="*/ 616895 w 1109489"/>
              <a:gd name="connsiteY2" fmla="*/ 173921 h 965531"/>
              <a:gd name="connsiteX3" fmla="*/ 619301 w 1109489"/>
              <a:gd name="connsiteY3" fmla="*/ 175778 h 965531"/>
              <a:gd name="connsiteX4" fmla="*/ 1049682 w 1109489"/>
              <a:gd name="connsiteY4" fmla="*/ 175778 h 965531"/>
              <a:gd name="connsiteX5" fmla="*/ 1073249 w 1109489"/>
              <a:gd name="connsiteY5" fmla="*/ 626710 h 965531"/>
              <a:gd name="connsiteX6" fmla="*/ 1070768 w 1109489"/>
              <a:gd name="connsiteY6" fmla="*/ 925670 h 965531"/>
              <a:gd name="connsiteX7" fmla="*/ 649053 w 1109489"/>
              <a:gd name="connsiteY7" fmla="*/ 965531 h 965531"/>
              <a:gd name="connsiteX8" fmla="*/ 663937 w 1109489"/>
              <a:gd name="connsiteY8" fmla="*/ 626710 h 965531"/>
              <a:gd name="connsiteX9" fmla="*/ 626553 w 1109489"/>
              <a:gd name="connsiteY9" fmla="*/ 458506 h 965531"/>
              <a:gd name="connsiteX10" fmla="*/ 619058 w 1109489"/>
              <a:gd name="connsiteY10" fmla="*/ 394903 h 965531"/>
              <a:gd name="connsiteX11" fmla="*/ 600042 w 1109489"/>
              <a:gd name="connsiteY11" fmla="*/ 398640 h 965531"/>
              <a:gd name="connsiteX12" fmla="*/ 264384 w 1109489"/>
              <a:gd name="connsiteY12" fmla="*/ 423621 h 965531"/>
              <a:gd name="connsiteX13" fmla="*/ 0 w 1109489"/>
              <a:gd name="connsiteY13" fmla="*/ 55903 h 965531"/>
              <a:gd name="connsiteX14" fmla="*/ 83163 w 1109489"/>
              <a:gd name="connsiteY14" fmla="*/ 0 h 96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9489" h="965531">
                <a:moveTo>
                  <a:pt x="83163" y="0"/>
                </a:moveTo>
                <a:lnTo>
                  <a:pt x="379819" y="274546"/>
                </a:lnTo>
                <a:lnTo>
                  <a:pt x="616895" y="173921"/>
                </a:lnTo>
                <a:lnTo>
                  <a:pt x="619301" y="175778"/>
                </a:lnTo>
                <a:lnTo>
                  <a:pt x="1049682" y="175778"/>
                </a:lnTo>
                <a:cubicBezTo>
                  <a:pt x="1168755" y="275431"/>
                  <a:pt x="1073249" y="626710"/>
                  <a:pt x="1073249" y="626710"/>
                </a:cubicBezTo>
                <a:lnTo>
                  <a:pt x="1070768" y="925670"/>
                </a:lnTo>
                <a:lnTo>
                  <a:pt x="649053" y="965531"/>
                </a:lnTo>
                <a:lnTo>
                  <a:pt x="663937" y="626710"/>
                </a:lnTo>
                <a:cubicBezTo>
                  <a:pt x="646263" y="568787"/>
                  <a:pt x="634402" y="511642"/>
                  <a:pt x="626553" y="458506"/>
                </a:cubicBezTo>
                <a:lnTo>
                  <a:pt x="619058" y="394903"/>
                </a:lnTo>
                <a:lnTo>
                  <a:pt x="600042" y="398640"/>
                </a:lnTo>
                <a:cubicBezTo>
                  <a:pt x="510149" y="415702"/>
                  <a:pt x="323032" y="446915"/>
                  <a:pt x="264384" y="423621"/>
                </a:cubicBezTo>
                <a:cubicBezTo>
                  <a:pt x="186186" y="390080"/>
                  <a:pt x="0" y="55903"/>
                  <a:pt x="0" y="55903"/>
                </a:cubicBezTo>
                <a:cubicBezTo>
                  <a:pt x="0" y="55903"/>
                  <a:pt x="27307" y="0"/>
                  <a:pt x="83163" y="0"/>
                </a:cubicBezTo>
                <a:close/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5" name="Freeform 181">
            <a:extLst>
              <a:ext uri="{FF2B5EF4-FFF2-40B4-BE49-F238E27FC236}">
                <a16:creationId xmlns:a16="http://schemas.microsoft.com/office/drawing/2014/main" id="{025FE2A9-BD81-404D-A662-5043F9C8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568" y="5266426"/>
            <a:ext cx="678377" cy="126340"/>
          </a:xfrm>
          <a:custGeom>
            <a:avLst/>
            <a:gdLst>
              <a:gd name="T0" fmla="*/ 710781 w 1090"/>
              <a:gd name="T1" fmla="*/ 65921 h 203"/>
              <a:gd name="T2" fmla="*/ 710781 w 1090"/>
              <a:gd name="T3" fmla="*/ 65921 h 203"/>
              <a:gd name="T4" fmla="*/ 355064 w 1090"/>
              <a:gd name="T5" fmla="*/ 131841 h 203"/>
              <a:gd name="T6" fmla="*/ 355064 w 1090"/>
              <a:gd name="T7" fmla="*/ 131841 h 203"/>
              <a:gd name="T8" fmla="*/ 0 w 1090"/>
              <a:gd name="T9" fmla="*/ 65921 h 203"/>
              <a:gd name="T10" fmla="*/ 0 w 1090"/>
              <a:gd name="T11" fmla="*/ 65921 h 203"/>
              <a:gd name="T12" fmla="*/ 355064 w 1090"/>
              <a:gd name="T13" fmla="*/ 0 h 203"/>
              <a:gd name="T14" fmla="*/ 355064 w 1090"/>
              <a:gd name="T15" fmla="*/ 0 h 203"/>
              <a:gd name="T16" fmla="*/ 710781 w 1090"/>
              <a:gd name="T17" fmla="*/ 6592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90" h="203">
                <a:moveTo>
                  <a:pt x="1089" y="101"/>
                </a:moveTo>
                <a:lnTo>
                  <a:pt x="1089" y="101"/>
                </a:lnTo>
                <a:cubicBezTo>
                  <a:pt x="1089" y="157"/>
                  <a:pt x="845" y="202"/>
                  <a:pt x="544" y="202"/>
                </a:cubicBezTo>
                <a:cubicBezTo>
                  <a:pt x="244" y="202"/>
                  <a:pt x="0" y="157"/>
                  <a:pt x="0" y="101"/>
                </a:cubicBezTo>
                <a:cubicBezTo>
                  <a:pt x="0" y="46"/>
                  <a:pt x="244" y="0"/>
                  <a:pt x="544" y="0"/>
                </a:cubicBezTo>
                <a:cubicBezTo>
                  <a:pt x="845" y="0"/>
                  <a:pt x="1089" y="46"/>
                  <a:pt x="1089" y="101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6" name="Freeform 182">
            <a:extLst>
              <a:ext uri="{FF2B5EF4-FFF2-40B4-BE49-F238E27FC236}">
                <a16:creationId xmlns:a16="http://schemas.microsoft.com/office/drawing/2014/main" id="{5BB4B510-1A21-8848-9758-87C7A186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30" y="5247200"/>
            <a:ext cx="46689" cy="41199"/>
          </a:xfrm>
          <a:custGeom>
            <a:avLst/>
            <a:gdLst>
              <a:gd name="T0" fmla="*/ 48320 w 76"/>
              <a:gd name="T1" fmla="*/ 42570 h 68"/>
              <a:gd name="T2" fmla="*/ 0 w 76"/>
              <a:gd name="T3" fmla="*/ 42570 h 68"/>
              <a:gd name="T4" fmla="*/ 0 w 76"/>
              <a:gd name="T5" fmla="*/ 0 h 68"/>
              <a:gd name="T6" fmla="*/ 48320 w 76"/>
              <a:gd name="T7" fmla="*/ 0 h 68"/>
              <a:gd name="T8" fmla="*/ 48320 w 76"/>
              <a:gd name="T9" fmla="*/ 4257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" h="68">
                <a:moveTo>
                  <a:pt x="75" y="67"/>
                </a:moveTo>
                <a:lnTo>
                  <a:pt x="0" y="67"/>
                </a:lnTo>
                <a:lnTo>
                  <a:pt x="0" y="0"/>
                </a:lnTo>
                <a:lnTo>
                  <a:pt x="75" y="0"/>
                </a:lnTo>
                <a:lnTo>
                  <a:pt x="75" y="67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7" name="Freeform 183">
            <a:extLst>
              <a:ext uri="{FF2B5EF4-FFF2-40B4-BE49-F238E27FC236}">
                <a16:creationId xmlns:a16="http://schemas.microsoft.com/office/drawing/2014/main" id="{28FFB09C-259B-A64C-B3A2-EE3DC50C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81" y="5291144"/>
            <a:ext cx="129085" cy="43945"/>
          </a:xfrm>
          <a:custGeom>
            <a:avLst/>
            <a:gdLst>
              <a:gd name="T0" fmla="*/ 134721 w 207"/>
              <a:gd name="T1" fmla="*/ 0 h 71"/>
              <a:gd name="T2" fmla="*/ 86326 w 207"/>
              <a:gd name="T3" fmla="*/ 0 h 71"/>
              <a:gd name="T4" fmla="*/ 56243 w 207"/>
              <a:gd name="T5" fmla="*/ 13631 h 71"/>
              <a:gd name="T6" fmla="*/ 30083 w 207"/>
              <a:gd name="T7" fmla="*/ 14929 h 71"/>
              <a:gd name="T8" fmla="*/ 30083 w 207"/>
              <a:gd name="T9" fmla="*/ 14929 h 71"/>
              <a:gd name="T10" fmla="*/ 0 w 207"/>
              <a:gd name="T11" fmla="*/ 45436 h 71"/>
              <a:gd name="T12" fmla="*/ 134721 w 207"/>
              <a:gd name="T13" fmla="*/ 45436 h 71"/>
              <a:gd name="T14" fmla="*/ 134721 w 207"/>
              <a:gd name="T15" fmla="*/ 0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7" h="71">
                <a:moveTo>
                  <a:pt x="206" y="0"/>
                </a:moveTo>
                <a:lnTo>
                  <a:pt x="132" y="0"/>
                </a:lnTo>
                <a:lnTo>
                  <a:pt x="86" y="21"/>
                </a:lnTo>
                <a:lnTo>
                  <a:pt x="46" y="23"/>
                </a:lnTo>
                <a:cubicBezTo>
                  <a:pt x="20" y="23"/>
                  <a:pt x="0" y="44"/>
                  <a:pt x="0" y="70"/>
                </a:cubicBezTo>
                <a:lnTo>
                  <a:pt x="206" y="70"/>
                </a:lnTo>
                <a:lnTo>
                  <a:pt x="206" y="0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8" name="Freeform 184">
            <a:extLst>
              <a:ext uri="{FF2B5EF4-FFF2-40B4-BE49-F238E27FC236}">
                <a16:creationId xmlns:a16="http://schemas.microsoft.com/office/drawing/2014/main" id="{2F4524DA-8450-8A45-94B8-FEEDDA33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130" y="4508386"/>
            <a:ext cx="197746" cy="755293"/>
          </a:xfrm>
          <a:custGeom>
            <a:avLst/>
            <a:gdLst>
              <a:gd name="T0" fmla="*/ 23551 w 317"/>
              <a:gd name="T1" fmla="*/ 5872 h 1214"/>
              <a:gd name="T2" fmla="*/ 0 w 317"/>
              <a:gd name="T3" fmla="*/ 398651 h 1214"/>
              <a:gd name="T4" fmla="*/ 33364 w 317"/>
              <a:gd name="T5" fmla="*/ 791430 h 1214"/>
              <a:gd name="T6" fmla="*/ 104672 w 317"/>
              <a:gd name="T7" fmla="*/ 791430 h 1214"/>
              <a:gd name="T8" fmla="*/ 104672 w 317"/>
              <a:gd name="T9" fmla="*/ 791430 h 1214"/>
              <a:gd name="T10" fmla="*/ 104672 w 317"/>
              <a:gd name="T11" fmla="*/ 399303 h 1214"/>
              <a:gd name="T12" fmla="*/ 104672 w 317"/>
              <a:gd name="T13" fmla="*/ 399303 h 1214"/>
              <a:gd name="T14" fmla="*/ 199532 w 317"/>
              <a:gd name="T15" fmla="*/ 0 h 1214"/>
              <a:gd name="T16" fmla="*/ 23551 w 317"/>
              <a:gd name="T17" fmla="*/ 5872 h 1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7" h="1214">
                <a:moveTo>
                  <a:pt x="36" y="9"/>
                </a:moveTo>
                <a:lnTo>
                  <a:pt x="0" y="611"/>
                </a:lnTo>
                <a:lnTo>
                  <a:pt x="51" y="1213"/>
                </a:lnTo>
                <a:lnTo>
                  <a:pt x="160" y="1213"/>
                </a:lnTo>
                <a:cubicBezTo>
                  <a:pt x="160" y="1213"/>
                  <a:pt x="227" y="739"/>
                  <a:pt x="160" y="612"/>
                </a:cubicBezTo>
                <a:cubicBezTo>
                  <a:pt x="160" y="612"/>
                  <a:pt x="316" y="212"/>
                  <a:pt x="305" y="0"/>
                </a:cubicBezTo>
                <a:lnTo>
                  <a:pt x="36" y="9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9" name="Freeform 185">
            <a:extLst>
              <a:ext uri="{FF2B5EF4-FFF2-40B4-BE49-F238E27FC236}">
                <a16:creationId xmlns:a16="http://schemas.microsoft.com/office/drawing/2014/main" id="{DF8BBAD9-AE13-824E-BB16-FE1656AA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075" y="4508386"/>
            <a:ext cx="151057" cy="318597"/>
          </a:xfrm>
          <a:custGeom>
            <a:avLst/>
            <a:gdLst>
              <a:gd name="T0" fmla="*/ 82482 w 242"/>
              <a:gd name="T1" fmla="*/ 333461 h 511"/>
              <a:gd name="T2" fmla="*/ 82482 w 242"/>
              <a:gd name="T3" fmla="*/ 333461 h 511"/>
              <a:gd name="T4" fmla="*/ 153181 w 242"/>
              <a:gd name="T5" fmla="*/ 0 h 511"/>
              <a:gd name="T6" fmla="*/ 37968 w 242"/>
              <a:gd name="T7" fmla="*/ 3923 h 511"/>
              <a:gd name="T8" fmla="*/ 37968 w 242"/>
              <a:gd name="T9" fmla="*/ 3923 h 511"/>
              <a:gd name="T10" fmla="*/ 82482 w 242"/>
              <a:gd name="T11" fmla="*/ 333461 h 5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2" h="511">
                <a:moveTo>
                  <a:pt x="126" y="510"/>
                </a:moveTo>
                <a:lnTo>
                  <a:pt x="126" y="510"/>
                </a:lnTo>
                <a:cubicBezTo>
                  <a:pt x="171" y="376"/>
                  <a:pt x="241" y="144"/>
                  <a:pt x="234" y="0"/>
                </a:cubicBezTo>
                <a:lnTo>
                  <a:pt x="58" y="6"/>
                </a:lnTo>
                <a:cubicBezTo>
                  <a:pt x="103" y="184"/>
                  <a:pt x="0" y="283"/>
                  <a:pt x="126" y="510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0" name="Freeform 186">
            <a:extLst>
              <a:ext uri="{FF2B5EF4-FFF2-40B4-BE49-F238E27FC236}">
                <a16:creationId xmlns:a16="http://schemas.microsoft.com/office/drawing/2014/main" id="{87869C34-C53C-CC4C-B328-BB61DD87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809" y="4505637"/>
            <a:ext cx="313097" cy="736068"/>
          </a:xfrm>
          <a:custGeom>
            <a:avLst/>
            <a:gdLst>
              <a:gd name="T0" fmla="*/ 183511 w 501"/>
              <a:gd name="T1" fmla="*/ 0 h 1181"/>
              <a:gd name="T2" fmla="*/ 183511 w 501"/>
              <a:gd name="T3" fmla="*/ 0 h 1181"/>
              <a:gd name="T4" fmla="*/ 196619 w 501"/>
              <a:gd name="T5" fmla="*/ 188895 h 1181"/>
              <a:gd name="T6" fmla="*/ 205139 w 501"/>
              <a:gd name="T7" fmla="*/ 375829 h 1181"/>
              <a:gd name="T8" fmla="*/ 205139 w 501"/>
              <a:gd name="T9" fmla="*/ 375829 h 1181"/>
              <a:gd name="T10" fmla="*/ 268057 w 501"/>
              <a:gd name="T11" fmla="*/ 496095 h 1181"/>
              <a:gd name="T12" fmla="*/ 268057 w 501"/>
              <a:gd name="T13" fmla="*/ 496095 h 1181"/>
              <a:gd name="T14" fmla="*/ 327699 w 501"/>
              <a:gd name="T15" fmla="*/ 742508 h 1181"/>
              <a:gd name="T16" fmla="*/ 271334 w 501"/>
              <a:gd name="T17" fmla="*/ 771267 h 1181"/>
              <a:gd name="T18" fmla="*/ 106830 w 501"/>
              <a:gd name="T19" fmla="*/ 422890 h 1181"/>
              <a:gd name="T20" fmla="*/ 0 w 501"/>
              <a:gd name="T21" fmla="*/ 7843 h 1181"/>
              <a:gd name="T22" fmla="*/ 183511 w 501"/>
              <a:gd name="T23" fmla="*/ 0 h 1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01" h="1181">
                <a:moveTo>
                  <a:pt x="280" y="0"/>
                </a:moveTo>
                <a:lnTo>
                  <a:pt x="280" y="0"/>
                </a:lnTo>
                <a:cubicBezTo>
                  <a:pt x="280" y="0"/>
                  <a:pt x="362" y="119"/>
                  <a:pt x="300" y="289"/>
                </a:cubicBezTo>
                <a:lnTo>
                  <a:pt x="313" y="575"/>
                </a:lnTo>
                <a:cubicBezTo>
                  <a:pt x="313" y="575"/>
                  <a:pt x="378" y="636"/>
                  <a:pt x="409" y="759"/>
                </a:cubicBezTo>
                <a:cubicBezTo>
                  <a:pt x="442" y="885"/>
                  <a:pt x="500" y="1136"/>
                  <a:pt x="500" y="1136"/>
                </a:cubicBezTo>
                <a:lnTo>
                  <a:pt x="414" y="1180"/>
                </a:lnTo>
                <a:lnTo>
                  <a:pt x="163" y="647"/>
                </a:lnTo>
                <a:lnTo>
                  <a:pt x="0" y="12"/>
                </a:lnTo>
                <a:lnTo>
                  <a:pt x="280" y="0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1" name="Freeform 187">
            <a:extLst>
              <a:ext uri="{FF2B5EF4-FFF2-40B4-BE49-F238E27FC236}">
                <a16:creationId xmlns:a16="http://schemas.microsoft.com/office/drawing/2014/main" id="{6BF032E8-CAED-3542-ACBF-2D4BD22A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76" y="5208748"/>
            <a:ext cx="60423" cy="57678"/>
          </a:xfrm>
          <a:custGeom>
            <a:avLst/>
            <a:gdLst>
              <a:gd name="T0" fmla="*/ 62727 w 99"/>
              <a:gd name="T1" fmla="*/ 38609 h 94"/>
              <a:gd name="T2" fmla="*/ 19842 w 99"/>
              <a:gd name="T3" fmla="*/ 59844 h 94"/>
              <a:gd name="T4" fmla="*/ 0 w 99"/>
              <a:gd name="T5" fmla="*/ 21878 h 94"/>
              <a:gd name="T6" fmla="*/ 43525 w 99"/>
              <a:gd name="T7" fmla="*/ 0 h 94"/>
              <a:gd name="T8" fmla="*/ 62727 w 99"/>
              <a:gd name="T9" fmla="*/ 38609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94">
                <a:moveTo>
                  <a:pt x="98" y="60"/>
                </a:moveTo>
                <a:lnTo>
                  <a:pt x="31" y="93"/>
                </a:lnTo>
                <a:lnTo>
                  <a:pt x="0" y="34"/>
                </a:lnTo>
                <a:lnTo>
                  <a:pt x="68" y="0"/>
                </a:lnTo>
                <a:lnTo>
                  <a:pt x="98" y="60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2" name="Freeform 188">
            <a:extLst>
              <a:ext uri="{FF2B5EF4-FFF2-40B4-BE49-F238E27FC236}">
                <a16:creationId xmlns:a16="http://schemas.microsoft.com/office/drawing/2014/main" id="{6038DE59-D63D-3041-A950-11FFF7A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033" y="5247200"/>
            <a:ext cx="126338" cy="71410"/>
          </a:xfrm>
          <a:custGeom>
            <a:avLst/>
            <a:gdLst>
              <a:gd name="T0" fmla="*/ 111608 w 203"/>
              <a:gd name="T1" fmla="*/ 0 h 116"/>
              <a:gd name="T2" fmla="*/ 67879 w 203"/>
              <a:gd name="T3" fmla="*/ 21304 h 116"/>
              <a:gd name="T4" fmla="*/ 67879 w 203"/>
              <a:gd name="T5" fmla="*/ 21304 h 116"/>
              <a:gd name="T6" fmla="*/ 33287 w 203"/>
              <a:gd name="T7" fmla="*/ 42609 h 116"/>
              <a:gd name="T8" fmla="*/ 33287 w 203"/>
              <a:gd name="T9" fmla="*/ 42609 h 116"/>
              <a:gd name="T10" fmla="*/ 2611 w 203"/>
              <a:gd name="T11" fmla="*/ 71660 h 116"/>
              <a:gd name="T12" fmla="*/ 74405 w 203"/>
              <a:gd name="T13" fmla="*/ 74242 h 116"/>
              <a:gd name="T14" fmla="*/ 131841 w 203"/>
              <a:gd name="T15" fmla="*/ 40026 h 116"/>
              <a:gd name="T16" fmla="*/ 111608 w 203"/>
              <a:gd name="T17" fmla="*/ 0 h 1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116">
                <a:moveTo>
                  <a:pt x="171" y="0"/>
                </a:moveTo>
                <a:lnTo>
                  <a:pt x="104" y="33"/>
                </a:lnTo>
                <a:cubicBezTo>
                  <a:pt x="104" y="33"/>
                  <a:pt x="90" y="68"/>
                  <a:pt x="51" y="66"/>
                </a:cubicBezTo>
                <a:cubicBezTo>
                  <a:pt x="19" y="65"/>
                  <a:pt x="0" y="89"/>
                  <a:pt x="4" y="111"/>
                </a:cubicBezTo>
                <a:lnTo>
                  <a:pt x="114" y="115"/>
                </a:lnTo>
                <a:lnTo>
                  <a:pt x="202" y="62"/>
                </a:lnTo>
                <a:lnTo>
                  <a:pt x="171" y="0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3" name="Freeform 189">
            <a:extLst>
              <a:ext uri="{FF2B5EF4-FFF2-40B4-BE49-F238E27FC236}">
                <a16:creationId xmlns:a16="http://schemas.microsoft.com/office/drawing/2014/main" id="{95BAEE65-CCAA-BD44-AD63-60548167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400" y="4181548"/>
            <a:ext cx="247182" cy="414726"/>
          </a:xfrm>
          <a:custGeom>
            <a:avLst/>
            <a:gdLst>
              <a:gd name="T0" fmla="*/ 189662 w 395"/>
              <a:gd name="T1" fmla="*/ 3918 h 666"/>
              <a:gd name="T2" fmla="*/ 252008 w 395"/>
              <a:gd name="T3" fmla="*/ 20897 h 666"/>
              <a:gd name="T4" fmla="*/ 252008 w 395"/>
              <a:gd name="T5" fmla="*/ 20897 h 666"/>
              <a:gd name="T6" fmla="*/ 216569 w 395"/>
              <a:gd name="T7" fmla="*/ 216157 h 666"/>
              <a:gd name="T8" fmla="*/ 216569 w 395"/>
              <a:gd name="T9" fmla="*/ 216157 h 666"/>
              <a:gd name="T10" fmla="*/ 217226 w 395"/>
              <a:gd name="T11" fmla="*/ 242932 h 666"/>
              <a:gd name="T12" fmla="*/ 258571 w 395"/>
              <a:gd name="T13" fmla="*/ 338930 h 666"/>
              <a:gd name="T14" fmla="*/ 258571 w 395"/>
              <a:gd name="T15" fmla="*/ 338930 h 666"/>
              <a:gd name="T16" fmla="*/ 37407 w 395"/>
              <a:gd name="T17" fmla="*/ 347419 h 666"/>
              <a:gd name="T18" fmla="*/ 51845 w 395"/>
              <a:gd name="T19" fmla="*/ 216157 h 666"/>
              <a:gd name="T20" fmla="*/ 51845 w 395"/>
              <a:gd name="T21" fmla="*/ 216157 h 666"/>
              <a:gd name="T22" fmla="*/ 8532 w 395"/>
              <a:gd name="T23" fmla="*/ 176975 h 666"/>
              <a:gd name="T24" fmla="*/ 8532 w 395"/>
              <a:gd name="T25" fmla="*/ 176975 h 666"/>
              <a:gd name="T26" fmla="*/ 51189 w 395"/>
              <a:gd name="T27" fmla="*/ 9796 h 666"/>
              <a:gd name="T28" fmla="*/ 109597 w 395"/>
              <a:gd name="T29" fmla="*/ 0 h 666"/>
              <a:gd name="T30" fmla="*/ 189662 w 395"/>
              <a:gd name="T31" fmla="*/ 3918 h 6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5" h="666">
                <a:moveTo>
                  <a:pt x="289" y="6"/>
                </a:moveTo>
                <a:lnTo>
                  <a:pt x="384" y="32"/>
                </a:lnTo>
                <a:cubicBezTo>
                  <a:pt x="384" y="32"/>
                  <a:pt x="386" y="177"/>
                  <a:pt x="330" y="331"/>
                </a:cubicBezTo>
                <a:cubicBezTo>
                  <a:pt x="325" y="345"/>
                  <a:pt x="325" y="359"/>
                  <a:pt x="331" y="372"/>
                </a:cubicBezTo>
                <a:lnTo>
                  <a:pt x="394" y="519"/>
                </a:lnTo>
                <a:cubicBezTo>
                  <a:pt x="394" y="519"/>
                  <a:pt x="183" y="665"/>
                  <a:pt x="57" y="532"/>
                </a:cubicBezTo>
                <a:lnTo>
                  <a:pt x="79" y="331"/>
                </a:lnTo>
                <a:cubicBezTo>
                  <a:pt x="79" y="331"/>
                  <a:pt x="24" y="307"/>
                  <a:pt x="13" y="271"/>
                </a:cubicBezTo>
                <a:cubicBezTo>
                  <a:pt x="0" y="229"/>
                  <a:pt x="78" y="15"/>
                  <a:pt x="78" y="15"/>
                </a:cubicBezTo>
                <a:lnTo>
                  <a:pt x="167" y="0"/>
                </a:lnTo>
                <a:lnTo>
                  <a:pt x="289" y="6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4" name="Freeform 190">
            <a:extLst>
              <a:ext uri="{FF2B5EF4-FFF2-40B4-BE49-F238E27FC236}">
                <a16:creationId xmlns:a16="http://schemas.microsoft.com/office/drawing/2014/main" id="{285C1003-7E25-5C40-A254-42088BA0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455" y="4247465"/>
            <a:ext cx="93380" cy="296625"/>
          </a:xfrm>
          <a:custGeom>
            <a:avLst/>
            <a:gdLst>
              <a:gd name="T0" fmla="*/ 56696 w 152"/>
              <a:gd name="T1" fmla="*/ 173835 h 476"/>
              <a:gd name="T2" fmla="*/ 56696 w 152"/>
              <a:gd name="T3" fmla="*/ 173835 h 476"/>
              <a:gd name="T4" fmla="*/ 56052 w 152"/>
              <a:gd name="T5" fmla="*/ 147041 h 476"/>
              <a:gd name="T6" fmla="*/ 56052 w 152"/>
              <a:gd name="T7" fmla="*/ 147041 h 476"/>
              <a:gd name="T8" fmla="*/ 88266 w 152"/>
              <a:gd name="T9" fmla="*/ 0 h 476"/>
              <a:gd name="T10" fmla="*/ 88266 w 152"/>
              <a:gd name="T11" fmla="*/ 0 h 476"/>
              <a:gd name="T12" fmla="*/ 644 w 152"/>
              <a:gd name="T13" fmla="*/ 131356 h 476"/>
              <a:gd name="T14" fmla="*/ 644 w 152"/>
              <a:gd name="T15" fmla="*/ 131356 h 476"/>
              <a:gd name="T16" fmla="*/ 4510 w 152"/>
              <a:gd name="T17" fmla="*/ 310419 h 476"/>
              <a:gd name="T18" fmla="*/ 4510 w 152"/>
              <a:gd name="T19" fmla="*/ 310419 h 476"/>
              <a:gd name="T20" fmla="*/ 97286 w 152"/>
              <a:gd name="T21" fmla="*/ 269902 h 476"/>
              <a:gd name="T22" fmla="*/ 56696 w 152"/>
              <a:gd name="T23" fmla="*/ 173835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2" h="476">
                <a:moveTo>
                  <a:pt x="88" y="266"/>
                </a:moveTo>
                <a:lnTo>
                  <a:pt x="88" y="266"/>
                </a:lnTo>
                <a:cubicBezTo>
                  <a:pt x="82" y="253"/>
                  <a:pt x="82" y="239"/>
                  <a:pt x="87" y="225"/>
                </a:cubicBezTo>
                <a:cubicBezTo>
                  <a:pt x="118" y="139"/>
                  <a:pt x="131" y="57"/>
                  <a:pt x="137" y="0"/>
                </a:cubicBezTo>
                <a:cubicBezTo>
                  <a:pt x="85" y="39"/>
                  <a:pt x="0" y="116"/>
                  <a:pt x="1" y="201"/>
                </a:cubicBezTo>
                <a:cubicBezTo>
                  <a:pt x="3" y="291"/>
                  <a:pt x="41" y="393"/>
                  <a:pt x="7" y="475"/>
                </a:cubicBezTo>
                <a:cubicBezTo>
                  <a:pt x="86" y="458"/>
                  <a:pt x="151" y="413"/>
                  <a:pt x="151" y="413"/>
                </a:cubicBezTo>
                <a:lnTo>
                  <a:pt x="88" y="266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9A26E76A-F4FE-1D48-B272-28A3F997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287" y="4159577"/>
            <a:ext cx="92755" cy="73544"/>
          </a:xfrm>
          <a:custGeom>
            <a:avLst/>
            <a:gdLst>
              <a:gd name="connsiteX0" fmla="*/ 31737 w 185509"/>
              <a:gd name="connsiteY0" fmla="*/ 10987 h 147088"/>
              <a:gd name="connsiteX1" fmla="*/ 31737 w 185509"/>
              <a:gd name="connsiteY1" fmla="*/ 84228 h 147088"/>
              <a:gd name="connsiteX2" fmla="*/ 1221 w 185509"/>
              <a:gd name="connsiteY2" fmla="*/ 130614 h 147088"/>
              <a:gd name="connsiteX3" fmla="*/ 0 w 185509"/>
              <a:gd name="connsiteY3" fmla="*/ 51270 h 147088"/>
              <a:gd name="connsiteX4" fmla="*/ 161751 w 185509"/>
              <a:gd name="connsiteY4" fmla="*/ 0 h 147088"/>
              <a:gd name="connsiteX5" fmla="*/ 185509 w 185509"/>
              <a:gd name="connsiteY5" fmla="*/ 51481 h 147088"/>
              <a:gd name="connsiteX6" fmla="*/ 56716 w 185509"/>
              <a:gd name="connsiteY6" fmla="*/ 147088 h 147088"/>
              <a:gd name="connsiteX7" fmla="*/ 32958 w 185509"/>
              <a:gd name="connsiteY7" fmla="*/ 84576 h 1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509" h="147088">
                <a:moveTo>
                  <a:pt x="31737" y="10987"/>
                </a:moveTo>
                <a:lnTo>
                  <a:pt x="31737" y="84228"/>
                </a:lnTo>
                <a:lnTo>
                  <a:pt x="1221" y="130614"/>
                </a:lnTo>
                <a:lnTo>
                  <a:pt x="0" y="51270"/>
                </a:lnTo>
                <a:close/>
                <a:moveTo>
                  <a:pt x="161751" y="0"/>
                </a:moveTo>
                <a:lnTo>
                  <a:pt x="185509" y="51481"/>
                </a:lnTo>
                <a:lnTo>
                  <a:pt x="56716" y="147088"/>
                </a:lnTo>
                <a:lnTo>
                  <a:pt x="32958" y="84576"/>
                </a:lnTo>
                <a:close/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D1CCD7CA-FAB2-BB42-974D-CF68CD41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682" y="4129365"/>
            <a:ext cx="269154" cy="162044"/>
          </a:xfrm>
          <a:custGeom>
            <a:avLst/>
            <a:gdLst>
              <a:gd name="T0" fmla="*/ 281614 w 430"/>
              <a:gd name="T1" fmla="*/ 65761 h 261"/>
              <a:gd name="T2" fmla="*/ 281614 w 430"/>
              <a:gd name="T3" fmla="*/ 65761 h 261"/>
              <a:gd name="T4" fmla="*/ 153607 w 430"/>
              <a:gd name="T5" fmla="*/ 97665 h 261"/>
              <a:gd name="T6" fmla="*/ 39387 w 430"/>
              <a:gd name="T7" fmla="*/ 0 h 261"/>
              <a:gd name="T8" fmla="*/ 0 w 430"/>
              <a:gd name="T9" fmla="*/ 28648 h 261"/>
              <a:gd name="T10" fmla="*/ 0 w 430"/>
              <a:gd name="T11" fmla="*/ 28648 h 261"/>
              <a:gd name="T12" fmla="*/ 145730 w 430"/>
              <a:gd name="T13" fmla="*/ 165379 h 261"/>
              <a:gd name="T14" fmla="*/ 145730 w 430"/>
              <a:gd name="T15" fmla="*/ 165379 h 261"/>
              <a:gd name="T16" fmla="*/ 253387 w 430"/>
              <a:gd name="T17" fmla="*/ 154962 h 261"/>
              <a:gd name="T18" fmla="*/ 281614 w 430"/>
              <a:gd name="T19" fmla="*/ 65761 h 2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" h="261">
                <a:moveTo>
                  <a:pt x="429" y="101"/>
                </a:moveTo>
                <a:lnTo>
                  <a:pt x="429" y="101"/>
                </a:lnTo>
                <a:cubicBezTo>
                  <a:pt x="429" y="101"/>
                  <a:pt x="294" y="127"/>
                  <a:pt x="234" y="150"/>
                </a:cubicBezTo>
                <a:lnTo>
                  <a:pt x="60" y="0"/>
                </a:lnTo>
                <a:lnTo>
                  <a:pt x="0" y="44"/>
                </a:lnTo>
                <a:cubicBezTo>
                  <a:pt x="0" y="44"/>
                  <a:pt x="159" y="260"/>
                  <a:pt x="222" y="254"/>
                </a:cubicBezTo>
                <a:cubicBezTo>
                  <a:pt x="286" y="248"/>
                  <a:pt x="386" y="238"/>
                  <a:pt x="386" y="238"/>
                </a:cubicBezTo>
                <a:lnTo>
                  <a:pt x="429" y="101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7" name="Freeform 194">
            <a:extLst>
              <a:ext uri="{FF2B5EF4-FFF2-40B4-BE49-F238E27FC236}">
                <a16:creationId xmlns:a16="http://schemas.microsoft.com/office/drawing/2014/main" id="{389FBD29-529B-0A49-84B9-CE93773D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964" y="4055208"/>
            <a:ext cx="60423" cy="98875"/>
          </a:xfrm>
          <a:custGeom>
            <a:avLst/>
            <a:gdLst>
              <a:gd name="T0" fmla="*/ 32017 w 95"/>
              <a:gd name="T1" fmla="*/ 103031 h 157"/>
              <a:gd name="T2" fmla="*/ 12673 w 95"/>
              <a:gd name="T3" fmla="*/ 77933 h 157"/>
              <a:gd name="T4" fmla="*/ 12673 w 95"/>
              <a:gd name="T5" fmla="*/ 77933 h 157"/>
              <a:gd name="T6" fmla="*/ 2668 w 95"/>
              <a:gd name="T7" fmla="*/ 38306 h 157"/>
              <a:gd name="T8" fmla="*/ 8671 w 95"/>
              <a:gd name="T9" fmla="*/ 0 h 157"/>
              <a:gd name="T10" fmla="*/ 57364 w 95"/>
              <a:gd name="T11" fmla="*/ 38306 h 157"/>
              <a:gd name="T12" fmla="*/ 62700 w 95"/>
              <a:gd name="T13" fmla="*/ 81236 h 157"/>
              <a:gd name="T14" fmla="*/ 32017 w 95"/>
              <a:gd name="T15" fmla="*/ 103031 h 1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" h="157">
                <a:moveTo>
                  <a:pt x="48" y="156"/>
                </a:moveTo>
                <a:lnTo>
                  <a:pt x="19" y="118"/>
                </a:lnTo>
                <a:cubicBezTo>
                  <a:pt x="6" y="101"/>
                  <a:pt x="0" y="79"/>
                  <a:pt x="4" y="58"/>
                </a:cubicBezTo>
                <a:lnTo>
                  <a:pt x="13" y="0"/>
                </a:lnTo>
                <a:lnTo>
                  <a:pt x="86" y="58"/>
                </a:lnTo>
                <a:lnTo>
                  <a:pt x="94" y="123"/>
                </a:lnTo>
                <a:lnTo>
                  <a:pt x="48" y="156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8" name="Freeform 195">
            <a:extLst>
              <a:ext uri="{FF2B5EF4-FFF2-40B4-BE49-F238E27FC236}">
                <a16:creationId xmlns:a16="http://schemas.microsoft.com/office/drawing/2014/main" id="{3E2F374A-F94A-E448-8084-39134B5A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426" y="3937109"/>
            <a:ext cx="123593" cy="230708"/>
          </a:xfrm>
          <a:custGeom>
            <a:avLst/>
            <a:gdLst>
              <a:gd name="T0" fmla="*/ 3948 w 197"/>
              <a:gd name="T1" fmla="*/ 56236 h 370"/>
              <a:gd name="T2" fmla="*/ 3948 w 197"/>
              <a:gd name="T3" fmla="*/ 56236 h 370"/>
              <a:gd name="T4" fmla="*/ 82901 w 197"/>
              <a:gd name="T5" fmla="*/ 35965 h 370"/>
              <a:gd name="T6" fmla="*/ 82901 w 197"/>
              <a:gd name="T7" fmla="*/ 35965 h 370"/>
              <a:gd name="T8" fmla="*/ 96060 w 197"/>
              <a:gd name="T9" fmla="*/ 181786 h 370"/>
              <a:gd name="T10" fmla="*/ 96060 w 197"/>
              <a:gd name="T11" fmla="*/ 181786 h 370"/>
              <a:gd name="T12" fmla="*/ 78953 w 197"/>
              <a:gd name="T13" fmla="*/ 234098 h 370"/>
              <a:gd name="T14" fmla="*/ 78953 w 197"/>
              <a:gd name="T15" fmla="*/ 234098 h 370"/>
              <a:gd name="T16" fmla="*/ 7237 w 197"/>
              <a:gd name="T17" fmla="*/ 126858 h 370"/>
              <a:gd name="T18" fmla="*/ 7237 w 197"/>
              <a:gd name="T19" fmla="*/ 126858 h 370"/>
              <a:gd name="T20" fmla="*/ 3948 w 197"/>
              <a:gd name="T21" fmla="*/ 56236 h 3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7" h="370">
                <a:moveTo>
                  <a:pt x="6" y="86"/>
                </a:moveTo>
                <a:lnTo>
                  <a:pt x="6" y="86"/>
                </a:lnTo>
                <a:cubicBezTo>
                  <a:pt x="6" y="86"/>
                  <a:pt x="55" y="0"/>
                  <a:pt x="126" y="55"/>
                </a:cubicBezTo>
                <a:cubicBezTo>
                  <a:pt x="196" y="111"/>
                  <a:pt x="93" y="197"/>
                  <a:pt x="146" y="278"/>
                </a:cubicBezTo>
                <a:cubicBezTo>
                  <a:pt x="180" y="332"/>
                  <a:pt x="172" y="369"/>
                  <a:pt x="120" y="358"/>
                </a:cubicBezTo>
                <a:cubicBezTo>
                  <a:pt x="78" y="348"/>
                  <a:pt x="0" y="312"/>
                  <a:pt x="11" y="194"/>
                </a:cubicBezTo>
                <a:cubicBezTo>
                  <a:pt x="18" y="115"/>
                  <a:pt x="6" y="86"/>
                  <a:pt x="6" y="86"/>
                </a:cubicBez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9" name="Freeform 197">
            <a:extLst>
              <a:ext uri="{FF2B5EF4-FFF2-40B4-BE49-F238E27FC236}">
                <a16:creationId xmlns:a16="http://schemas.microsoft.com/office/drawing/2014/main" id="{1DE4631C-5330-AB42-95CE-B5928873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66" y="4085421"/>
            <a:ext cx="65915" cy="118100"/>
          </a:xfrm>
          <a:custGeom>
            <a:avLst/>
            <a:gdLst>
              <a:gd name="T0" fmla="*/ 68462 w 104"/>
              <a:gd name="T1" fmla="*/ 78461 h 191"/>
              <a:gd name="T2" fmla="*/ 0 w 104"/>
              <a:gd name="T3" fmla="*/ 123204 h 191"/>
              <a:gd name="T4" fmla="*/ 0 w 104"/>
              <a:gd name="T5" fmla="*/ 26586 h 191"/>
              <a:gd name="T6" fmla="*/ 68462 w 104"/>
              <a:gd name="T7" fmla="*/ 0 h 191"/>
              <a:gd name="T8" fmla="*/ 68462 w 104"/>
              <a:gd name="T9" fmla="*/ 78461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191">
                <a:moveTo>
                  <a:pt x="103" y="121"/>
                </a:moveTo>
                <a:lnTo>
                  <a:pt x="0" y="190"/>
                </a:lnTo>
                <a:lnTo>
                  <a:pt x="0" y="41"/>
                </a:lnTo>
                <a:lnTo>
                  <a:pt x="103" y="0"/>
                </a:lnTo>
                <a:lnTo>
                  <a:pt x="103" y="121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0" name="Freeform 198">
            <a:extLst>
              <a:ext uri="{FF2B5EF4-FFF2-40B4-BE49-F238E27FC236}">
                <a16:creationId xmlns:a16="http://schemas.microsoft.com/office/drawing/2014/main" id="{7BB46BD5-9775-1E43-A7B0-0F12CD33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343" y="3997533"/>
            <a:ext cx="129083" cy="156551"/>
          </a:xfrm>
          <a:custGeom>
            <a:avLst/>
            <a:gdLst>
              <a:gd name="T0" fmla="*/ 122419 w 209"/>
              <a:gd name="T1" fmla="*/ 90557 h 252"/>
              <a:gd name="T2" fmla="*/ 122419 w 209"/>
              <a:gd name="T3" fmla="*/ 90557 h 252"/>
              <a:gd name="T4" fmla="*/ 36920 w 209"/>
              <a:gd name="T5" fmla="*/ 157661 h 252"/>
              <a:gd name="T6" fmla="*/ 36920 w 209"/>
              <a:gd name="T7" fmla="*/ 157661 h 252"/>
              <a:gd name="T8" fmla="*/ 12954 w 209"/>
              <a:gd name="T9" fmla="*/ 44301 h 252"/>
              <a:gd name="T10" fmla="*/ 12954 w 209"/>
              <a:gd name="T11" fmla="*/ 44301 h 252"/>
              <a:gd name="T12" fmla="*/ 90680 w 209"/>
              <a:gd name="T13" fmla="*/ 12378 h 252"/>
              <a:gd name="T14" fmla="*/ 90680 w 209"/>
              <a:gd name="T15" fmla="*/ 12378 h 252"/>
              <a:gd name="T16" fmla="*/ 122419 w 209"/>
              <a:gd name="T17" fmla="*/ 90557 h 2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9" h="252">
                <a:moveTo>
                  <a:pt x="189" y="139"/>
                </a:moveTo>
                <a:lnTo>
                  <a:pt x="189" y="139"/>
                </a:lnTo>
                <a:cubicBezTo>
                  <a:pt x="169" y="185"/>
                  <a:pt x="104" y="251"/>
                  <a:pt x="57" y="242"/>
                </a:cubicBezTo>
                <a:cubicBezTo>
                  <a:pt x="9" y="232"/>
                  <a:pt x="0" y="115"/>
                  <a:pt x="20" y="68"/>
                </a:cubicBezTo>
                <a:cubicBezTo>
                  <a:pt x="40" y="22"/>
                  <a:pt x="93" y="0"/>
                  <a:pt x="140" y="19"/>
                </a:cubicBezTo>
                <a:cubicBezTo>
                  <a:pt x="186" y="39"/>
                  <a:pt x="208" y="92"/>
                  <a:pt x="189" y="139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FF5859C8-B584-FE47-8F7A-7D9AA00C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583" y="3959946"/>
            <a:ext cx="225308" cy="201598"/>
          </a:xfrm>
          <a:custGeom>
            <a:avLst/>
            <a:gdLst>
              <a:gd name="connsiteX0" fmla="*/ 2987 w 450616"/>
              <a:gd name="connsiteY0" fmla="*/ 178581 h 403195"/>
              <a:gd name="connsiteX1" fmla="*/ 0 w 450616"/>
              <a:gd name="connsiteY1" fmla="*/ 189308 h 403195"/>
              <a:gd name="connsiteX2" fmla="*/ 2494 w 450616"/>
              <a:gd name="connsiteY2" fmla="*/ 179961 h 403195"/>
              <a:gd name="connsiteX3" fmla="*/ 338674 w 450616"/>
              <a:gd name="connsiteY3" fmla="*/ 20 h 403195"/>
              <a:gd name="connsiteX4" fmla="*/ 399784 w 450616"/>
              <a:gd name="connsiteY4" fmla="*/ 22915 h 403195"/>
              <a:gd name="connsiteX5" fmla="*/ 424879 w 450616"/>
              <a:gd name="connsiteY5" fmla="*/ 301011 h 403195"/>
              <a:gd name="connsiteX6" fmla="*/ 392256 w 450616"/>
              <a:gd name="connsiteY6" fmla="*/ 400776 h 403195"/>
              <a:gd name="connsiteX7" fmla="*/ 278801 w 450616"/>
              <a:gd name="connsiteY7" fmla="*/ 322348 h 403195"/>
              <a:gd name="connsiteX8" fmla="*/ 271786 w 450616"/>
              <a:gd name="connsiteY8" fmla="*/ 306720 h 403195"/>
              <a:gd name="connsiteX9" fmla="*/ 268249 w 450616"/>
              <a:gd name="connsiteY9" fmla="*/ 311339 h 403195"/>
              <a:gd name="connsiteX10" fmla="*/ 228904 w 450616"/>
              <a:gd name="connsiteY10" fmla="*/ 348571 h 403195"/>
              <a:gd name="connsiteX11" fmla="*/ 183123 w 450616"/>
              <a:gd name="connsiteY11" fmla="*/ 255772 h 403195"/>
              <a:gd name="connsiteX12" fmla="*/ 163326 w 450616"/>
              <a:gd name="connsiteY12" fmla="*/ 154195 h 403195"/>
              <a:gd name="connsiteX13" fmla="*/ 37120 w 450616"/>
              <a:gd name="connsiteY13" fmla="*/ 132876 h 403195"/>
              <a:gd name="connsiteX14" fmla="*/ 9744 w 450616"/>
              <a:gd name="connsiteY14" fmla="*/ 159681 h 403195"/>
              <a:gd name="connsiteX15" fmla="*/ 2987 w 450616"/>
              <a:gd name="connsiteY15" fmla="*/ 178581 h 403195"/>
              <a:gd name="connsiteX16" fmla="*/ 20708 w 450616"/>
              <a:gd name="connsiteY16" fmla="*/ 114949 h 403195"/>
              <a:gd name="connsiteX17" fmla="*/ 248295 w 450616"/>
              <a:gd name="connsiteY17" fmla="*/ 41703 h 403195"/>
              <a:gd name="connsiteX18" fmla="*/ 257549 w 450616"/>
              <a:gd name="connsiteY18" fmla="*/ 49539 h 403195"/>
              <a:gd name="connsiteX19" fmla="*/ 260213 w 450616"/>
              <a:gd name="connsiteY19" fmla="*/ 45888 h 403195"/>
              <a:gd name="connsiteX20" fmla="*/ 338674 w 450616"/>
              <a:gd name="connsiteY20" fmla="*/ 20 h 4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16" h="403195">
                <a:moveTo>
                  <a:pt x="2987" y="178581"/>
                </a:moveTo>
                <a:lnTo>
                  <a:pt x="0" y="189308"/>
                </a:lnTo>
                <a:cubicBezTo>
                  <a:pt x="0" y="189308"/>
                  <a:pt x="851" y="185546"/>
                  <a:pt x="2494" y="179961"/>
                </a:cubicBezTo>
                <a:close/>
                <a:moveTo>
                  <a:pt x="338674" y="20"/>
                </a:moveTo>
                <a:cubicBezTo>
                  <a:pt x="356966" y="-390"/>
                  <a:pt x="377512" y="5768"/>
                  <a:pt x="399784" y="22915"/>
                </a:cubicBezTo>
                <a:cubicBezTo>
                  <a:pt x="487616" y="92751"/>
                  <a:pt x="358377" y="199999"/>
                  <a:pt x="424879" y="301011"/>
                </a:cubicBezTo>
                <a:cubicBezTo>
                  <a:pt x="467540" y="368353"/>
                  <a:pt x="457502" y="414494"/>
                  <a:pt x="392256" y="400776"/>
                </a:cubicBezTo>
                <a:cubicBezTo>
                  <a:pt x="359318" y="392982"/>
                  <a:pt x="308736" y="372523"/>
                  <a:pt x="278801" y="322348"/>
                </a:cubicBezTo>
                <a:lnTo>
                  <a:pt x="271786" y="306720"/>
                </a:lnTo>
                <a:lnTo>
                  <a:pt x="268249" y="311339"/>
                </a:lnTo>
                <a:cubicBezTo>
                  <a:pt x="247522" y="335169"/>
                  <a:pt x="228904" y="348571"/>
                  <a:pt x="228904" y="348571"/>
                </a:cubicBezTo>
                <a:cubicBezTo>
                  <a:pt x="228904" y="348571"/>
                  <a:pt x="221480" y="258280"/>
                  <a:pt x="183123" y="255772"/>
                </a:cubicBezTo>
                <a:cubicBezTo>
                  <a:pt x="132393" y="250756"/>
                  <a:pt x="193022" y="141654"/>
                  <a:pt x="163326" y="154195"/>
                </a:cubicBezTo>
                <a:cubicBezTo>
                  <a:pt x="69290" y="191816"/>
                  <a:pt x="71764" y="139146"/>
                  <a:pt x="37120" y="132876"/>
                </a:cubicBezTo>
                <a:cubicBezTo>
                  <a:pt x="25365" y="130995"/>
                  <a:pt x="16085" y="145103"/>
                  <a:pt x="9744" y="159681"/>
                </a:cubicBezTo>
                <a:lnTo>
                  <a:pt x="2987" y="178581"/>
                </a:lnTo>
                <a:lnTo>
                  <a:pt x="20708" y="114949"/>
                </a:lnTo>
                <a:cubicBezTo>
                  <a:pt x="68376" y="10034"/>
                  <a:pt x="175554" y="-2237"/>
                  <a:pt x="248295" y="41703"/>
                </a:cubicBezTo>
                <a:lnTo>
                  <a:pt x="257549" y="49539"/>
                </a:lnTo>
                <a:lnTo>
                  <a:pt x="260213" y="45888"/>
                </a:lnTo>
                <a:cubicBezTo>
                  <a:pt x="274525" y="27923"/>
                  <a:pt x="302090" y="838"/>
                  <a:pt x="338674" y="20"/>
                </a:cubicBezTo>
                <a:close/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2" name="Freeform 200">
            <a:extLst>
              <a:ext uri="{FF2B5EF4-FFF2-40B4-BE49-F238E27FC236}">
                <a16:creationId xmlns:a16="http://schemas.microsoft.com/office/drawing/2014/main" id="{E21914BE-F263-FC45-95F8-FAE36207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215" y="4068942"/>
            <a:ext cx="32958" cy="38451"/>
          </a:xfrm>
          <a:custGeom>
            <a:avLst/>
            <a:gdLst>
              <a:gd name="T0" fmla="*/ 27252 w 52"/>
              <a:gd name="T1" fmla="*/ 27103 h 61"/>
              <a:gd name="T2" fmla="*/ 27252 w 52"/>
              <a:gd name="T3" fmla="*/ 27103 h 61"/>
              <a:gd name="T4" fmla="*/ 5982 w 52"/>
              <a:gd name="T5" fmla="*/ 36358 h 61"/>
              <a:gd name="T6" fmla="*/ 5982 w 52"/>
              <a:gd name="T7" fmla="*/ 36358 h 61"/>
              <a:gd name="T8" fmla="*/ 6647 w 52"/>
              <a:gd name="T9" fmla="*/ 13221 h 61"/>
              <a:gd name="T10" fmla="*/ 6647 w 52"/>
              <a:gd name="T11" fmla="*/ 13221 h 61"/>
              <a:gd name="T12" fmla="*/ 27917 w 52"/>
              <a:gd name="T13" fmla="*/ 3966 h 61"/>
              <a:gd name="T14" fmla="*/ 27917 w 52"/>
              <a:gd name="T15" fmla="*/ 3966 h 61"/>
              <a:gd name="T16" fmla="*/ 27252 w 52"/>
              <a:gd name="T17" fmla="*/ 27103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" h="61">
                <a:moveTo>
                  <a:pt x="41" y="41"/>
                </a:moveTo>
                <a:lnTo>
                  <a:pt x="41" y="41"/>
                </a:lnTo>
                <a:cubicBezTo>
                  <a:pt x="32" y="54"/>
                  <a:pt x="18" y="60"/>
                  <a:pt x="9" y="55"/>
                </a:cubicBezTo>
                <a:cubicBezTo>
                  <a:pt x="0" y="49"/>
                  <a:pt x="1" y="33"/>
                  <a:pt x="10" y="20"/>
                </a:cubicBezTo>
                <a:cubicBezTo>
                  <a:pt x="19" y="6"/>
                  <a:pt x="33" y="0"/>
                  <a:pt x="42" y="6"/>
                </a:cubicBezTo>
                <a:cubicBezTo>
                  <a:pt x="51" y="12"/>
                  <a:pt x="50" y="28"/>
                  <a:pt x="41" y="41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3" name="Freeform 201">
            <a:extLst>
              <a:ext uri="{FF2B5EF4-FFF2-40B4-BE49-F238E27FC236}">
                <a16:creationId xmlns:a16="http://schemas.microsoft.com/office/drawing/2014/main" id="{43744B05-A9B0-1543-B893-D659056E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96" y="4203520"/>
            <a:ext cx="63170" cy="340569"/>
          </a:xfrm>
          <a:custGeom>
            <a:avLst/>
            <a:gdLst>
              <a:gd name="T0" fmla="*/ 42450 w 103"/>
              <a:gd name="T1" fmla="*/ 355205 h 549"/>
              <a:gd name="T2" fmla="*/ 35375 w 103"/>
              <a:gd name="T3" fmla="*/ 191264 h 549"/>
              <a:gd name="T4" fmla="*/ 35375 w 103"/>
              <a:gd name="T5" fmla="*/ 191264 h 549"/>
              <a:gd name="T6" fmla="*/ 13507 w 103"/>
              <a:gd name="T7" fmla="*/ 156134 h 549"/>
              <a:gd name="T8" fmla="*/ 13507 w 103"/>
              <a:gd name="T9" fmla="*/ 156134 h 549"/>
              <a:gd name="T10" fmla="*/ 61746 w 103"/>
              <a:gd name="T11" fmla="*/ 0 h 549"/>
              <a:gd name="T12" fmla="*/ 65605 w 103"/>
              <a:gd name="T13" fmla="*/ 1952 h 549"/>
              <a:gd name="T14" fmla="*/ 65605 w 103"/>
              <a:gd name="T15" fmla="*/ 1952 h 549"/>
              <a:gd name="T16" fmla="*/ 16723 w 103"/>
              <a:gd name="T17" fmla="*/ 154183 h 549"/>
              <a:gd name="T18" fmla="*/ 16723 w 103"/>
              <a:gd name="T19" fmla="*/ 154183 h 549"/>
              <a:gd name="T20" fmla="*/ 39234 w 103"/>
              <a:gd name="T21" fmla="*/ 189313 h 549"/>
              <a:gd name="T22" fmla="*/ 39877 w 103"/>
              <a:gd name="T23" fmla="*/ 189963 h 549"/>
              <a:gd name="T24" fmla="*/ 39877 w 103"/>
              <a:gd name="T25" fmla="*/ 190614 h 549"/>
              <a:gd name="T26" fmla="*/ 46952 w 103"/>
              <a:gd name="T27" fmla="*/ 356506 h 549"/>
              <a:gd name="T28" fmla="*/ 42450 w 103"/>
              <a:gd name="T29" fmla="*/ 355205 h 5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3" h="549">
                <a:moveTo>
                  <a:pt x="66" y="546"/>
                </a:moveTo>
                <a:lnTo>
                  <a:pt x="55" y="294"/>
                </a:lnTo>
                <a:cubicBezTo>
                  <a:pt x="52" y="290"/>
                  <a:pt x="38" y="271"/>
                  <a:pt x="21" y="240"/>
                </a:cubicBezTo>
                <a:cubicBezTo>
                  <a:pt x="0" y="204"/>
                  <a:pt x="92" y="8"/>
                  <a:pt x="96" y="0"/>
                </a:cubicBezTo>
                <a:lnTo>
                  <a:pt x="102" y="3"/>
                </a:lnTo>
                <a:cubicBezTo>
                  <a:pt x="75" y="59"/>
                  <a:pt x="11" y="209"/>
                  <a:pt x="26" y="237"/>
                </a:cubicBezTo>
                <a:cubicBezTo>
                  <a:pt x="46" y="271"/>
                  <a:pt x="61" y="291"/>
                  <a:pt x="61" y="291"/>
                </a:cubicBezTo>
                <a:lnTo>
                  <a:pt x="62" y="292"/>
                </a:lnTo>
                <a:lnTo>
                  <a:pt x="62" y="293"/>
                </a:lnTo>
                <a:lnTo>
                  <a:pt x="73" y="548"/>
                </a:lnTo>
                <a:lnTo>
                  <a:pt x="66" y="546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4" name="Freeform 202">
            <a:extLst>
              <a:ext uri="{FF2B5EF4-FFF2-40B4-BE49-F238E27FC236}">
                <a16:creationId xmlns:a16="http://schemas.microsoft.com/office/drawing/2014/main" id="{833A7FA9-7027-4849-A6F5-39940373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106" y="3673444"/>
            <a:ext cx="230703" cy="258173"/>
          </a:xfrm>
          <a:custGeom>
            <a:avLst/>
            <a:gdLst>
              <a:gd name="T0" fmla="*/ 150150 w 369"/>
              <a:gd name="T1" fmla="*/ 72417 h 415"/>
              <a:gd name="T2" fmla="*/ 0 w 369"/>
              <a:gd name="T3" fmla="*/ 0 h 415"/>
              <a:gd name="T4" fmla="*/ 48520 w 369"/>
              <a:gd name="T5" fmla="*/ 154620 h 415"/>
              <a:gd name="T6" fmla="*/ 48520 w 369"/>
              <a:gd name="T7" fmla="*/ 154620 h 415"/>
              <a:gd name="T8" fmla="*/ 132447 w 369"/>
              <a:gd name="T9" fmla="*/ 247914 h 415"/>
              <a:gd name="T10" fmla="*/ 184245 w 369"/>
              <a:gd name="T11" fmla="*/ 270096 h 415"/>
              <a:gd name="T12" fmla="*/ 241289 w 369"/>
              <a:gd name="T13" fmla="*/ 224427 h 415"/>
              <a:gd name="T14" fmla="*/ 230798 w 369"/>
              <a:gd name="T15" fmla="*/ 174844 h 415"/>
              <a:gd name="T16" fmla="*/ 230798 w 369"/>
              <a:gd name="T17" fmla="*/ 174844 h 415"/>
              <a:gd name="T18" fmla="*/ 150150 w 369"/>
              <a:gd name="T19" fmla="*/ 72417 h 4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9" h="415">
                <a:moveTo>
                  <a:pt x="229" y="111"/>
                </a:moveTo>
                <a:lnTo>
                  <a:pt x="0" y="0"/>
                </a:lnTo>
                <a:lnTo>
                  <a:pt x="74" y="237"/>
                </a:lnTo>
                <a:cubicBezTo>
                  <a:pt x="93" y="301"/>
                  <a:pt x="140" y="353"/>
                  <a:pt x="202" y="380"/>
                </a:cubicBezTo>
                <a:lnTo>
                  <a:pt x="281" y="414"/>
                </a:lnTo>
                <a:lnTo>
                  <a:pt x="368" y="344"/>
                </a:lnTo>
                <a:lnTo>
                  <a:pt x="352" y="268"/>
                </a:lnTo>
                <a:cubicBezTo>
                  <a:pt x="337" y="199"/>
                  <a:pt x="292" y="142"/>
                  <a:pt x="229" y="111"/>
                </a:cubicBezTo>
              </a:path>
            </a:pathLst>
          </a:custGeom>
          <a:solidFill>
            <a:srgbClr val="DF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96BE4DE2-2A0A-144F-88C7-63A5D71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10" y="3810769"/>
            <a:ext cx="109220" cy="111993"/>
          </a:xfrm>
          <a:custGeom>
            <a:avLst/>
            <a:gdLst>
              <a:gd name="connsiteX0" fmla="*/ 9803 w 218440"/>
              <a:gd name="connsiteY0" fmla="*/ 87887 h 223986"/>
              <a:gd name="connsiteX1" fmla="*/ 158072 w 218440"/>
              <a:gd name="connsiteY1" fmla="*/ 215403 h 223986"/>
              <a:gd name="connsiteX2" fmla="*/ 149494 w 218440"/>
              <a:gd name="connsiteY2" fmla="*/ 223986 h 223986"/>
              <a:gd name="connsiteX3" fmla="*/ 0 w 218440"/>
              <a:gd name="connsiteY3" fmla="*/ 92792 h 223986"/>
              <a:gd name="connsiteX4" fmla="*/ 80002 w 218440"/>
              <a:gd name="connsiteY4" fmla="*/ 49434 h 223986"/>
              <a:gd name="connsiteX5" fmla="*/ 185534 w 218440"/>
              <a:gd name="connsiteY5" fmla="*/ 195856 h 223986"/>
              <a:gd name="connsiteX6" fmla="*/ 178171 w 218440"/>
              <a:gd name="connsiteY6" fmla="*/ 202008 h 223986"/>
              <a:gd name="connsiteX7" fmla="*/ 71412 w 218440"/>
              <a:gd name="connsiteY7" fmla="*/ 55586 h 223986"/>
              <a:gd name="connsiteX8" fmla="*/ 134016 w 218440"/>
              <a:gd name="connsiteY8" fmla="*/ 0 h 223986"/>
              <a:gd name="connsiteX9" fmla="*/ 218440 w 218440"/>
              <a:gd name="connsiteY9" fmla="*/ 173716 h 223986"/>
              <a:gd name="connsiteX10" fmla="*/ 209486 w 218440"/>
              <a:gd name="connsiteY10" fmla="*/ 180010 h 223986"/>
              <a:gd name="connsiteX11" fmla="*/ 126341 w 218440"/>
              <a:gd name="connsiteY11" fmla="*/ 7553 h 22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440" h="223986">
                <a:moveTo>
                  <a:pt x="9803" y="87887"/>
                </a:moveTo>
                <a:cubicBezTo>
                  <a:pt x="61268" y="200690"/>
                  <a:pt x="158072" y="215403"/>
                  <a:pt x="158072" y="215403"/>
                </a:cubicBezTo>
                <a:lnTo>
                  <a:pt x="149494" y="223986"/>
                </a:lnTo>
                <a:cubicBezTo>
                  <a:pt x="144593" y="222760"/>
                  <a:pt x="52690" y="210499"/>
                  <a:pt x="0" y="92792"/>
                </a:cubicBezTo>
                <a:close/>
                <a:moveTo>
                  <a:pt x="80002" y="49434"/>
                </a:moveTo>
                <a:lnTo>
                  <a:pt x="185534" y="195856"/>
                </a:lnTo>
                <a:lnTo>
                  <a:pt x="178171" y="202008"/>
                </a:lnTo>
                <a:lnTo>
                  <a:pt x="71412" y="55586"/>
                </a:lnTo>
                <a:close/>
                <a:moveTo>
                  <a:pt x="134016" y="0"/>
                </a:moveTo>
                <a:cubicBezTo>
                  <a:pt x="209486" y="78047"/>
                  <a:pt x="217161" y="169940"/>
                  <a:pt x="218440" y="173716"/>
                </a:cubicBezTo>
                <a:lnTo>
                  <a:pt x="209486" y="180010"/>
                </a:lnTo>
                <a:cubicBezTo>
                  <a:pt x="209486" y="180010"/>
                  <a:pt x="199253" y="83082"/>
                  <a:pt x="126341" y="75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6" name="Freeform 206">
            <a:extLst>
              <a:ext uri="{FF2B5EF4-FFF2-40B4-BE49-F238E27FC236}">
                <a16:creationId xmlns:a16="http://schemas.microsoft.com/office/drawing/2014/main" id="{2E697AC8-E22B-3548-B51B-0D8AAB4C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880" y="3887671"/>
            <a:ext cx="74154" cy="65917"/>
          </a:xfrm>
          <a:custGeom>
            <a:avLst/>
            <a:gdLst>
              <a:gd name="T0" fmla="*/ 57337 w 118"/>
              <a:gd name="T1" fmla="*/ 0 h 106"/>
              <a:gd name="T2" fmla="*/ 0 w 118"/>
              <a:gd name="T3" fmla="*/ 45650 h 106"/>
              <a:gd name="T4" fmla="*/ 18453 w 118"/>
              <a:gd name="T5" fmla="*/ 68475 h 106"/>
              <a:gd name="T6" fmla="*/ 77108 w 118"/>
              <a:gd name="T7" fmla="*/ 24129 h 106"/>
              <a:gd name="T8" fmla="*/ 57337 w 118"/>
              <a:gd name="T9" fmla="*/ 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" h="106">
                <a:moveTo>
                  <a:pt x="87" y="0"/>
                </a:moveTo>
                <a:lnTo>
                  <a:pt x="0" y="70"/>
                </a:lnTo>
                <a:lnTo>
                  <a:pt x="28" y="105"/>
                </a:lnTo>
                <a:lnTo>
                  <a:pt x="117" y="37"/>
                </a:lnTo>
                <a:lnTo>
                  <a:pt x="87" y="0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7" name="Freeform 207">
            <a:extLst>
              <a:ext uri="{FF2B5EF4-FFF2-40B4-BE49-F238E27FC236}">
                <a16:creationId xmlns:a16="http://schemas.microsoft.com/office/drawing/2014/main" id="{72E5B1AE-887B-924F-9EAA-6A005347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19" y="4579795"/>
            <a:ext cx="68662" cy="63169"/>
          </a:xfrm>
          <a:custGeom>
            <a:avLst/>
            <a:gdLst>
              <a:gd name="T0" fmla="*/ 64936 w 112"/>
              <a:gd name="T1" fmla="*/ 11041 h 102"/>
              <a:gd name="T2" fmla="*/ 56578 w 112"/>
              <a:gd name="T3" fmla="*/ 0 h 102"/>
              <a:gd name="T4" fmla="*/ 0 w 112"/>
              <a:gd name="T5" fmla="*/ 45463 h 102"/>
              <a:gd name="T6" fmla="*/ 8358 w 112"/>
              <a:gd name="T7" fmla="*/ 56504 h 102"/>
              <a:gd name="T8" fmla="*/ 8358 w 112"/>
              <a:gd name="T9" fmla="*/ 56504 h 102"/>
              <a:gd name="T10" fmla="*/ 34075 w 112"/>
              <a:gd name="T11" fmla="*/ 59102 h 102"/>
              <a:gd name="T12" fmla="*/ 62364 w 112"/>
              <a:gd name="T13" fmla="*/ 36370 h 102"/>
              <a:gd name="T14" fmla="*/ 62364 w 112"/>
              <a:gd name="T15" fmla="*/ 36370 h 102"/>
              <a:gd name="T16" fmla="*/ 64936 w 112"/>
              <a:gd name="T17" fmla="*/ 11041 h 1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102">
                <a:moveTo>
                  <a:pt x="101" y="17"/>
                </a:moveTo>
                <a:lnTo>
                  <a:pt x="88" y="0"/>
                </a:lnTo>
                <a:lnTo>
                  <a:pt x="0" y="70"/>
                </a:lnTo>
                <a:lnTo>
                  <a:pt x="13" y="87"/>
                </a:lnTo>
                <a:cubicBezTo>
                  <a:pt x="23" y="99"/>
                  <a:pt x="41" y="101"/>
                  <a:pt x="53" y="91"/>
                </a:cubicBezTo>
                <a:lnTo>
                  <a:pt x="97" y="56"/>
                </a:lnTo>
                <a:cubicBezTo>
                  <a:pt x="109" y="46"/>
                  <a:pt x="111" y="29"/>
                  <a:pt x="101" y="17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8" name="Freeform 208">
            <a:extLst>
              <a:ext uri="{FF2B5EF4-FFF2-40B4-BE49-F238E27FC236}">
                <a16:creationId xmlns:a16="http://schemas.microsoft.com/office/drawing/2014/main" id="{E6B1082F-9CB9-5A44-A4AE-475A5B0F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359" y="3912390"/>
            <a:ext cx="590490" cy="711350"/>
          </a:xfrm>
          <a:custGeom>
            <a:avLst/>
            <a:gdLst>
              <a:gd name="T0" fmla="*/ 58138 w 948"/>
              <a:gd name="T1" fmla="*/ 0 h 1143"/>
              <a:gd name="T2" fmla="*/ 0 w 948"/>
              <a:gd name="T3" fmla="*/ 44381 h 1143"/>
              <a:gd name="T4" fmla="*/ 561126 w 948"/>
              <a:gd name="T5" fmla="*/ 745346 h 1143"/>
              <a:gd name="T6" fmla="*/ 618611 w 948"/>
              <a:gd name="T7" fmla="*/ 699660 h 1143"/>
              <a:gd name="T8" fmla="*/ 58138 w 948"/>
              <a:gd name="T9" fmla="*/ 0 h 1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8" h="1143">
                <a:moveTo>
                  <a:pt x="89" y="0"/>
                </a:moveTo>
                <a:lnTo>
                  <a:pt x="0" y="68"/>
                </a:lnTo>
                <a:lnTo>
                  <a:pt x="859" y="1142"/>
                </a:lnTo>
                <a:lnTo>
                  <a:pt x="947" y="1072"/>
                </a:lnTo>
                <a:lnTo>
                  <a:pt x="89" y="0"/>
                </a:lnTo>
              </a:path>
            </a:pathLst>
          </a:custGeom>
          <a:solidFill>
            <a:srgbClr val="E697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9" name="Freeform 209">
            <a:extLst>
              <a:ext uri="{FF2B5EF4-FFF2-40B4-BE49-F238E27FC236}">
                <a16:creationId xmlns:a16="http://schemas.microsoft.com/office/drawing/2014/main" id="{2EBC179B-48BC-AA40-AC63-4C88B246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710" y="4228240"/>
            <a:ext cx="282887" cy="395500"/>
          </a:xfrm>
          <a:custGeom>
            <a:avLst/>
            <a:gdLst>
              <a:gd name="T0" fmla="*/ 296016 w 452"/>
              <a:gd name="T1" fmla="*/ 368316 h 634"/>
              <a:gd name="T2" fmla="*/ 0 w 452"/>
              <a:gd name="T3" fmla="*/ 0 h 634"/>
              <a:gd name="T4" fmla="*/ 14440 w 452"/>
              <a:gd name="T5" fmla="*/ 135420 h 634"/>
              <a:gd name="T6" fmla="*/ 238256 w 452"/>
              <a:gd name="T7" fmla="*/ 414110 h 634"/>
              <a:gd name="T8" fmla="*/ 296016 w 452"/>
              <a:gd name="T9" fmla="*/ 368316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2" h="634">
                <a:moveTo>
                  <a:pt x="451" y="563"/>
                </a:moveTo>
                <a:lnTo>
                  <a:pt x="0" y="0"/>
                </a:lnTo>
                <a:lnTo>
                  <a:pt x="22" y="207"/>
                </a:lnTo>
                <a:lnTo>
                  <a:pt x="363" y="633"/>
                </a:lnTo>
                <a:lnTo>
                  <a:pt x="451" y="563"/>
                </a:lnTo>
              </a:path>
            </a:pathLst>
          </a:custGeom>
          <a:solidFill>
            <a:srgbClr val="F4716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0" name="Freeform 210">
            <a:extLst>
              <a:ext uri="{FF2B5EF4-FFF2-40B4-BE49-F238E27FC236}">
                <a16:creationId xmlns:a16="http://schemas.microsoft.com/office/drawing/2014/main" id="{DE72A65B-29C3-DD41-A10F-FD464033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384" y="4623740"/>
            <a:ext cx="76901" cy="93382"/>
          </a:xfrm>
          <a:custGeom>
            <a:avLst/>
            <a:gdLst>
              <a:gd name="T0" fmla="*/ 30817 w 123"/>
              <a:gd name="T1" fmla="*/ 54119 h 152"/>
              <a:gd name="T2" fmla="*/ 30817 w 123"/>
              <a:gd name="T3" fmla="*/ 54119 h 152"/>
              <a:gd name="T4" fmla="*/ 23604 w 123"/>
              <a:gd name="T5" fmla="*/ 0 h 152"/>
              <a:gd name="T6" fmla="*/ 23604 w 123"/>
              <a:gd name="T7" fmla="*/ 0 h 152"/>
              <a:gd name="T8" fmla="*/ 16392 w 123"/>
              <a:gd name="T9" fmla="*/ 2577 h 152"/>
              <a:gd name="T10" fmla="*/ 16392 w 123"/>
              <a:gd name="T11" fmla="*/ 2577 h 152"/>
              <a:gd name="T12" fmla="*/ 15736 w 123"/>
              <a:gd name="T13" fmla="*/ 64428 h 152"/>
              <a:gd name="T14" fmla="*/ 15736 w 123"/>
              <a:gd name="T15" fmla="*/ 64428 h 152"/>
              <a:gd name="T16" fmla="*/ 74747 w 123"/>
              <a:gd name="T17" fmla="*/ 86333 h 152"/>
              <a:gd name="T18" fmla="*/ 74747 w 123"/>
              <a:gd name="T19" fmla="*/ 86333 h 152"/>
              <a:gd name="T20" fmla="*/ 79992 w 123"/>
              <a:gd name="T21" fmla="*/ 79890 h 152"/>
              <a:gd name="T22" fmla="*/ 79992 w 123"/>
              <a:gd name="T23" fmla="*/ 79890 h 152"/>
              <a:gd name="T24" fmla="*/ 30817 w 123"/>
              <a:gd name="T25" fmla="*/ 54119 h 1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3" h="152">
                <a:moveTo>
                  <a:pt x="47" y="84"/>
                </a:moveTo>
                <a:lnTo>
                  <a:pt x="47" y="84"/>
                </a:lnTo>
                <a:cubicBezTo>
                  <a:pt x="27" y="54"/>
                  <a:pt x="23" y="20"/>
                  <a:pt x="36" y="0"/>
                </a:cubicBezTo>
                <a:cubicBezTo>
                  <a:pt x="32" y="0"/>
                  <a:pt x="28" y="1"/>
                  <a:pt x="25" y="4"/>
                </a:cubicBezTo>
                <a:cubicBezTo>
                  <a:pt x="0" y="21"/>
                  <a:pt x="0" y="63"/>
                  <a:pt x="24" y="100"/>
                </a:cubicBezTo>
                <a:cubicBezTo>
                  <a:pt x="49" y="135"/>
                  <a:pt x="89" y="151"/>
                  <a:pt x="114" y="134"/>
                </a:cubicBezTo>
                <a:cubicBezTo>
                  <a:pt x="117" y="131"/>
                  <a:pt x="120" y="128"/>
                  <a:pt x="122" y="124"/>
                </a:cubicBezTo>
                <a:cubicBezTo>
                  <a:pt x="98" y="129"/>
                  <a:pt x="67" y="114"/>
                  <a:pt x="47" y="84"/>
                </a:cubicBezTo>
              </a:path>
            </a:pathLst>
          </a:custGeom>
          <a:solidFill>
            <a:srgbClr val="00F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1" name="Freeform 211">
            <a:extLst>
              <a:ext uri="{FF2B5EF4-FFF2-40B4-BE49-F238E27FC236}">
                <a16:creationId xmlns:a16="http://schemas.microsoft.com/office/drawing/2014/main" id="{F42396D5-B02C-E048-8914-38666284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355" y="4604513"/>
            <a:ext cx="76901" cy="96129"/>
          </a:xfrm>
          <a:custGeom>
            <a:avLst/>
            <a:gdLst>
              <a:gd name="T0" fmla="*/ 63873 w 125"/>
              <a:gd name="T1" fmla="*/ 34040 h 154"/>
              <a:gd name="T2" fmla="*/ 63873 w 125"/>
              <a:gd name="T3" fmla="*/ 34040 h 154"/>
              <a:gd name="T4" fmla="*/ 7097 w 125"/>
              <a:gd name="T5" fmla="*/ 11128 h 154"/>
              <a:gd name="T6" fmla="*/ 7097 w 125"/>
              <a:gd name="T7" fmla="*/ 11128 h 154"/>
              <a:gd name="T8" fmla="*/ 0 w 125"/>
              <a:gd name="T9" fmla="*/ 18984 h 154"/>
              <a:gd name="T10" fmla="*/ 0 w 125"/>
              <a:gd name="T11" fmla="*/ 18984 h 154"/>
              <a:gd name="T12" fmla="*/ 45808 w 125"/>
              <a:gd name="T13" fmla="*/ 50406 h 154"/>
              <a:gd name="T14" fmla="*/ 45808 w 125"/>
              <a:gd name="T15" fmla="*/ 50406 h 154"/>
              <a:gd name="T16" fmla="*/ 55486 w 125"/>
              <a:gd name="T17" fmla="*/ 100156 h 154"/>
              <a:gd name="T18" fmla="*/ 55486 w 125"/>
              <a:gd name="T19" fmla="*/ 100156 h 154"/>
              <a:gd name="T20" fmla="*/ 63873 w 125"/>
              <a:gd name="T21" fmla="*/ 96883 h 154"/>
              <a:gd name="T22" fmla="*/ 63873 w 125"/>
              <a:gd name="T23" fmla="*/ 96883 h 154"/>
              <a:gd name="T24" fmla="*/ 63873 w 125"/>
              <a:gd name="T25" fmla="*/ 34040 h 1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5" h="154">
                <a:moveTo>
                  <a:pt x="99" y="52"/>
                </a:moveTo>
                <a:lnTo>
                  <a:pt x="99" y="52"/>
                </a:lnTo>
                <a:cubicBezTo>
                  <a:pt x="75" y="16"/>
                  <a:pt x="35" y="0"/>
                  <a:pt x="11" y="17"/>
                </a:cubicBezTo>
                <a:cubicBezTo>
                  <a:pt x="6" y="20"/>
                  <a:pt x="3" y="24"/>
                  <a:pt x="0" y="29"/>
                </a:cubicBezTo>
                <a:cubicBezTo>
                  <a:pt x="25" y="27"/>
                  <a:pt x="57" y="58"/>
                  <a:pt x="71" y="77"/>
                </a:cubicBezTo>
                <a:cubicBezTo>
                  <a:pt x="84" y="96"/>
                  <a:pt x="97" y="132"/>
                  <a:pt x="86" y="153"/>
                </a:cubicBezTo>
                <a:cubicBezTo>
                  <a:pt x="91" y="152"/>
                  <a:pt x="96" y="150"/>
                  <a:pt x="99" y="148"/>
                </a:cubicBezTo>
                <a:cubicBezTo>
                  <a:pt x="124" y="130"/>
                  <a:pt x="124" y="88"/>
                  <a:pt x="99" y="52"/>
                </a:cubicBezTo>
              </a:path>
            </a:pathLst>
          </a:custGeom>
          <a:solidFill>
            <a:srgbClr val="03BA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2" name="Freeform 212">
            <a:extLst>
              <a:ext uri="{FF2B5EF4-FFF2-40B4-BE49-F238E27FC236}">
                <a16:creationId xmlns:a16="http://schemas.microsoft.com/office/drawing/2014/main" id="{6CC16AEF-8AAF-0A42-BB78-31F57B56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933" y="4203520"/>
            <a:ext cx="145564" cy="343317"/>
          </a:xfrm>
          <a:custGeom>
            <a:avLst/>
            <a:gdLst>
              <a:gd name="T0" fmla="*/ 73380 w 233"/>
              <a:gd name="T1" fmla="*/ 0 h 550"/>
              <a:gd name="T2" fmla="*/ 73380 w 233"/>
              <a:gd name="T3" fmla="*/ 0 h 550"/>
              <a:gd name="T4" fmla="*/ 138243 w 233"/>
              <a:gd name="T5" fmla="*/ 215369 h 550"/>
              <a:gd name="T6" fmla="*/ 138243 w 233"/>
              <a:gd name="T7" fmla="*/ 215369 h 550"/>
              <a:gd name="T8" fmla="*/ 32759 w 233"/>
              <a:gd name="T9" fmla="*/ 359384 h 550"/>
              <a:gd name="T10" fmla="*/ 0 w 233"/>
              <a:gd name="T11" fmla="*/ 331890 h 550"/>
              <a:gd name="T12" fmla="*/ 69449 w 233"/>
              <a:gd name="T13" fmla="*/ 197694 h 550"/>
              <a:gd name="T14" fmla="*/ 69449 w 233"/>
              <a:gd name="T15" fmla="*/ 197694 h 550"/>
              <a:gd name="T16" fmla="*/ 27518 w 233"/>
              <a:gd name="T17" fmla="*/ 54333 h 550"/>
              <a:gd name="T18" fmla="*/ 27518 w 233"/>
              <a:gd name="T19" fmla="*/ 54333 h 550"/>
              <a:gd name="T20" fmla="*/ 73380 w 233"/>
              <a:gd name="T21" fmla="*/ 0 h 5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3" h="550">
                <a:moveTo>
                  <a:pt x="112" y="0"/>
                </a:moveTo>
                <a:lnTo>
                  <a:pt x="112" y="0"/>
                </a:lnTo>
                <a:cubicBezTo>
                  <a:pt x="185" y="45"/>
                  <a:pt x="232" y="289"/>
                  <a:pt x="211" y="329"/>
                </a:cubicBezTo>
                <a:cubicBezTo>
                  <a:pt x="189" y="369"/>
                  <a:pt x="50" y="549"/>
                  <a:pt x="50" y="549"/>
                </a:cubicBezTo>
                <a:lnTo>
                  <a:pt x="0" y="507"/>
                </a:lnTo>
                <a:lnTo>
                  <a:pt x="106" y="302"/>
                </a:lnTo>
                <a:cubicBezTo>
                  <a:pt x="106" y="302"/>
                  <a:pt x="35" y="163"/>
                  <a:pt x="42" y="83"/>
                </a:cubicBezTo>
                <a:cubicBezTo>
                  <a:pt x="48" y="3"/>
                  <a:pt x="112" y="0"/>
                  <a:pt x="112" y="0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3" name="Freeform 213">
            <a:extLst>
              <a:ext uri="{FF2B5EF4-FFF2-40B4-BE49-F238E27FC236}">
                <a16:creationId xmlns:a16="http://schemas.microsoft.com/office/drawing/2014/main" id="{6D669A96-EEFB-2645-82CF-76ADCA0A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66" y="4500146"/>
            <a:ext cx="93380" cy="93382"/>
          </a:xfrm>
          <a:custGeom>
            <a:avLst/>
            <a:gdLst>
              <a:gd name="T0" fmla="*/ 97281 w 151"/>
              <a:gd name="T1" fmla="*/ 43811 h 152"/>
              <a:gd name="T2" fmla="*/ 82365 w 151"/>
              <a:gd name="T3" fmla="*/ 71515 h 152"/>
              <a:gd name="T4" fmla="*/ 70043 w 151"/>
              <a:gd name="T5" fmla="*/ 88910 h 152"/>
              <a:gd name="T6" fmla="*/ 70043 w 151"/>
              <a:gd name="T7" fmla="*/ 88910 h 152"/>
              <a:gd name="T8" fmla="*/ 51235 w 151"/>
              <a:gd name="T9" fmla="*/ 92776 h 152"/>
              <a:gd name="T10" fmla="*/ 49938 w 151"/>
              <a:gd name="T11" fmla="*/ 92132 h 152"/>
              <a:gd name="T12" fmla="*/ 49938 w 151"/>
              <a:gd name="T13" fmla="*/ 92132 h 152"/>
              <a:gd name="T14" fmla="*/ 34373 w 151"/>
              <a:gd name="T15" fmla="*/ 83112 h 152"/>
              <a:gd name="T16" fmla="*/ 32427 w 151"/>
              <a:gd name="T17" fmla="*/ 78602 h 152"/>
              <a:gd name="T18" fmla="*/ 31779 w 151"/>
              <a:gd name="T19" fmla="*/ 78602 h 152"/>
              <a:gd name="T20" fmla="*/ 31779 w 151"/>
              <a:gd name="T21" fmla="*/ 78602 h 152"/>
              <a:gd name="T22" fmla="*/ 17511 w 151"/>
              <a:gd name="T23" fmla="*/ 69582 h 152"/>
              <a:gd name="T24" fmla="*/ 16214 w 151"/>
              <a:gd name="T25" fmla="*/ 65072 h 152"/>
              <a:gd name="T26" fmla="*/ 16214 w 151"/>
              <a:gd name="T27" fmla="*/ 65072 h 152"/>
              <a:gd name="T28" fmla="*/ 13619 w 151"/>
              <a:gd name="T29" fmla="*/ 48965 h 152"/>
              <a:gd name="T30" fmla="*/ 23996 w 151"/>
              <a:gd name="T31" fmla="*/ 36724 h 152"/>
              <a:gd name="T32" fmla="*/ 11025 w 151"/>
              <a:gd name="T33" fmla="*/ 29637 h 152"/>
              <a:gd name="T34" fmla="*/ 3891 w 151"/>
              <a:gd name="T35" fmla="*/ 19328 h 152"/>
              <a:gd name="T36" fmla="*/ 3891 w 151"/>
              <a:gd name="T37" fmla="*/ 19328 h 152"/>
              <a:gd name="T38" fmla="*/ 0 w 151"/>
              <a:gd name="T39" fmla="*/ 9020 h 152"/>
              <a:gd name="T40" fmla="*/ 0 w 151"/>
              <a:gd name="T41" fmla="*/ 5154 h 152"/>
              <a:gd name="T42" fmla="*/ 0 w 151"/>
              <a:gd name="T43" fmla="*/ 5154 h 152"/>
              <a:gd name="T44" fmla="*/ 6485 w 151"/>
              <a:gd name="T45" fmla="*/ 2577 h 152"/>
              <a:gd name="T46" fmla="*/ 22699 w 151"/>
              <a:gd name="T47" fmla="*/ 16751 h 152"/>
              <a:gd name="T48" fmla="*/ 68097 w 151"/>
              <a:gd name="T49" fmla="*/ 19328 h 152"/>
              <a:gd name="T50" fmla="*/ 97281 w 151"/>
              <a:gd name="T51" fmla="*/ 43811 h 1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1" h="152">
                <a:moveTo>
                  <a:pt x="150" y="68"/>
                </a:moveTo>
                <a:lnTo>
                  <a:pt x="127" y="111"/>
                </a:lnTo>
                <a:lnTo>
                  <a:pt x="108" y="138"/>
                </a:lnTo>
                <a:cubicBezTo>
                  <a:pt x="102" y="149"/>
                  <a:pt x="89" y="151"/>
                  <a:pt x="79" y="144"/>
                </a:cubicBezTo>
                <a:lnTo>
                  <a:pt x="77" y="143"/>
                </a:lnTo>
                <a:cubicBezTo>
                  <a:pt x="67" y="145"/>
                  <a:pt x="56" y="140"/>
                  <a:pt x="53" y="129"/>
                </a:cubicBezTo>
                <a:lnTo>
                  <a:pt x="50" y="122"/>
                </a:lnTo>
                <a:lnTo>
                  <a:pt x="49" y="122"/>
                </a:lnTo>
                <a:cubicBezTo>
                  <a:pt x="39" y="124"/>
                  <a:pt x="30" y="118"/>
                  <a:pt x="27" y="108"/>
                </a:cubicBezTo>
                <a:lnTo>
                  <a:pt x="25" y="101"/>
                </a:lnTo>
                <a:cubicBezTo>
                  <a:pt x="14" y="97"/>
                  <a:pt x="12" y="83"/>
                  <a:pt x="21" y="76"/>
                </a:cubicBezTo>
                <a:lnTo>
                  <a:pt x="37" y="57"/>
                </a:lnTo>
                <a:lnTo>
                  <a:pt x="17" y="46"/>
                </a:lnTo>
                <a:lnTo>
                  <a:pt x="6" y="30"/>
                </a:lnTo>
                <a:cubicBezTo>
                  <a:pt x="2" y="26"/>
                  <a:pt x="0" y="20"/>
                  <a:pt x="0" y="14"/>
                </a:cubicBezTo>
                <a:lnTo>
                  <a:pt x="0" y="8"/>
                </a:lnTo>
                <a:cubicBezTo>
                  <a:pt x="0" y="3"/>
                  <a:pt x="6" y="0"/>
                  <a:pt x="10" y="4"/>
                </a:cubicBezTo>
                <a:lnTo>
                  <a:pt x="35" y="26"/>
                </a:lnTo>
                <a:lnTo>
                  <a:pt x="105" y="30"/>
                </a:lnTo>
                <a:lnTo>
                  <a:pt x="150" y="68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4" name="Freeform 520">
            <a:extLst>
              <a:ext uri="{FF2B5EF4-FFF2-40B4-BE49-F238E27FC236}">
                <a16:creationId xmlns:a16="http://schemas.microsoft.com/office/drawing/2014/main" id="{06B8883A-31FB-3B42-9E89-B5D3191E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827" y="1972191"/>
            <a:ext cx="118097" cy="118100"/>
          </a:xfrm>
          <a:custGeom>
            <a:avLst/>
            <a:gdLst>
              <a:gd name="T0" fmla="*/ 123193 w 188"/>
              <a:gd name="T1" fmla="*/ 61598 h 189"/>
              <a:gd name="T2" fmla="*/ 123193 w 188"/>
              <a:gd name="T3" fmla="*/ 61598 h 189"/>
              <a:gd name="T4" fmla="*/ 61926 w 188"/>
              <a:gd name="T5" fmla="*/ 123197 h 189"/>
              <a:gd name="T6" fmla="*/ 61926 w 188"/>
              <a:gd name="T7" fmla="*/ 123197 h 189"/>
              <a:gd name="T8" fmla="*/ 0 w 188"/>
              <a:gd name="T9" fmla="*/ 61598 h 189"/>
              <a:gd name="T10" fmla="*/ 0 w 188"/>
              <a:gd name="T11" fmla="*/ 61598 h 189"/>
              <a:gd name="T12" fmla="*/ 61926 w 188"/>
              <a:gd name="T13" fmla="*/ 0 h 189"/>
              <a:gd name="T14" fmla="*/ 61926 w 188"/>
              <a:gd name="T15" fmla="*/ 0 h 189"/>
              <a:gd name="T16" fmla="*/ 123193 w 188"/>
              <a:gd name="T17" fmla="*/ 61598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9">
                <a:moveTo>
                  <a:pt x="187" y="94"/>
                </a:moveTo>
                <a:lnTo>
                  <a:pt x="187" y="94"/>
                </a:lnTo>
                <a:cubicBezTo>
                  <a:pt x="187" y="146"/>
                  <a:pt x="146" y="188"/>
                  <a:pt x="94" y="188"/>
                </a:cubicBezTo>
                <a:cubicBezTo>
                  <a:pt x="42" y="188"/>
                  <a:pt x="0" y="146"/>
                  <a:pt x="0" y="94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5" name="Freeform 521">
            <a:extLst>
              <a:ext uri="{FF2B5EF4-FFF2-40B4-BE49-F238E27FC236}">
                <a16:creationId xmlns:a16="http://schemas.microsoft.com/office/drawing/2014/main" id="{28F53909-F173-B04B-9F42-534CC359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989" y="3021143"/>
            <a:ext cx="118097" cy="118102"/>
          </a:xfrm>
          <a:custGeom>
            <a:avLst/>
            <a:gdLst>
              <a:gd name="T0" fmla="*/ 123193 w 188"/>
              <a:gd name="T1" fmla="*/ 61268 h 188"/>
              <a:gd name="T2" fmla="*/ 123193 w 188"/>
              <a:gd name="T3" fmla="*/ 61268 h 188"/>
              <a:gd name="T4" fmla="*/ 61926 w 188"/>
              <a:gd name="T5" fmla="*/ 123195 h 188"/>
              <a:gd name="T6" fmla="*/ 61926 w 188"/>
              <a:gd name="T7" fmla="*/ 123195 h 188"/>
              <a:gd name="T8" fmla="*/ 0 w 188"/>
              <a:gd name="T9" fmla="*/ 61268 h 188"/>
              <a:gd name="T10" fmla="*/ 0 w 188"/>
              <a:gd name="T11" fmla="*/ 61268 h 188"/>
              <a:gd name="T12" fmla="*/ 61926 w 188"/>
              <a:gd name="T13" fmla="*/ 0 h 188"/>
              <a:gd name="T14" fmla="*/ 61926 w 188"/>
              <a:gd name="T15" fmla="*/ 0 h 188"/>
              <a:gd name="T16" fmla="*/ 123193 w 188"/>
              <a:gd name="T17" fmla="*/ 61268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7"/>
                  <a:pt x="94" y="187"/>
                </a:cubicBez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Freeform 522">
            <a:extLst>
              <a:ext uri="{FF2B5EF4-FFF2-40B4-BE49-F238E27FC236}">
                <a16:creationId xmlns:a16="http://schemas.microsoft.com/office/drawing/2014/main" id="{58313BBD-449E-5641-A341-70AE4F3C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492" y="4719868"/>
            <a:ext cx="118097" cy="118100"/>
          </a:xfrm>
          <a:custGeom>
            <a:avLst/>
            <a:gdLst>
              <a:gd name="T0" fmla="*/ 123193 w 188"/>
              <a:gd name="T1" fmla="*/ 61267 h 188"/>
              <a:gd name="T2" fmla="*/ 123193 w 188"/>
              <a:gd name="T3" fmla="*/ 61267 h 188"/>
              <a:gd name="T4" fmla="*/ 61926 w 188"/>
              <a:gd name="T5" fmla="*/ 123193 h 188"/>
              <a:gd name="T6" fmla="*/ 61926 w 188"/>
              <a:gd name="T7" fmla="*/ 123193 h 188"/>
              <a:gd name="T8" fmla="*/ 0 w 188"/>
              <a:gd name="T9" fmla="*/ 61267 h 188"/>
              <a:gd name="T10" fmla="*/ 0 w 188"/>
              <a:gd name="T11" fmla="*/ 61267 h 188"/>
              <a:gd name="T12" fmla="*/ 61926 w 188"/>
              <a:gd name="T13" fmla="*/ 0 h 188"/>
              <a:gd name="T14" fmla="*/ 61926 w 188"/>
              <a:gd name="T15" fmla="*/ 0 h 188"/>
              <a:gd name="T16" fmla="*/ 123193 w 188"/>
              <a:gd name="T17" fmla="*/ 61267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7"/>
                  <a:pt x="94" y="187"/>
                </a:cubicBez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7" name="Freeform 523">
            <a:extLst>
              <a:ext uri="{FF2B5EF4-FFF2-40B4-BE49-F238E27FC236}">
                <a16:creationId xmlns:a16="http://schemas.microsoft.com/office/drawing/2014/main" id="{40978894-484C-CD41-8A86-FE0E206A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492" y="3919256"/>
            <a:ext cx="118099" cy="118100"/>
          </a:xfrm>
          <a:custGeom>
            <a:avLst/>
            <a:gdLst>
              <a:gd name="T0" fmla="*/ 123199 w 189"/>
              <a:gd name="T1" fmla="*/ 61598 h 189"/>
              <a:gd name="T2" fmla="*/ 123199 w 189"/>
              <a:gd name="T3" fmla="*/ 61598 h 189"/>
              <a:gd name="T4" fmla="*/ 61599 w 189"/>
              <a:gd name="T5" fmla="*/ 123197 h 189"/>
              <a:gd name="T6" fmla="*/ 61599 w 189"/>
              <a:gd name="T7" fmla="*/ 123197 h 189"/>
              <a:gd name="T8" fmla="*/ 0 w 189"/>
              <a:gd name="T9" fmla="*/ 61598 h 189"/>
              <a:gd name="T10" fmla="*/ 0 w 189"/>
              <a:gd name="T11" fmla="*/ 61598 h 189"/>
              <a:gd name="T12" fmla="*/ 61599 w 189"/>
              <a:gd name="T13" fmla="*/ 0 h 189"/>
              <a:gd name="T14" fmla="*/ 61599 w 189"/>
              <a:gd name="T15" fmla="*/ 0 h 189"/>
              <a:gd name="T16" fmla="*/ 123199 w 189"/>
              <a:gd name="T17" fmla="*/ 61598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9" h="189">
                <a:moveTo>
                  <a:pt x="188" y="94"/>
                </a:moveTo>
                <a:lnTo>
                  <a:pt x="188" y="94"/>
                </a:lnTo>
                <a:cubicBezTo>
                  <a:pt x="188" y="146"/>
                  <a:pt x="146" y="188"/>
                  <a:pt x="94" y="188"/>
                </a:cubicBezTo>
                <a:cubicBezTo>
                  <a:pt x="43" y="188"/>
                  <a:pt x="0" y="146"/>
                  <a:pt x="0" y="94"/>
                </a:cubicBezTo>
                <a:cubicBezTo>
                  <a:pt x="0" y="42"/>
                  <a:pt x="43" y="0"/>
                  <a:pt x="94" y="0"/>
                </a:cubicBezTo>
                <a:cubicBezTo>
                  <a:pt x="146" y="0"/>
                  <a:pt x="188" y="42"/>
                  <a:pt x="188" y="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11C93B1-C5B6-394B-A434-497DCC443FAE}"/>
              </a:ext>
            </a:extLst>
          </p:cNvPr>
          <p:cNvSpPr txBox="1"/>
          <p:nvPr/>
        </p:nvSpPr>
        <p:spPr>
          <a:xfrm>
            <a:off x="5141795" y="262508"/>
            <a:ext cx="2188421" cy="615553"/>
          </a:xfrm>
          <a:prstGeom prst="rect">
            <a:avLst/>
          </a:prstGeom>
          <a:noFill/>
        </p:spPr>
        <p:txBody>
          <a:bodyPr wrap="none" lIns="45720" tIns="22860" rIns="45720" bIns="22860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accent1"/>
                </a:solidFill>
                <a:latin typeface="Poppins"/>
                <a:ea typeface="MS PGothic"/>
                <a:cs typeface="Poppins"/>
              </a:rPr>
              <a:t>objective</a:t>
            </a:r>
            <a:endParaRPr lang="en-US" sz="900" dirty="0"/>
          </a:p>
        </p:txBody>
      </p:sp>
      <p:sp>
        <p:nvSpPr>
          <p:cNvPr id="184" name="Freeform 3">
            <a:extLst>
              <a:ext uri="{FF2B5EF4-FFF2-40B4-BE49-F238E27FC236}">
                <a16:creationId xmlns:a16="http://schemas.microsoft.com/office/drawing/2014/main" id="{C9B5B0C0-DF48-EE00-42B7-E36B4DE0F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085" y="3651502"/>
            <a:ext cx="461407" cy="302118"/>
          </a:xfrm>
          <a:custGeom>
            <a:avLst/>
            <a:gdLst>
              <a:gd name="T0" fmla="*/ 429185 w 743"/>
              <a:gd name="T1" fmla="*/ 197939 h 485"/>
              <a:gd name="T2" fmla="*/ 429185 w 743"/>
              <a:gd name="T3" fmla="*/ 197939 h 485"/>
              <a:gd name="T4" fmla="*/ 340612 w 743"/>
              <a:gd name="T5" fmla="*/ 242361 h 485"/>
              <a:gd name="T6" fmla="*/ 340612 w 743"/>
              <a:gd name="T7" fmla="*/ 242361 h 485"/>
              <a:gd name="T8" fmla="*/ 332797 w 743"/>
              <a:gd name="T9" fmla="*/ 184874 h 485"/>
              <a:gd name="T10" fmla="*/ 332797 w 743"/>
              <a:gd name="T11" fmla="*/ 184874 h 485"/>
              <a:gd name="T12" fmla="*/ 162817 w 743"/>
              <a:gd name="T13" fmla="*/ 16332 h 485"/>
              <a:gd name="T14" fmla="*/ 162817 w 743"/>
              <a:gd name="T15" fmla="*/ 16332 h 485"/>
              <a:gd name="T16" fmla="*/ 81408 w 743"/>
              <a:gd name="T17" fmla="*/ 227989 h 485"/>
              <a:gd name="T18" fmla="*/ 81408 w 743"/>
              <a:gd name="T19" fmla="*/ 227989 h 485"/>
              <a:gd name="T20" fmla="*/ 33215 w 743"/>
              <a:gd name="T21" fmla="*/ 214271 h 485"/>
              <a:gd name="T22" fmla="*/ 33215 w 743"/>
              <a:gd name="T23" fmla="*/ 214271 h 485"/>
              <a:gd name="T24" fmla="*/ 18235 w 743"/>
              <a:gd name="T25" fmla="*/ 316180 h 485"/>
              <a:gd name="T26" fmla="*/ 467609 w 743"/>
              <a:gd name="T27" fmla="*/ 316180 h 485"/>
              <a:gd name="T28" fmla="*/ 467609 w 743"/>
              <a:gd name="T29" fmla="*/ 316180 h 485"/>
              <a:gd name="T30" fmla="*/ 429185 w 743"/>
              <a:gd name="T31" fmla="*/ 197939 h 4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43" h="485">
                <a:moveTo>
                  <a:pt x="659" y="303"/>
                </a:moveTo>
                <a:lnTo>
                  <a:pt x="659" y="303"/>
                </a:lnTo>
                <a:cubicBezTo>
                  <a:pt x="612" y="287"/>
                  <a:pt x="559" y="317"/>
                  <a:pt x="523" y="371"/>
                </a:cubicBezTo>
                <a:cubicBezTo>
                  <a:pt x="522" y="343"/>
                  <a:pt x="518" y="313"/>
                  <a:pt x="511" y="283"/>
                </a:cubicBezTo>
                <a:cubicBezTo>
                  <a:pt x="471" y="115"/>
                  <a:pt x="354" y="0"/>
                  <a:pt x="250" y="25"/>
                </a:cubicBezTo>
                <a:cubicBezTo>
                  <a:pt x="149" y="49"/>
                  <a:pt x="96" y="191"/>
                  <a:pt x="125" y="349"/>
                </a:cubicBezTo>
                <a:cubicBezTo>
                  <a:pt x="101" y="328"/>
                  <a:pt x="74" y="319"/>
                  <a:pt x="51" y="328"/>
                </a:cubicBezTo>
                <a:cubicBezTo>
                  <a:pt x="10" y="345"/>
                  <a:pt x="0" y="414"/>
                  <a:pt x="28" y="484"/>
                </a:cubicBezTo>
                <a:lnTo>
                  <a:pt x="718" y="484"/>
                </a:lnTo>
                <a:cubicBezTo>
                  <a:pt x="742" y="401"/>
                  <a:pt x="716" y="322"/>
                  <a:pt x="659" y="303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BB8BD-0933-73C7-0E4C-A082CBFD8A96}"/>
              </a:ext>
            </a:extLst>
          </p:cNvPr>
          <p:cNvSpPr txBox="1"/>
          <p:nvPr/>
        </p:nvSpPr>
        <p:spPr>
          <a:xfrm>
            <a:off x="5567987" y="1507351"/>
            <a:ext cx="68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To analyze the factors contributing to Metabolic Syndrome and develop a predictive model based on physiological, demographic, and biochemical data.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2E26F-F7B9-B792-36E8-AD25497BC848}"/>
              </a:ext>
            </a:extLst>
          </p:cNvPr>
          <p:cNvSpPr txBox="1"/>
          <p:nvPr/>
        </p:nvSpPr>
        <p:spPr>
          <a:xfrm>
            <a:off x="5637870" y="2496860"/>
            <a:ext cx="655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Key Features: Waist circumference, BMI, blood glucose, HDL cholesterol, and triglycerides are primary indicators linked to Metabolic Syndrome.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A0D9C-1ED6-B4B4-8D55-12AA41229994}"/>
              </a:ext>
            </a:extLst>
          </p:cNvPr>
          <p:cNvSpPr txBox="1"/>
          <p:nvPr/>
        </p:nvSpPr>
        <p:spPr>
          <a:xfrm>
            <a:off x="5607663" y="3428360"/>
            <a:ext cx="66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Impact: The study aims to improve understanding of Metabolic Syndrome, support personalized healthcare strategies, and contribute to public health initiatives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906D-1EF0-CF2A-7A93-11D65E97425F}"/>
              </a:ext>
            </a:extLst>
          </p:cNvPr>
          <p:cNvSpPr txBox="1"/>
          <p:nvPr/>
        </p:nvSpPr>
        <p:spPr>
          <a:xfrm>
            <a:off x="5616900" y="4393031"/>
            <a:ext cx="607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Health Recommendations: Provided data-driven insights for preventing Metabolic Syndrome, such as weight management and regular health checkups.</a:t>
            </a:r>
            <a:endParaRPr lang="en-IN" dirty="0"/>
          </a:p>
        </p:txBody>
      </p:sp>
      <p:sp>
        <p:nvSpPr>
          <p:cNvPr id="2" name="Freeform 521">
            <a:extLst>
              <a:ext uri="{FF2B5EF4-FFF2-40B4-BE49-F238E27FC236}">
                <a16:creationId xmlns:a16="http://schemas.microsoft.com/office/drawing/2014/main" id="{C36DFDB0-4BD6-50E6-CB73-8D6FEA66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08" y="5450442"/>
            <a:ext cx="118097" cy="118102"/>
          </a:xfrm>
          <a:custGeom>
            <a:avLst/>
            <a:gdLst>
              <a:gd name="T0" fmla="*/ 123193 w 188"/>
              <a:gd name="T1" fmla="*/ 61268 h 188"/>
              <a:gd name="T2" fmla="*/ 123193 w 188"/>
              <a:gd name="T3" fmla="*/ 61268 h 188"/>
              <a:gd name="T4" fmla="*/ 61926 w 188"/>
              <a:gd name="T5" fmla="*/ 123195 h 188"/>
              <a:gd name="T6" fmla="*/ 61926 w 188"/>
              <a:gd name="T7" fmla="*/ 123195 h 188"/>
              <a:gd name="T8" fmla="*/ 0 w 188"/>
              <a:gd name="T9" fmla="*/ 61268 h 188"/>
              <a:gd name="T10" fmla="*/ 0 w 188"/>
              <a:gd name="T11" fmla="*/ 61268 h 188"/>
              <a:gd name="T12" fmla="*/ 61926 w 188"/>
              <a:gd name="T13" fmla="*/ 0 h 188"/>
              <a:gd name="T14" fmla="*/ 61926 w 188"/>
              <a:gd name="T15" fmla="*/ 0 h 188"/>
              <a:gd name="T16" fmla="*/ 123193 w 188"/>
              <a:gd name="T17" fmla="*/ 61268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7"/>
                  <a:pt x="94" y="187"/>
                </a:cubicBez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02450"/>
      </p:ext>
    </p:extLst>
  </p:cSld>
  <p:clrMapOvr>
    <a:masterClrMapping/>
  </p:clrMapOvr>
  <p:transition advClick="0"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A2A6-B04F-0B11-4668-CDF1AB1AF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7C97D2AA-6D0F-EB5E-0145-7084ACB7471A}"/>
              </a:ext>
            </a:extLst>
          </p:cNvPr>
          <p:cNvSpPr txBox="1">
            <a:spLocks/>
          </p:cNvSpPr>
          <p:nvPr/>
        </p:nvSpPr>
        <p:spPr bwMode="auto">
          <a:xfrm>
            <a:off x="3052552" y="3444875"/>
            <a:ext cx="5854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r>
              <a:rPr lang="en-US" altLang="es-MX" sz="2700" b="1">
                <a:solidFill>
                  <a:schemeClr val="bg1"/>
                </a:solidFill>
                <a:latin typeface="Lato Black" panose="020F0502020204030203" pitchFamily="34" charset="77"/>
              </a:rPr>
              <a:t>02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DC58B50-919B-0F72-9D0C-17C10B65F268}"/>
              </a:ext>
            </a:extLst>
          </p:cNvPr>
          <p:cNvSpPr txBox="1">
            <a:spLocks/>
          </p:cNvSpPr>
          <p:nvPr/>
        </p:nvSpPr>
        <p:spPr bwMode="auto">
          <a:xfrm>
            <a:off x="3052552" y="4183857"/>
            <a:ext cx="5854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r>
              <a:rPr lang="en-US" altLang="es-MX" sz="2700" b="1">
                <a:solidFill>
                  <a:schemeClr val="bg1"/>
                </a:solidFill>
                <a:latin typeface="Lato Black" panose="020F0502020204030203" pitchFamily="34" charset="77"/>
              </a:rPr>
              <a:t>03</a:t>
            </a:r>
          </a:p>
        </p:txBody>
      </p:sp>
      <p:sp>
        <p:nvSpPr>
          <p:cNvPr id="16389" name="Content Placeholder 2">
            <a:extLst>
              <a:ext uri="{FF2B5EF4-FFF2-40B4-BE49-F238E27FC236}">
                <a16:creationId xmlns:a16="http://schemas.microsoft.com/office/drawing/2014/main" id="{D8876BD6-1E8D-4C12-AF2F-F5811F19EDA3}"/>
              </a:ext>
            </a:extLst>
          </p:cNvPr>
          <p:cNvSpPr txBox="1">
            <a:spLocks/>
          </p:cNvSpPr>
          <p:nvPr/>
        </p:nvSpPr>
        <p:spPr bwMode="auto">
          <a:xfrm>
            <a:off x="3052552" y="2855119"/>
            <a:ext cx="5854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r>
              <a:rPr lang="en-US" altLang="es-MX" sz="2700" b="1">
                <a:solidFill>
                  <a:schemeClr val="bg1"/>
                </a:solidFill>
                <a:latin typeface="Lato Black" panose="020F0502020204030203" pitchFamily="34" charset="77"/>
              </a:rPr>
              <a:t>01</a:t>
            </a:r>
          </a:p>
        </p:txBody>
      </p:sp>
      <p:sp>
        <p:nvSpPr>
          <p:cNvPr id="16390" name="TextBox 80">
            <a:extLst>
              <a:ext uri="{FF2B5EF4-FFF2-40B4-BE49-F238E27FC236}">
                <a16:creationId xmlns:a16="http://schemas.microsoft.com/office/drawing/2014/main" id="{4C628CC3-0676-C39B-96FB-7AE5F4F7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29" y="1609584"/>
            <a:ext cx="9239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22860" rIns="45720" bIns="22860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endParaRPr lang="en-US" sz="1800" b="1" dirty="0">
              <a:cs typeface="Lato Light" panose="020F0302020204030203" pitchFamily="34" charset="0"/>
            </a:endParaRPr>
          </a:p>
          <a:p>
            <a:endParaRPr lang="id-ID" altLang="es-MX" sz="2000" b="1" dirty="0">
              <a:latin typeface="Lato Black" panose="020F0502020204030203" pitchFamily="34" charset="77"/>
              <a:cs typeface="Lato Black"/>
            </a:endParaRPr>
          </a:p>
        </p:txBody>
      </p:sp>
      <p:grpSp>
        <p:nvGrpSpPr>
          <p:cNvPr id="16403" name="Group 59">
            <a:extLst>
              <a:ext uri="{FF2B5EF4-FFF2-40B4-BE49-F238E27FC236}">
                <a16:creationId xmlns:a16="http://schemas.microsoft.com/office/drawing/2014/main" id="{7C19B51B-ECD8-927D-E066-3308A497A6F7}"/>
              </a:ext>
            </a:extLst>
          </p:cNvPr>
          <p:cNvGrpSpPr>
            <a:grpSpLocks/>
          </p:cNvGrpSpPr>
          <p:nvPr/>
        </p:nvGrpSpPr>
        <p:grpSpPr bwMode="auto">
          <a:xfrm>
            <a:off x="5631121" y="983289"/>
            <a:ext cx="738188" cy="129382"/>
            <a:chOff x="1703388" y="2006913"/>
            <a:chExt cx="1478230" cy="25868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055994-B21A-7513-0709-FCCD4AD1F06D}"/>
                </a:ext>
              </a:extLst>
            </p:cNvPr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C3B39AF-7110-7259-CF7A-84AB9C20F201}"/>
                </a:ext>
              </a:extLst>
            </p:cNvPr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72E9D8-6E1D-8F01-F437-7CA91AB54FF8}"/>
                </a:ext>
              </a:extLst>
            </p:cNvPr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05D398-4694-C9DB-12A5-778778B203E7}"/>
                </a:ext>
              </a:extLst>
            </p:cNvPr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309424-C73A-E19E-FBCB-40A55C74CC32}"/>
                </a:ext>
              </a:extLst>
            </p:cNvPr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16" name="Freeform 32">
            <a:extLst>
              <a:ext uri="{FF2B5EF4-FFF2-40B4-BE49-F238E27FC236}">
                <a16:creationId xmlns:a16="http://schemas.microsoft.com/office/drawing/2014/main" id="{4DB1C15D-29B2-1516-8826-36D8227A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08" y="5764329"/>
            <a:ext cx="459853" cy="450097"/>
          </a:xfrm>
          <a:custGeom>
            <a:avLst/>
            <a:gdLst>
              <a:gd name="T0" fmla="*/ 992965 w 462"/>
              <a:gd name="T1" fmla="*/ 825822 h 470"/>
              <a:gd name="T2" fmla="*/ 992965 w 462"/>
              <a:gd name="T3" fmla="*/ 825822 h 470"/>
              <a:gd name="T4" fmla="*/ 992965 w 462"/>
              <a:gd name="T5" fmla="*/ 681187 h 470"/>
              <a:gd name="T6" fmla="*/ 808390 w 462"/>
              <a:gd name="T7" fmla="*/ 494560 h 470"/>
              <a:gd name="T8" fmla="*/ 684562 w 462"/>
              <a:gd name="T9" fmla="*/ 494560 h 470"/>
              <a:gd name="T10" fmla="*/ 600452 w 462"/>
              <a:gd name="T11" fmla="*/ 431574 h 470"/>
              <a:gd name="T12" fmla="*/ 600452 w 462"/>
              <a:gd name="T13" fmla="*/ 265943 h 470"/>
              <a:gd name="T14" fmla="*/ 684562 w 462"/>
              <a:gd name="T15" fmla="*/ 142303 h 470"/>
              <a:gd name="T16" fmla="*/ 539706 w 462"/>
              <a:gd name="T17" fmla="*/ 0 h 470"/>
              <a:gd name="T18" fmla="*/ 394849 w 462"/>
              <a:gd name="T19" fmla="*/ 142303 h 470"/>
              <a:gd name="T20" fmla="*/ 476623 w 462"/>
              <a:gd name="T21" fmla="*/ 265943 h 470"/>
              <a:gd name="T22" fmla="*/ 476623 w 462"/>
              <a:gd name="T23" fmla="*/ 431574 h 470"/>
              <a:gd name="T24" fmla="*/ 394849 w 462"/>
              <a:gd name="T25" fmla="*/ 494560 h 470"/>
              <a:gd name="T26" fmla="*/ 268685 w 462"/>
              <a:gd name="T27" fmla="*/ 494560 h 470"/>
              <a:gd name="T28" fmla="*/ 84110 w 462"/>
              <a:gd name="T29" fmla="*/ 681187 h 470"/>
              <a:gd name="T30" fmla="*/ 84110 w 462"/>
              <a:gd name="T31" fmla="*/ 825822 h 470"/>
              <a:gd name="T32" fmla="*/ 0 w 462"/>
              <a:gd name="T33" fmla="*/ 949463 h 470"/>
              <a:gd name="T34" fmla="*/ 123829 w 462"/>
              <a:gd name="T35" fmla="*/ 1094098 h 470"/>
              <a:gd name="T36" fmla="*/ 268685 w 462"/>
              <a:gd name="T37" fmla="*/ 949463 h 470"/>
              <a:gd name="T38" fmla="*/ 186911 w 462"/>
              <a:gd name="T39" fmla="*/ 825822 h 470"/>
              <a:gd name="T40" fmla="*/ 186911 w 462"/>
              <a:gd name="T41" fmla="*/ 681187 h 470"/>
              <a:gd name="T42" fmla="*/ 268685 w 462"/>
              <a:gd name="T43" fmla="*/ 599538 h 470"/>
              <a:gd name="T44" fmla="*/ 394849 w 462"/>
              <a:gd name="T45" fmla="*/ 599538 h 470"/>
              <a:gd name="T46" fmla="*/ 476623 w 462"/>
              <a:gd name="T47" fmla="*/ 578542 h 470"/>
              <a:gd name="T48" fmla="*/ 476623 w 462"/>
              <a:gd name="T49" fmla="*/ 825822 h 470"/>
              <a:gd name="T50" fmla="*/ 394849 w 462"/>
              <a:gd name="T51" fmla="*/ 949463 h 470"/>
              <a:gd name="T52" fmla="*/ 539706 w 462"/>
              <a:gd name="T53" fmla="*/ 1094098 h 470"/>
              <a:gd name="T54" fmla="*/ 684562 w 462"/>
              <a:gd name="T55" fmla="*/ 949463 h 470"/>
              <a:gd name="T56" fmla="*/ 600452 w 462"/>
              <a:gd name="T57" fmla="*/ 825822 h 470"/>
              <a:gd name="T58" fmla="*/ 600452 w 462"/>
              <a:gd name="T59" fmla="*/ 578542 h 470"/>
              <a:gd name="T60" fmla="*/ 684562 w 462"/>
              <a:gd name="T61" fmla="*/ 599538 h 470"/>
              <a:gd name="T62" fmla="*/ 808390 w 462"/>
              <a:gd name="T63" fmla="*/ 599538 h 470"/>
              <a:gd name="T64" fmla="*/ 890164 w 462"/>
              <a:gd name="T65" fmla="*/ 681187 h 470"/>
              <a:gd name="T66" fmla="*/ 890164 w 462"/>
              <a:gd name="T67" fmla="*/ 825822 h 470"/>
              <a:gd name="T68" fmla="*/ 808390 w 462"/>
              <a:gd name="T69" fmla="*/ 949463 h 470"/>
              <a:gd name="T70" fmla="*/ 953246 w 462"/>
              <a:gd name="T71" fmla="*/ 1094098 h 470"/>
              <a:gd name="T72" fmla="*/ 1077075 w 462"/>
              <a:gd name="T73" fmla="*/ 949463 h 470"/>
              <a:gd name="T74" fmla="*/ 992965 w 462"/>
              <a:gd name="T75" fmla="*/ 825822 h 470"/>
              <a:gd name="T76" fmla="*/ 207938 w 462"/>
              <a:gd name="T77" fmla="*/ 949463 h 470"/>
              <a:gd name="T78" fmla="*/ 207938 w 462"/>
              <a:gd name="T79" fmla="*/ 949463 h 470"/>
              <a:gd name="T80" fmla="*/ 123829 w 462"/>
              <a:gd name="T81" fmla="*/ 1031112 h 470"/>
              <a:gd name="T82" fmla="*/ 42055 w 462"/>
              <a:gd name="T83" fmla="*/ 949463 h 470"/>
              <a:gd name="T84" fmla="*/ 123829 w 462"/>
              <a:gd name="T85" fmla="*/ 867813 h 470"/>
              <a:gd name="T86" fmla="*/ 207938 w 462"/>
              <a:gd name="T87" fmla="*/ 949463 h 470"/>
              <a:gd name="T88" fmla="*/ 457932 w 462"/>
              <a:gd name="T89" fmla="*/ 142303 h 470"/>
              <a:gd name="T90" fmla="*/ 457932 w 462"/>
              <a:gd name="T91" fmla="*/ 142303 h 470"/>
              <a:gd name="T92" fmla="*/ 539706 w 462"/>
              <a:gd name="T93" fmla="*/ 60654 h 470"/>
              <a:gd name="T94" fmla="*/ 621479 w 462"/>
              <a:gd name="T95" fmla="*/ 142303 h 470"/>
              <a:gd name="T96" fmla="*/ 539706 w 462"/>
              <a:gd name="T97" fmla="*/ 226285 h 470"/>
              <a:gd name="T98" fmla="*/ 457932 w 462"/>
              <a:gd name="T99" fmla="*/ 142303 h 470"/>
              <a:gd name="T100" fmla="*/ 621479 w 462"/>
              <a:gd name="T101" fmla="*/ 949463 h 470"/>
              <a:gd name="T102" fmla="*/ 621479 w 462"/>
              <a:gd name="T103" fmla="*/ 949463 h 470"/>
              <a:gd name="T104" fmla="*/ 539706 w 462"/>
              <a:gd name="T105" fmla="*/ 1031112 h 470"/>
              <a:gd name="T106" fmla="*/ 457932 w 462"/>
              <a:gd name="T107" fmla="*/ 949463 h 470"/>
              <a:gd name="T108" fmla="*/ 539706 w 462"/>
              <a:gd name="T109" fmla="*/ 867813 h 470"/>
              <a:gd name="T110" fmla="*/ 621479 w 462"/>
              <a:gd name="T111" fmla="*/ 949463 h 470"/>
              <a:gd name="T112" fmla="*/ 953246 w 462"/>
              <a:gd name="T113" fmla="*/ 1031112 h 470"/>
              <a:gd name="T114" fmla="*/ 953246 w 462"/>
              <a:gd name="T115" fmla="*/ 1031112 h 470"/>
              <a:gd name="T116" fmla="*/ 869136 w 462"/>
              <a:gd name="T117" fmla="*/ 949463 h 470"/>
              <a:gd name="T118" fmla="*/ 953246 w 462"/>
              <a:gd name="T119" fmla="*/ 867813 h 470"/>
              <a:gd name="T120" fmla="*/ 1013992 w 462"/>
              <a:gd name="T121" fmla="*/ 949463 h 470"/>
              <a:gd name="T122" fmla="*/ 953246 w 462"/>
              <a:gd name="T123" fmla="*/ 1031112 h 47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62" h="470">
                <a:moveTo>
                  <a:pt x="425" y="354"/>
                </a:moveTo>
                <a:lnTo>
                  <a:pt x="425" y="354"/>
                </a:lnTo>
                <a:cubicBezTo>
                  <a:pt x="425" y="292"/>
                  <a:pt x="425" y="292"/>
                  <a:pt x="425" y="292"/>
                </a:cubicBezTo>
                <a:cubicBezTo>
                  <a:pt x="425" y="257"/>
                  <a:pt x="408" y="212"/>
                  <a:pt x="346" y="212"/>
                </a:cubicBezTo>
                <a:cubicBezTo>
                  <a:pt x="293" y="212"/>
                  <a:pt x="293" y="212"/>
                  <a:pt x="293" y="212"/>
                </a:cubicBezTo>
                <a:cubicBezTo>
                  <a:pt x="257" y="212"/>
                  <a:pt x="257" y="195"/>
                  <a:pt x="257" y="185"/>
                </a:cubicBezTo>
                <a:cubicBezTo>
                  <a:pt x="257" y="114"/>
                  <a:pt x="257" y="114"/>
                  <a:pt x="257" y="114"/>
                </a:cubicBezTo>
                <a:cubicBezTo>
                  <a:pt x="275" y="106"/>
                  <a:pt x="293" y="88"/>
                  <a:pt x="293" y="61"/>
                </a:cubicBezTo>
                <a:cubicBezTo>
                  <a:pt x="293" y="26"/>
                  <a:pt x="266" y="0"/>
                  <a:pt x="231" y="0"/>
                </a:cubicBezTo>
                <a:cubicBezTo>
                  <a:pt x="196" y="0"/>
                  <a:pt x="169" y="26"/>
                  <a:pt x="169" y="61"/>
                </a:cubicBezTo>
                <a:cubicBezTo>
                  <a:pt x="169" y="88"/>
                  <a:pt x="186" y="106"/>
                  <a:pt x="204" y="114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4" y="185"/>
                  <a:pt x="204" y="212"/>
                  <a:pt x="169" y="212"/>
                </a:cubicBezTo>
                <a:cubicBezTo>
                  <a:pt x="115" y="212"/>
                  <a:pt x="115" y="212"/>
                  <a:pt x="115" y="212"/>
                </a:cubicBezTo>
                <a:cubicBezTo>
                  <a:pt x="53" y="212"/>
                  <a:pt x="36" y="257"/>
                  <a:pt x="36" y="292"/>
                </a:cubicBezTo>
                <a:cubicBezTo>
                  <a:pt x="36" y="354"/>
                  <a:pt x="36" y="354"/>
                  <a:pt x="36" y="354"/>
                </a:cubicBezTo>
                <a:cubicBezTo>
                  <a:pt x="9" y="363"/>
                  <a:pt x="0" y="380"/>
                  <a:pt x="0" y="407"/>
                </a:cubicBezTo>
                <a:cubicBezTo>
                  <a:pt x="0" y="442"/>
                  <a:pt x="27" y="469"/>
                  <a:pt x="53" y="469"/>
                </a:cubicBezTo>
                <a:cubicBezTo>
                  <a:pt x="89" y="469"/>
                  <a:pt x="115" y="442"/>
                  <a:pt x="115" y="407"/>
                </a:cubicBezTo>
                <a:cubicBezTo>
                  <a:pt x="115" y="380"/>
                  <a:pt x="98" y="363"/>
                  <a:pt x="80" y="354"/>
                </a:cubicBezTo>
                <a:cubicBezTo>
                  <a:pt x="80" y="292"/>
                  <a:pt x="80" y="292"/>
                  <a:pt x="80" y="292"/>
                </a:cubicBezTo>
                <a:cubicBezTo>
                  <a:pt x="80" y="292"/>
                  <a:pt x="80" y="257"/>
                  <a:pt x="115" y="257"/>
                </a:cubicBezTo>
                <a:cubicBezTo>
                  <a:pt x="169" y="257"/>
                  <a:pt x="169" y="257"/>
                  <a:pt x="169" y="257"/>
                </a:cubicBezTo>
                <a:cubicBezTo>
                  <a:pt x="186" y="257"/>
                  <a:pt x="196" y="257"/>
                  <a:pt x="204" y="248"/>
                </a:cubicBezTo>
                <a:cubicBezTo>
                  <a:pt x="204" y="354"/>
                  <a:pt x="204" y="354"/>
                  <a:pt x="204" y="354"/>
                </a:cubicBezTo>
                <a:cubicBezTo>
                  <a:pt x="186" y="363"/>
                  <a:pt x="169" y="380"/>
                  <a:pt x="169" y="407"/>
                </a:cubicBezTo>
                <a:cubicBezTo>
                  <a:pt x="169" y="442"/>
                  <a:pt x="196" y="469"/>
                  <a:pt x="231" y="469"/>
                </a:cubicBezTo>
                <a:cubicBezTo>
                  <a:pt x="266" y="469"/>
                  <a:pt x="293" y="442"/>
                  <a:pt x="293" y="407"/>
                </a:cubicBezTo>
                <a:cubicBezTo>
                  <a:pt x="293" y="380"/>
                  <a:pt x="275" y="363"/>
                  <a:pt x="257" y="354"/>
                </a:cubicBezTo>
                <a:cubicBezTo>
                  <a:pt x="257" y="248"/>
                  <a:pt x="257" y="248"/>
                  <a:pt x="257" y="248"/>
                </a:cubicBezTo>
                <a:cubicBezTo>
                  <a:pt x="266" y="257"/>
                  <a:pt x="275" y="257"/>
                  <a:pt x="293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81" y="257"/>
                  <a:pt x="381" y="283"/>
                  <a:pt x="381" y="292"/>
                </a:cubicBezTo>
                <a:cubicBezTo>
                  <a:pt x="381" y="354"/>
                  <a:pt x="381" y="354"/>
                  <a:pt x="381" y="354"/>
                </a:cubicBezTo>
                <a:cubicBezTo>
                  <a:pt x="363" y="363"/>
                  <a:pt x="346" y="380"/>
                  <a:pt x="346" y="407"/>
                </a:cubicBezTo>
                <a:cubicBezTo>
                  <a:pt x="346" y="442"/>
                  <a:pt x="372" y="469"/>
                  <a:pt x="408" y="469"/>
                </a:cubicBezTo>
                <a:cubicBezTo>
                  <a:pt x="434" y="469"/>
                  <a:pt x="461" y="442"/>
                  <a:pt x="461" y="407"/>
                </a:cubicBezTo>
                <a:cubicBezTo>
                  <a:pt x="461" y="380"/>
                  <a:pt x="453" y="363"/>
                  <a:pt x="425" y="354"/>
                </a:cubicBezTo>
                <a:close/>
                <a:moveTo>
                  <a:pt x="89" y="407"/>
                </a:moveTo>
                <a:lnTo>
                  <a:pt x="89" y="407"/>
                </a:lnTo>
                <a:cubicBezTo>
                  <a:pt x="89" y="425"/>
                  <a:pt x="71" y="442"/>
                  <a:pt x="53" y="442"/>
                </a:cubicBezTo>
                <a:cubicBezTo>
                  <a:pt x="36" y="442"/>
                  <a:pt x="18" y="425"/>
                  <a:pt x="18" y="407"/>
                </a:cubicBezTo>
                <a:cubicBezTo>
                  <a:pt x="18" y="389"/>
                  <a:pt x="36" y="372"/>
                  <a:pt x="53" y="372"/>
                </a:cubicBezTo>
                <a:cubicBezTo>
                  <a:pt x="71" y="372"/>
                  <a:pt x="89" y="389"/>
                  <a:pt x="89" y="407"/>
                </a:cubicBezTo>
                <a:close/>
                <a:moveTo>
                  <a:pt x="196" y="61"/>
                </a:moveTo>
                <a:lnTo>
                  <a:pt x="196" y="61"/>
                </a:lnTo>
                <a:cubicBezTo>
                  <a:pt x="196" y="44"/>
                  <a:pt x="213" y="26"/>
                  <a:pt x="231" y="26"/>
                </a:cubicBezTo>
                <a:cubicBezTo>
                  <a:pt x="249" y="26"/>
                  <a:pt x="266" y="44"/>
                  <a:pt x="266" y="61"/>
                </a:cubicBezTo>
                <a:cubicBezTo>
                  <a:pt x="266" y="79"/>
                  <a:pt x="249" y="97"/>
                  <a:pt x="231" y="97"/>
                </a:cubicBezTo>
                <a:cubicBezTo>
                  <a:pt x="213" y="97"/>
                  <a:pt x="196" y="79"/>
                  <a:pt x="196" y="61"/>
                </a:cubicBezTo>
                <a:close/>
                <a:moveTo>
                  <a:pt x="266" y="407"/>
                </a:moveTo>
                <a:lnTo>
                  <a:pt x="266" y="407"/>
                </a:lnTo>
                <a:cubicBezTo>
                  <a:pt x="266" y="425"/>
                  <a:pt x="249" y="442"/>
                  <a:pt x="231" y="442"/>
                </a:cubicBezTo>
                <a:cubicBezTo>
                  <a:pt x="213" y="442"/>
                  <a:pt x="196" y="425"/>
                  <a:pt x="196" y="407"/>
                </a:cubicBezTo>
                <a:cubicBezTo>
                  <a:pt x="196" y="389"/>
                  <a:pt x="213" y="372"/>
                  <a:pt x="231" y="372"/>
                </a:cubicBezTo>
                <a:cubicBezTo>
                  <a:pt x="249" y="372"/>
                  <a:pt x="266" y="389"/>
                  <a:pt x="266" y="407"/>
                </a:cubicBezTo>
                <a:close/>
                <a:moveTo>
                  <a:pt x="408" y="442"/>
                </a:moveTo>
                <a:lnTo>
                  <a:pt x="408" y="442"/>
                </a:lnTo>
                <a:cubicBezTo>
                  <a:pt x="381" y="442"/>
                  <a:pt x="372" y="425"/>
                  <a:pt x="372" y="407"/>
                </a:cubicBezTo>
                <a:cubicBezTo>
                  <a:pt x="372" y="389"/>
                  <a:pt x="381" y="372"/>
                  <a:pt x="408" y="372"/>
                </a:cubicBezTo>
                <a:cubicBezTo>
                  <a:pt x="425" y="372"/>
                  <a:pt x="434" y="389"/>
                  <a:pt x="434" y="407"/>
                </a:cubicBezTo>
                <a:cubicBezTo>
                  <a:pt x="434" y="425"/>
                  <a:pt x="425" y="442"/>
                  <a:pt x="408" y="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12" tIns="22856" rIns="45712" bIns="22856" anchor="ctr"/>
          <a:lstStyle/>
          <a:p>
            <a:endParaRPr lang="es-MX" sz="900">
              <a:latin typeface="Lato Light" panose="020F0302020204030203" pitchFamily="34" charset="77"/>
            </a:endParaRPr>
          </a:p>
        </p:txBody>
      </p:sp>
      <p:pic>
        <p:nvPicPr>
          <p:cNvPr id="7" name="Picture 5" descr="Logo&#10;&#10;Description automatically generated">
            <a:extLst>
              <a:ext uri="{FF2B5EF4-FFF2-40B4-BE49-F238E27FC236}">
                <a16:creationId xmlns:a16="http://schemas.microsoft.com/office/drawing/2014/main" id="{448B2F1F-7524-E624-1B92-697CC683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793" y="118694"/>
            <a:ext cx="1057546" cy="107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011A6-749A-4F9A-60E3-C2AF0DF46B3E}"/>
              </a:ext>
            </a:extLst>
          </p:cNvPr>
          <p:cNvSpPr txBox="1"/>
          <p:nvPr/>
        </p:nvSpPr>
        <p:spPr>
          <a:xfrm>
            <a:off x="4236200" y="1773406"/>
            <a:ext cx="75751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Trust and Adoption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stakeholders trust AI by explaining its decisions. Boosts adoption in sensitive industries like healthcare and finance.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and Bias 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biases in datasets and models, ensuring ethical and fair AI outcomes. Supports compliance with regulatory standards.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developers in understanding and improving model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Essential in applications like hiring, credit approval, and justice systems. Prevents unintended harm caused by opaque algorithms.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B54E2-47B5-E6E6-F481-7F8F7A7644D7}"/>
              </a:ext>
            </a:extLst>
          </p:cNvPr>
          <p:cNvSpPr txBox="1"/>
          <p:nvPr/>
        </p:nvSpPr>
        <p:spPr>
          <a:xfrm>
            <a:off x="2989615" y="521096"/>
            <a:ext cx="6149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000" b="1" dirty="0">
                <a:latin typeface="Lato Black"/>
                <a:ea typeface="MS PGothic"/>
                <a:cs typeface="Lato Black"/>
              </a:rPr>
              <a:t>IMPORTANCE OF XAI </a:t>
            </a:r>
          </a:p>
        </p:txBody>
      </p:sp>
      <p:pic>
        <p:nvPicPr>
          <p:cNvPr id="2050" name="Picture 2" descr="Explainable AI (XAI): Understand and comprehend AI models - Fraunhofer IOSB">
            <a:extLst>
              <a:ext uri="{FF2B5EF4-FFF2-40B4-BE49-F238E27FC236}">
                <a16:creationId xmlns:a16="http://schemas.microsoft.com/office/drawing/2014/main" id="{0AB7A7D1-1636-CCB4-828F-B99CA3A7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2" y="1813158"/>
            <a:ext cx="4078018" cy="32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868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9914183-818D-2842-B404-BFD61ECE62E1}"/>
              </a:ext>
            </a:extLst>
          </p:cNvPr>
          <p:cNvSpPr txBox="1"/>
          <p:nvPr/>
        </p:nvSpPr>
        <p:spPr>
          <a:xfrm>
            <a:off x="3876975" y="306186"/>
            <a:ext cx="4438074" cy="507831"/>
          </a:xfrm>
          <a:prstGeom prst="rect">
            <a:avLst/>
          </a:prstGeom>
          <a:noFill/>
        </p:spPr>
        <p:txBody>
          <a:bodyPr wrap="none" lIns="45720" tIns="22860" rIns="45720" bIns="22860" rtlCol="0" anchor="t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ato Black"/>
                <a:ea typeface="MS PGothic"/>
                <a:cs typeface="Poppins"/>
              </a:rPr>
              <a:t>ADVANTAGES OF SHAP</a:t>
            </a:r>
            <a:endParaRPr lang="en-US" sz="3000" b="1" dirty="0">
              <a:solidFill>
                <a:schemeClr val="tx2"/>
              </a:solidFill>
              <a:latin typeface="Lato Black" panose="020F0502020204030203" pitchFamily="34" charset="77"/>
              <a:cs typeface="Poppins" pitchFamily="2" charset="77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D9AD1B-9E76-EF44-813B-AD79D91FF696}"/>
              </a:ext>
            </a:extLst>
          </p:cNvPr>
          <p:cNvGrpSpPr/>
          <p:nvPr/>
        </p:nvGrpSpPr>
        <p:grpSpPr>
          <a:xfrm>
            <a:off x="3793758" y="1549338"/>
            <a:ext cx="4604484" cy="5308664"/>
            <a:chOff x="7584341" y="3098676"/>
            <a:chExt cx="9208967" cy="10617328"/>
          </a:xfrm>
        </p:grpSpPr>
        <p:sp>
          <p:nvSpPr>
            <p:cNvPr id="63" name="Shape 63428">
              <a:extLst>
                <a:ext uri="{FF2B5EF4-FFF2-40B4-BE49-F238E27FC236}">
                  <a16:creationId xmlns:a16="http://schemas.microsoft.com/office/drawing/2014/main" id="{2A8456AF-81FD-DF48-8BE6-1838F8A4683C}"/>
                </a:ext>
              </a:extLst>
            </p:cNvPr>
            <p:cNvSpPr/>
            <p:nvPr/>
          </p:nvSpPr>
          <p:spPr>
            <a:xfrm>
              <a:off x="11148512" y="3098676"/>
              <a:ext cx="2080626" cy="488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extrusionOk="0">
                  <a:moveTo>
                    <a:pt x="10647" y="0"/>
                  </a:moveTo>
                  <a:cubicBezTo>
                    <a:pt x="7690" y="0"/>
                    <a:pt x="4687" y="483"/>
                    <a:pt x="2584" y="1536"/>
                  </a:cubicBezTo>
                  <a:cubicBezTo>
                    <a:pt x="773" y="2443"/>
                    <a:pt x="82" y="3581"/>
                    <a:pt x="7" y="4764"/>
                  </a:cubicBezTo>
                  <a:cubicBezTo>
                    <a:pt x="-153" y="7252"/>
                    <a:pt x="2489" y="9541"/>
                    <a:pt x="4794" y="11813"/>
                  </a:cubicBezTo>
                  <a:cubicBezTo>
                    <a:pt x="5906" y="12910"/>
                    <a:pt x="6944" y="14022"/>
                    <a:pt x="7778" y="15164"/>
                  </a:cubicBezTo>
                  <a:cubicBezTo>
                    <a:pt x="8549" y="16220"/>
                    <a:pt x="9141" y="17295"/>
                    <a:pt x="9611" y="18379"/>
                  </a:cubicBezTo>
                  <a:cubicBezTo>
                    <a:pt x="10073" y="19442"/>
                    <a:pt x="10420" y="20518"/>
                    <a:pt x="10647" y="21600"/>
                  </a:cubicBezTo>
                  <a:cubicBezTo>
                    <a:pt x="10874" y="20518"/>
                    <a:pt x="11221" y="19442"/>
                    <a:pt x="11683" y="18379"/>
                  </a:cubicBezTo>
                  <a:cubicBezTo>
                    <a:pt x="12153" y="17295"/>
                    <a:pt x="12745" y="16220"/>
                    <a:pt x="13516" y="15164"/>
                  </a:cubicBezTo>
                  <a:cubicBezTo>
                    <a:pt x="14350" y="14022"/>
                    <a:pt x="15388" y="12910"/>
                    <a:pt x="16500" y="11813"/>
                  </a:cubicBezTo>
                  <a:cubicBezTo>
                    <a:pt x="18805" y="9541"/>
                    <a:pt x="21447" y="7252"/>
                    <a:pt x="21287" y="4764"/>
                  </a:cubicBezTo>
                  <a:cubicBezTo>
                    <a:pt x="21212" y="3581"/>
                    <a:pt x="20521" y="2443"/>
                    <a:pt x="18710" y="1536"/>
                  </a:cubicBezTo>
                  <a:cubicBezTo>
                    <a:pt x="16607" y="483"/>
                    <a:pt x="13604" y="0"/>
                    <a:pt x="1064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65" name="Shape 63429">
              <a:extLst>
                <a:ext uri="{FF2B5EF4-FFF2-40B4-BE49-F238E27FC236}">
                  <a16:creationId xmlns:a16="http://schemas.microsoft.com/office/drawing/2014/main" id="{68F121C7-C9E1-1541-BCD2-BFF5356194D7}"/>
                </a:ext>
              </a:extLst>
            </p:cNvPr>
            <p:cNvSpPr/>
            <p:nvPr/>
          </p:nvSpPr>
          <p:spPr>
            <a:xfrm>
              <a:off x="11347643" y="3290872"/>
              <a:ext cx="1682366" cy="168236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9" name="Shape 63433">
              <a:extLst>
                <a:ext uri="{FF2B5EF4-FFF2-40B4-BE49-F238E27FC236}">
                  <a16:creationId xmlns:a16="http://schemas.microsoft.com/office/drawing/2014/main" id="{56444EA8-5027-B74C-9E32-9B3FB474DDBE}"/>
                </a:ext>
              </a:extLst>
            </p:cNvPr>
            <p:cNvSpPr/>
            <p:nvPr/>
          </p:nvSpPr>
          <p:spPr>
            <a:xfrm>
              <a:off x="12284173" y="6599034"/>
              <a:ext cx="4509135" cy="21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841" extrusionOk="0">
                  <a:moveTo>
                    <a:pt x="21483" y="11733"/>
                  </a:moveTo>
                  <a:cubicBezTo>
                    <a:pt x="21600" y="9085"/>
                    <a:pt x="21241" y="6339"/>
                    <a:pt x="20340" y="4203"/>
                  </a:cubicBezTo>
                  <a:cubicBezTo>
                    <a:pt x="19495" y="2200"/>
                    <a:pt x="18337" y="1171"/>
                    <a:pt x="17104" y="583"/>
                  </a:cubicBezTo>
                  <a:cubicBezTo>
                    <a:pt x="14634" y="-597"/>
                    <a:pt x="12076" y="145"/>
                    <a:pt x="9642" y="1642"/>
                  </a:cubicBezTo>
                  <a:cubicBezTo>
                    <a:pt x="7546" y="2930"/>
                    <a:pt x="5520" y="4774"/>
                    <a:pt x="3788" y="7585"/>
                  </a:cubicBezTo>
                  <a:cubicBezTo>
                    <a:pt x="2181" y="10193"/>
                    <a:pt x="884" y="13550"/>
                    <a:pt x="0" y="17390"/>
                  </a:cubicBezTo>
                  <a:cubicBezTo>
                    <a:pt x="1495" y="14106"/>
                    <a:pt x="3621" y="12435"/>
                    <a:pt x="5769" y="12853"/>
                  </a:cubicBezTo>
                  <a:cubicBezTo>
                    <a:pt x="9466" y="13572"/>
                    <a:pt x="12312" y="20261"/>
                    <a:pt x="16031" y="20807"/>
                  </a:cubicBezTo>
                  <a:cubicBezTo>
                    <a:pt x="17370" y="21003"/>
                    <a:pt x="18714" y="20366"/>
                    <a:pt x="19762" y="18593"/>
                  </a:cubicBezTo>
                  <a:cubicBezTo>
                    <a:pt x="20796" y="16845"/>
                    <a:pt x="21368" y="14330"/>
                    <a:pt x="21483" y="1173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61" name="Shape 63434">
              <a:extLst>
                <a:ext uri="{FF2B5EF4-FFF2-40B4-BE49-F238E27FC236}">
                  <a16:creationId xmlns:a16="http://schemas.microsoft.com/office/drawing/2014/main" id="{A23257A0-61AC-4F4C-9635-585AC05E9153}"/>
                </a:ext>
              </a:extLst>
            </p:cNvPr>
            <p:cNvSpPr/>
            <p:nvPr/>
          </p:nvSpPr>
          <p:spPr>
            <a:xfrm flipH="1">
              <a:off x="14925266" y="6865794"/>
              <a:ext cx="1682364" cy="168236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Shape 63438">
              <a:extLst>
                <a:ext uri="{FF2B5EF4-FFF2-40B4-BE49-F238E27FC236}">
                  <a16:creationId xmlns:a16="http://schemas.microsoft.com/office/drawing/2014/main" id="{8BD812BE-EC8B-B746-AE62-5EE009875764}"/>
                </a:ext>
              </a:extLst>
            </p:cNvPr>
            <p:cNvSpPr/>
            <p:nvPr/>
          </p:nvSpPr>
          <p:spPr>
            <a:xfrm flipH="1">
              <a:off x="7584341" y="6599034"/>
              <a:ext cx="4509139" cy="21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841" extrusionOk="0">
                  <a:moveTo>
                    <a:pt x="21483" y="11733"/>
                  </a:moveTo>
                  <a:cubicBezTo>
                    <a:pt x="21600" y="9085"/>
                    <a:pt x="21241" y="6339"/>
                    <a:pt x="20340" y="4203"/>
                  </a:cubicBezTo>
                  <a:cubicBezTo>
                    <a:pt x="19495" y="2200"/>
                    <a:pt x="18337" y="1171"/>
                    <a:pt x="17104" y="583"/>
                  </a:cubicBezTo>
                  <a:cubicBezTo>
                    <a:pt x="14634" y="-597"/>
                    <a:pt x="12076" y="145"/>
                    <a:pt x="9642" y="1642"/>
                  </a:cubicBezTo>
                  <a:cubicBezTo>
                    <a:pt x="7546" y="2930"/>
                    <a:pt x="5520" y="4774"/>
                    <a:pt x="3788" y="7585"/>
                  </a:cubicBezTo>
                  <a:cubicBezTo>
                    <a:pt x="2181" y="10193"/>
                    <a:pt x="884" y="13550"/>
                    <a:pt x="0" y="17390"/>
                  </a:cubicBezTo>
                  <a:cubicBezTo>
                    <a:pt x="1495" y="14106"/>
                    <a:pt x="3621" y="12435"/>
                    <a:pt x="5769" y="12853"/>
                  </a:cubicBezTo>
                  <a:cubicBezTo>
                    <a:pt x="9466" y="13572"/>
                    <a:pt x="12312" y="20261"/>
                    <a:pt x="16031" y="20807"/>
                  </a:cubicBezTo>
                  <a:cubicBezTo>
                    <a:pt x="17370" y="21003"/>
                    <a:pt x="18714" y="20366"/>
                    <a:pt x="19762" y="18593"/>
                  </a:cubicBezTo>
                  <a:cubicBezTo>
                    <a:pt x="20796" y="16845"/>
                    <a:pt x="21368" y="14330"/>
                    <a:pt x="21483" y="1173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7" name="Shape 63439">
              <a:extLst>
                <a:ext uri="{FF2B5EF4-FFF2-40B4-BE49-F238E27FC236}">
                  <a16:creationId xmlns:a16="http://schemas.microsoft.com/office/drawing/2014/main" id="{70EF4844-4F6A-1F45-88D2-F8691F4B7D02}"/>
                </a:ext>
              </a:extLst>
            </p:cNvPr>
            <p:cNvSpPr/>
            <p:nvPr/>
          </p:nvSpPr>
          <p:spPr>
            <a:xfrm>
              <a:off x="7770019" y="6865794"/>
              <a:ext cx="1682367" cy="168236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1" name="Shape 63443">
              <a:extLst>
                <a:ext uri="{FF2B5EF4-FFF2-40B4-BE49-F238E27FC236}">
                  <a16:creationId xmlns:a16="http://schemas.microsoft.com/office/drawing/2014/main" id="{4A706128-EC92-A640-BCAD-E3FB94D5D27B}"/>
                </a:ext>
              </a:extLst>
            </p:cNvPr>
            <p:cNvSpPr/>
            <p:nvPr/>
          </p:nvSpPr>
          <p:spPr>
            <a:xfrm flipH="1">
              <a:off x="8830688" y="4323939"/>
              <a:ext cx="3286181" cy="39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84" extrusionOk="0">
                  <a:moveTo>
                    <a:pt x="20467" y="2888"/>
                  </a:moveTo>
                  <a:cubicBezTo>
                    <a:pt x="19552" y="1538"/>
                    <a:pt x="17985" y="509"/>
                    <a:pt x="16042" y="141"/>
                  </a:cubicBezTo>
                  <a:cubicBezTo>
                    <a:pt x="14161" y="-216"/>
                    <a:pt x="12289" y="131"/>
                    <a:pt x="10624" y="912"/>
                  </a:cubicBezTo>
                  <a:cubicBezTo>
                    <a:pt x="7364" y="2441"/>
                    <a:pt x="5552" y="5315"/>
                    <a:pt x="4057" y="8173"/>
                  </a:cubicBezTo>
                  <a:cubicBezTo>
                    <a:pt x="2830" y="10520"/>
                    <a:pt x="1737" y="12919"/>
                    <a:pt x="1011" y="15408"/>
                  </a:cubicBezTo>
                  <a:cubicBezTo>
                    <a:pt x="440" y="17368"/>
                    <a:pt x="101" y="19369"/>
                    <a:pt x="0" y="21384"/>
                  </a:cubicBezTo>
                  <a:cubicBezTo>
                    <a:pt x="901" y="19635"/>
                    <a:pt x="2188" y="18042"/>
                    <a:pt x="3794" y="16689"/>
                  </a:cubicBezTo>
                  <a:cubicBezTo>
                    <a:pt x="5783" y="15012"/>
                    <a:pt x="8178" y="13760"/>
                    <a:pt x="10838" y="12945"/>
                  </a:cubicBezTo>
                  <a:cubicBezTo>
                    <a:pt x="13304" y="12190"/>
                    <a:pt x="15957" y="11830"/>
                    <a:pt x="18116" y="10572"/>
                  </a:cubicBezTo>
                  <a:cubicBezTo>
                    <a:pt x="19546" y="9738"/>
                    <a:pt x="20650" y="8573"/>
                    <a:pt x="21112" y="7165"/>
                  </a:cubicBezTo>
                  <a:cubicBezTo>
                    <a:pt x="21600" y="5678"/>
                    <a:pt x="21324" y="4151"/>
                    <a:pt x="20467" y="288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 63444">
              <a:extLst>
                <a:ext uri="{FF2B5EF4-FFF2-40B4-BE49-F238E27FC236}">
                  <a16:creationId xmlns:a16="http://schemas.microsoft.com/office/drawing/2014/main" id="{82731D12-D106-7846-9881-797B45EF0D36}"/>
                </a:ext>
              </a:extLst>
            </p:cNvPr>
            <p:cNvSpPr/>
            <p:nvPr/>
          </p:nvSpPr>
          <p:spPr>
            <a:xfrm>
              <a:off x="9021714" y="4506291"/>
              <a:ext cx="1682366" cy="168236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Shape 63448">
              <a:extLst>
                <a:ext uri="{FF2B5EF4-FFF2-40B4-BE49-F238E27FC236}">
                  <a16:creationId xmlns:a16="http://schemas.microsoft.com/office/drawing/2014/main" id="{DC230F99-AC7F-F940-910C-22665AB71650}"/>
                </a:ext>
              </a:extLst>
            </p:cNvPr>
            <p:cNvSpPr/>
            <p:nvPr/>
          </p:nvSpPr>
          <p:spPr>
            <a:xfrm>
              <a:off x="12260781" y="4323939"/>
              <a:ext cx="3286181" cy="39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84" extrusionOk="0">
                  <a:moveTo>
                    <a:pt x="20467" y="2888"/>
                  </a:moveTo>
                  <a:cubicBezTo>
                    <a:pt x="19552" y="1538"/>
                    <a:pt x="17985" y="509"/>
                    <a:pt x="16042" y="141"/>
                  </a:cubicBezTo>
                  <a:cubicBezTo>
                    <a:pt x="14161" y="-216"/>
                    <a:pt x="12289" y="131"/>
                    <a:pt x="10624" y="912"/>
                  </a:cubicBezTo>
                  <a:cubicBezTo>
                    <a:pt x="7364" y="2441"/>
                    <a:pt x="5552" y="5315"/>
                    <a:pt x="4057" y="8173"/>
                  </a:cubicBezTo>
                  <a:cubicBezTo>
                    <a:pt x="2830" y="10520"/>
                    <a:pt x="1737" y="12919"/>
                    <a:pt x="1011" y="15408"/>
                  </a:cubicBezTo>
                  <a:cubicBezTo>
                    <a:pt x="440" y="17368"/>
                    <a:pt x="101" y="19369"/>
                    <a:pt x="0" y="21384"/>
                  </a:cubicBezTo>
                  <a:cubicBezTo>
                    <a:pt x="901" y="19635"/>
                    <a:pt x="2188" y="18042"/>
                    <a:pt x="3794" y="16689"/>
                  </a:cubicBezTo>
                  <a:cubicBezTo>
                    <a:pt x="5783" y="15012"/>
                    <a:pt x="8178" y="13760"/>
                    <a:pt x="10838" y="12945"/>
                  </a:cubicBezTo>
                  <a:cubicBezTo>
                    <a:pt x="13304" y="12190"/>
                    <a:pt x="15957" y="11830"/>
                    <a:pt x="18116" y="10572"/>
                  </a:cubicBezTo>
                  <a:cubicBezTo>
                    <a:pt x="19546" y="9738"/>
                    <a:pt x="20650" y="8573"/>
                    <a:pt x="21112" y="7165"/>
                  </a:cubicBezTo>
                  <a:cubicBezTo>
                    <a:pt x="21600" y="5678"/>
                    <a:pt x="21324" y="4151"/>
                    <a:pt x="20467" y="288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9" name="Shape 63449">
              <a:extLst>
                <a:ext uri="{FF2B5EF4-FFF2-40B4-BE49-F238E27FC236}">
                  <a16:creationId xmlns:a16="http://schemas.microsoft.com/office/drawing/2014/main" id="{931A4862-B4A7-134D-83BC-78E73AA9929C}"/>
                </a:ext>
              </a:extLst>
            </p:cNvPr>
            <p:cNvSpPr/>
            <p:nvPr/>
          </p:nvSpPr>
          <p:spPr>
            <a:xfrm flipH="1">
              <a:off x="13673572" y="4506291"/>
              <a:ext cx="1682367" cy="168236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63454">
              <a:extLst>
                <a:ext uri="{FF2B5EF4-FFF2-40B4-BE49-F238E27FC236}">
                  <a16:creationId xmlns:a16="http://schemas.microsoft.com/office/drawing/2014/main" id="{80306575-8F76-344E-8CA1-D7E53AC369AC}"/>
                </a:ext>
              </a:extLst>
            </p:cNvPr>
            <p:cNvSpPr/>
            <p:nvPr/>
          </p:nvSpPr>
          <p:spPr>
            <a:xfrm rot="10800000" flipH="1">
              <a:off x="11225991" y="10433281"/>
              <a:ext cx="386593" cy="328272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63455">
              <a:extLst>
                <a:ext uri="{FF2B5EF4-FFF2-40B4-BE49-F238E27FC236}">
                  <a16:creationId xmlns:a16="http://schemas.microsoft.com/office/drawing/2014/main" id="{FED0BF2A-4861-2F46-8379-D5D6D85178F8}"/>
                </a:ext>
              </a:extLst>
            </p:cNvPr>
            <p:cNvSpPr/>
            <p:nvPr/>
          </p:nvSpPr>
          <p:spPr>
            <a:xfrm rot="10800000" flipH="1">
              <a:off x="11612582" y="10433281"/>
              <a:ext cx="386593" cy="328272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63456">
              <a:extLst>
                <a:ext uri="{FF2B5EF4-FFF2-40B4-BE49-F238E27FC236}">
                  <a16:creationId xmlns:a16="http://schemas.microsoft.com/office/drawing/2014/main" id="{D267DE6F-E344-394A-8C57-2BC27FA21AB7}"/>
                </a:ext>
              </a:extLst>
            </p:cNvPr>
            <p:cNvSpPr/>
            <p:nvPr/>
          </p:nvSpPr>
          <p:spPr>
            <a:xfrm rot="10800000" flipH="1">
              <a:off x="11999174" y="10433281"/>
              <a:ext cx="386593" cy="328272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63457">
              <a:extLst>
                <a:ext uri="{FF2B5EF4-FFF2-40B4-BE49-F238E27FC236}">
                  <a16:creationId xmlns:a16="http://schemas.microsoft.com/office/drawing/2014/main" id="{416BAFD7-D5BE-544B-B938-04C93C5FC61C}"/>
                </a:ext>
              </a:extLst>
            </p:cNvPr>
            <p:cNvSpPr/>
            <p:nvPr/>
          </p:nvSpPr>
          <p:spPr>
            <a:xfrm rot="10800000" flipH="1">
              <a:off x="12385765" y="10433281"/>
              <a:ext cx="386595" cy="328272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1" name="Shape 63458">
              <a:extLst>
                <a:ext uri="{FF2B5EF4-FFF2-40B4-BE49-F238E27FC236}">
                  <a16:creationId xmlns:a16="http://schemas.microsoft.com/office/drawing/2014/main" id="{C9F76E50-3002-F14D-B701-1B444244157F}"/>
                </a:ext>
              </a:extLst>
            </p:cNvPr>
            <p:cNvSpPr/>
            <p:nvPr/>
          </p:nvSpPr>
          <p:spPr>
            <a:xfrm rot="10800000" flipH="1">
              <a:off x="12772357" y="10433281"/>
              <a:ext cx="386595" cy="3282723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63460">
              <a:extLst>
                <a:ext uri="{FF2B5EF4-FFF2-40B4-BE49-F238E27FC236}">
                  <a16:creationId xmlns:a16="http://schemas.microsoft.com/office/drawing/2014/main" id="{A1D636C1-A59C-AC4F-9AA8-37FE6646E60D}"/>
                </a:ext>
              </a:extLst>
            </p:cNvPr>
            <p:cNvSpPr/>
            <p:nvPr/>
          </p:nvSpPr>
          <p:spPr>
            <a:xfrm>
              <a:off x="11225730" y="8485738"/>
              <a:ext cx="1931163" cy="205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78" extrusionOk="0">
                  <a:moveTo>
                    <a:pt x="10738" y="0"/>
                  </a:moveTo>
                  <a:lnTo>
                    <a:pt x="10" y="20104"/>
                  </a:lnTo>
                  <a:cubicBezTo>
                    <a:pt x="-45" y="20466"/>
                    <a:pt x="126" y="20838"/>
                    <a:pt x="611" y="21113"/>
                  </a:cubicBezTo>
                  <a:cubicBezTo>
                    <a:pt x="1457" y="21592"/>
                    <a:pt x="2811" y="21598"/>
                    <a:pt x="3650" y="21113"/>
                  </a:cubicBezTo>
                  <a:cubicBezTo>
                    <a:pt x="4060" y="20876"/>
                    <a:pt x="4266" y="20564"/>
                    <a:pt x="4276" y="20253"/>
                  </a:cubicBezTo>
                  <a:lnTo>
                    <a:pt x="4293" y="20253"/>
                  </a:lnTo>
                  <a:cubicBezTo>
                    <a:pt x="4303" y="20564"/>
                    <a:pt x="4501" y="20875"/>
                    <a:pt x="4911" y="21113"/>
                  </a:cubicBezTo>
                  <a:cubicBezTo>
                    <a:pt x="5752" y="21600"/>
                    <a:pt x="7117" y="21600"/>
                    <a:pt x="7958" y="21113"/>
                  </a:cubicBezTo>
                  <a:cubicBezTo>
                    <a:pt x="8368" y="20875"/>
                    <a:pt x="8574" y="20564"/>
                    <a:pt x="8584" y="20253"/>
                  </a:cubicBezTo>
                  <a:lnTo>
                    <a:pt x="8601" y="20253"/>
                  </a:lnTo>
                  <a:cubicBezTo>
                    <a:pt x="8611" y="20564"/>
                    <a:pt x="8809" y="20875"/>
                    <a:pt x="9219" y="21113"/>
                  </a:cubicBezTo>
                  <a:cubicBezTo>
                    <a:pt x="9639" y="21356"/>
                    <a:pt x="10187" y="21473"/>
                    <a:pt x="10738" y="21473"/>
                  </a:cubicBezTo>
                  <a:lnTo>
                    <a:pt x="10738" y="0"/>
                  </a:lnTo>
                  <a:close/>
                  <a:moveTo>
                    <a:pt x="10772" y="0"/>
                  </a:moveTo>
                  <a:lnTo>
                    <a:pt x="10772" y="21473"/>
                  </a:lnTo>
                  <a:cubicBezTo>
                    <a:pt x="11323" y="21473"/>
                    <a:pt x="11871" y="21356"/>
                    <a:pt x="12291" y="21113"/>
                  </a:cubicBezTo>
                  <a:cubicBezTo>
                    <a:pt x="12701" y="20875"/>
                    <a:pt x="12899" y="20564"/>
                    <a:pt x="12909" y="20253"/>
                  </a:cubicBezTo>
                  <a:lnTo>
                    <a:pt x="12926" y="20253"/>
                  </a:lnTo>
                  <a:cubicBezTo>
                    <a:pt x="12936" y="20564"/>
                    <a:pt x="13142" y="20875"/>
                    <a:pt x="13552" y="21113"/>
                  </a:cubicBezTo>
                  <a:cubicBezTo>
                    <a:pt x="14393" y="21600"/>
                    <a:pt x="15758" y="21600"/>
                    <a:pt x="16599" y="21113"/>
                  </a:cubicBezTo>
                  <a:cubicBezTo>
                    <a:pt x="17009" y="20875"/>
                    <a:pt x="17207" y="20564"/>
                    <a:pt x="17217" y="20253"/>
                  </a:cubicBezTo>
                  <a:lnTo>
                    <a:pt x="17234" y="20253"/>
                  </a:lnTo>
                  <a:cubicBezTo>
                    <a:pt x="17244" y="20564"/>
                    <a:pt x="17450" y="20876"/>
                    <a:pt x="17860" y="21113"/>
                  </a:cubicBezTo>
                  <a:cubicBezTo>
                    <a:pt x="18699" y="21598"/>
                    <a:pt x="20053" y="21592"/>
                    <a:pt x="20899" y="21113"/>
                  </a:cubicBezTo>
                  <a:cubicBezTo>
                    <a:pt x="21384" y="20838"/>
                    <a:pt x="21555" y="20466"/>
                    <a:pt x="21500" y="20104"/>
                  </a:cubicBezTo>
                  <a:lnTo>
                    <a:pt x="1077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63461">
              <a:extLst>
                <a:ext uri="{FF2B5EF4-FFF2-40B4-BE49-F238E27FC236}">
                  <a16:creationId xmlns:a16="http://schemas.microsoft.com/office/drawing/2014/main" id="{1514F187-AA59-844B-A39A-C0CD0A0CA18D}"/>
                </a:ext>
              </a:extLst>
            </p:cNvPr>
            <p:cNvSpPr/>
            <p:nvPr/>
          </p:nvSpPr>
          <p:spPr>
            <a:xfrm rot="10800000" flipH="1">
              <a:off x="11875460" y="8474980"/>
              <a:ext cx="626721" cy="69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4" y="0"/>
                  </a:moveTo>
                  <a:cubicBezTo>
                    <a:pt x="7063" y="0"/>
                    <a:pt x="3446" y="648"/>
                    <a:pt x="0" y="1802"/>
                  </a:cubicBezTo>
                  <a:lnTo>
                    <a:pt x="10774" y="21600"/>
                  </a:lnTo>
                  <a:lnTo>
                    <a:pt x="21600" y="1849"/>
                  </a:lnTo>
                  <a:cubicBezTo>
                    <a:pt x="18093" y="649"/>
                    <a:pt x="14397" y="0"/>
                    <a:pt x="10694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763">
              <a:extLst>
                <a:ext uri="{FF2B5EF4-FFF2-40B4-BE49-F238E27FC236}">
                  <a16:creationId xmlns:a16="http://schemas.microsoft.com/office/drawing/2014/main" id="{64DFEFE8-FBD4-5D46-8918-ADD6714A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69" y="7209039"/>
              <a:ext cx="1001066" cy="995878"/>
            </a:xfrm>
            <a:custGeom>
              <a:avLst/>
              <a:gdLst>
                <a:gd name="T0" fmla="*/ 184771 w 306027"/>
                <a:gd name="T1" fmla="*/ 238069 h 304220"/>
                <a:gd name="T2" fmla="*/ 203176 w 306027"/>
                <a:gd name="T3" fmla="*/ 282797 h 304220"/>
                <a:gd name="T4" fmla="*/ 221942 w 306027"/>
                <a:gd name="T5" fmla="*/ 237708 h 304220"/>
                <a:gd name="T6" fmla="*/ 125212 w 306027"/>
                <a:gd name="T7" fmla="*/ 204904 h 304220"/>
                <a:gd name="T8" fmla="*/ 80510 w 306027"/>
                <a:gd name="T9" fmla="*/ 210792 h 304220"/>
                <a:gd name="T10" fmla="*/ 69781 w 306027"/>
                <a:gd name="T11" fmla="*/ 198669 h 304220"/>
                <a:gd name="T12" fmla="*/ 202834 w 306027"/>
                <a:gd name="T13" fmla="*/ 191722 h 304220"/>
                <a:gd name="T14" fmla="*/ 212359 w 306027"/>
                <a:gd name="T15" fmla="*/ 201247 h 304220"/>
                <a:gd name="T16" fmla="*/ 221884 w 306027"/>
                <a:gd name="T17" fmla="*/ 201247 h 304220"/>
                <a:gd name="T18" fmla="*/ 202834 w 306027"/>
                <a:gd name="T19" fmla="*/ 182563 h 304220"/>
                <a:gd name="T20" fmla="*/ 203176 w 306027"/>
                <a:gd name="T21" fmla="*/ 233019 h 304220"/>
                <a:gd name="T22" fmla="*/ 68191 w 306027"/>
                <a:gd name="T23" fmla="*/ 165100 h 304220"/>
                <a:gd name="T24" fmla="*/ 129887 w 306027"/>
                <a:gd name="T25" fmla="*/ 174272 h 304220"/>
                <a:gd name="T26" fmla="*/ 68191 w 306027"/>
                <a:gd name="T27" fmla="*/ 165100 h 304220"/>
                <a:gd name="T28" fmla="*/ 244111 w 306027"/>
                <a:gd name="T29" fmla="*/ 137936 h 304220"/>
                <a:gd name="T30" fmla="*/ 187325 w 306027"/>
                <a:gd name="T31" fmla="*/ 137936 h 304220"/>
                <a:gd name="T32" fmla="*/ 164833 w 306027"/>
                <a:gd name="T33" fmla="*/ 133350 h 304220"/>
                <a:gd name="T34" fmla="*/ 68172 w 306027"/>
                <a:gd name="T35" fmla="*/ 142522 h 304220"/>
                <a:gd name="T36" fmla="*/ 144397 w 306027"/>
                <a:gd name="T37" fmla="*/ 100013 h 304220"/>
                <a:gd name="T38" fmla="*/ 239778 w 306027"/>
                <a:gd name="T39" fmla="*/ 109185 h 304220"/>
                <a:gd name="T40" fmla="*/ 144397 w 306027"/>
                <a:gd name="T41" fmla="*/ 100013 h 304220"/>
                <a:gd name="T42" fmla="*/ 121878 w 306027"/>
                <a:gd name="T43" fmla="*/ 104599 h 304220"/>
                <a:gd name="T44" fmla="*/ 63500 w 306027"/>
                <a:gd name="T45" fmla="*/ 104599 h 304220"/>
                <a:gd name="T46" fmla="*/ 188670 w 306027"/>
                <a:gd name="T47" fmla="*/ 68263 h 304220"/>
                <a:gd name="T48" fmla="*/ 118591 w 306027"/>
                <a:gd name="T49" fmla="*/ 77435 h 304220"/>
                <a:gd name="T50" fmla="*/ 57446 w 306027"/>
                <a:gd name="T51" fmla="*/ 30163 h 304220"/>
                <a:gd name="T52" fmla="*/ 269612 w 306027"/>
                <a:gd name="T53" fmla="*/ 53208 h 304220"/>
                <a:gd name="T54" fmla="*/ 269612 w 306027"/>
                <a:gd name="T55" fmla="*/ 224245 h 304220"/>
                <a:gd name="T56" fmla="*/ 241970 w 306027"/>
                <a:gd name="T57" fmla="*/ 242609 h 304220"/>
                <a:gd name="T58" fmla="*/ 242688 w 306027"/>
                <a:gd name="T59" fmla="*/ 39165 h 304220"/>
                <a:gd name="T60" fmla="*/ 39138 w 306027"/>
                <a:gd name="T61" fmla="*/ 215603 h 304220"/>
                <a:gd name="T62" fmla="*/ 160837 w 306027"/>
                <a:gd name="T63" fmla="*/ 242609 h 304220"/>
                <a:gd name="T64" fmla="*/ 53138 w 306027"/>
                <a:gd name="T65" fmla="*/ 242609 h 304220"/>
                <a:gd name="T66" fmla="*/ 30163 w 306027"/>
                <a:gd name="T67" fmla="*/ 57889 h 304220"/>
                <a:gd name="T68" fmla="*/ 57446 w 306027"/>
                <a:gd name="T69" fmla="*/ 30163 h 304220"/>
                <a:gd name="T70" fmla="*/ 9383 w 306027"/>
                <a:gd name="T71" fmla="*/ 255744 h 304220"/>
                <a:gd name="T72" fmla="*/ 175388 w 306027"/>
                <a:gd name="T73" fmla="*/ 231576 h 304220"/>
                <a:gd name="T74" fmla="*/ 245038 w 306027"/>
                <a:gd name="T75" fmla="*/ 200555 h 304220"/>
                <a:gd name="T76" fmla="*/ 283653 w 306027"/>
                <a:gd name="T77" fmla="*/ 268729 h 304220"/>
                <a:gd name="T78" fmla="*/ 283653 w 306027"/>
                <a:gd name="T79" fmla="*/ 9018 h 304220"/>
                <a:gd name="T80" fmla="*/ 283653 w 306027"/>
                <a:gd name="T81" fmla="*/ 0 h 304220"/>
                <a:gd name="T82" fmla="*/ 283653 w 306027"/>
                <a:gd name="T83" fmla="*/ 278108 h 304220"/>
                <a:gd name="T84" fmla="*/ 228799 w 306027"/>
                <a:gd name="T85" fmla="*/ 303357 h 304220"/>
                <a:gd name="T86" fmla="*/ 203176 w 306027"/>
                <a:gd name="T87" fmla="*/ 292897 h 304220"/>
                <a:gd name="T88" fmla="*/ 175388 w 306027"/>
                <a:gd name="T89" fmla="*/ 299389 h 304220"/>
                <a:gd name="T90" fmla="*/ 0 w 306027"/>
                <a:gd name="T91" fmla="*/ 255744 h 30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027" h="304220">
                  <a:moveTo>
                    <a:pt x="221942" y="237708"/>
                  </a:moveTo>
                  <a:cubicBezTo>
                    <a:pt x="216529" y="240954"/>
                    <a:pt x="210033" y="242037"/>
                    <a:pt x="203176" y="242037"/>
                  </a:cubicBezTo>
                  <a:cubicBezTo>
                    <a:pt x="196680" y="242037"/>
                    <a:pt x="190545" y="240954"/>
                    <a:pt x="184771" y="238069"/>
                  </a:cubicBezTo>
                  <a:lnTo>
                    <a:pt x="184771" y="291815"/>
                  </a:lnTo>
                  <a:lnTo>
                    <a:pt x="201372" y="283518"/>
                  </a:lnTo>
                  <a:cubicBezTo>
                    <a:pt x="202094" y="283157"/>
                    <a:pt x="202815" y="282797"/>
                    <a:pt x="203176" y="282797"/>
                  </a:cubicBezTo>
                  <a:cubicBezTo>
                    <a:pt x="204259" y="282797"/>
                    <a:pt x="204620" y="283157"/>
                    <a:pt x="205342" y="283518"/>
                  </a:cubicBezTo>
                  <a:lnTo>
                    <a:pt x="221942" y="291815"/>
                  </a:lnTo>
                  <a:lnTo>
                    <a:pt x="221942" y="237708"/>
                  </a:lnTo>
                  <a:close/>
                  <a:moveTo>
                    <a:pt x="107689" y="193733"/>
                  </a:moveTo>
                  <a:cubicBezTo>
                    <a:pt x="113590" y="193733"/>
                    <a:pt x="119490" y="195379"/>
                    <a:pt x="124139" y="198669"/>
                  </a:cubicBezTo>
                  <a:cubicBezTo>
                    <a:pt x="126285" y="200054"/>
                    <a:pt x="126643" y="202825"/>
                    <a:pt x="125212" y="204904"/>
                  </a:cubicBezTo>
                  <a:cubicBezTo>
                    <a:pt x="123424" y="206982"/>
                    <a:pt x="120921" y="207328"/>
                    <a:pt x="118775" y="205943"/>
                  </a:cubicBezTo>
                  <a:cubicBezTo>
                    <a:pt x="112695" y="201440"/>
                    <a:pt x="103040" y="201440"/>
                    <a:pt x="96960" y="205943"/>
                  </a:cubicBezTo>
                  <a:cubicBezTo>
                    <a:pt x="92669" y="209060"/>
                    <a:pt x="86589" y="210792"/>
                    <a:pt x="80510" y="210792"/>
                  </a:cubicBezTo>
                  <a:cubicBezTo>
                    <a:pt x="74788" y="210792"/>
                    <a:pt x="69066" y="209060"/>
                    <a:pt x="64417" y="205943"/>
                  </a:cubicBezTo>
                  <a:cubicBezTo>
                    <a:pt x="62271" y="204557"/>
                    <a:pt x="61913" y="201440"/>
                    <a:pt x="63344" y="199362"/>
                  </a:cubicBezTo>
                  <a:cubicBezTo>
                    <a:pt x="64774" y="197630"/>
                    <a:pt x="67635" y="197284"/>
                    <a:pt x="69781" y="198669"/>
                  </a:cubicBezTo>
                  <a:cubicBezTo>
                    <a:pt x="75503" y="202825"/>
                    <a:pt x="85516" y="202825"/>
                    <a:pt x="91238" y="198669"/>
                  </a:cubicBezTo>
                  <a:cubicBezTo>
                    <a:pt x="95887" y="195379"/>
                    <a:pt x="101788" y="193733"/>
                    <a:pt x="107689" y="193733"/>
                  </a:cubicBezTo>
                  <a:close/>
                  <a:moveTo>
                    <a:pt x="202834" y="191722"/>
                  </a:moveTo>
                  <a:cubicBezTo>
                    <a:pt x="197705" y="191722"/>
                    <a:pt x="193675" y="196118"/>
                    <a:pt x="193675" y="201247"/>
                  </a:cubicBezTo>
                  <a:cubicBezTo>
                    <a:pt x="193675" y="206376"/>
                    <a:pt x="197705" y="210772"/>
                    <a:pt x="202834" y="210772"/>
                  </a:cubicBezTo>
                  <a:cubicBezTo>
                    <a:pt x="207963" y="210772"/>
                    <a:pt x="212359" y="206376"/>
                    <a:pt x="212359" y="201247"/>
                  </a:cubicBezTo>
                  <a:cubicBezTo>
                    <a:pt x="212359" y="196118"/>
                    <a:pt x="207963" y="191722"/>
                    <a:pt x="202834" y="191722"/>
                  </a:cubicBezTo>
                  <a:close/>
                  <a:moveTo>
                    <a:pt x="202834" y="182563"/>
                  </a:moveTo>
                  <a:cubicBezTo>
                    <a:pt x="213458" y="182563"/>
                    <a:pt x="221884" y="190989"/>
                    <a:pt x="221884" y="201247"/>
                  </a:cubicBezTo>
                  <a:cubicBezTo>
                    <a:pt x="221884" y="211871"/>
                    <a:pt x="213458" y="220297"/>
                    <a:pt x="202834" y="220297"/>
                  </a:cubicBezTo>
                  <a:cubicBezTo>
                    <a:pt x="192576" y="220297"/>
                    <a:pt x="184150" y="211871"/>
                    <a:pt x="184150" y="201247"/>
                  </a:cubicBezTo>
                  <a:cubicBezTo>
                    <a:pt x="184150" y="190989"/>
                    <a:pt x="192576" y="182563"/>
                    <a:pt x="202834" y="182563"/>
                  </a:cubicBezTo>
                  <a:close/>
                  <a:moveTo>
                    <a:pt x="203176" y="168091"/>
                  </a:moveTo>
                  <a:cubicBezTo>
                    <a:pt x="185493" y="168091"/>
                    <a:pt x="171058" y="182880"/>
                    <a:pt x="171058" y="200555"/>
                  </a:cubicBezTo>
                  <a:cubicBezTo>
                    <a:pt x="171058" y="218590"/>
                    <a:pt x="185493" y="233019"/>
                    <a:pt x="203176" y="233019"/>
                  </a:cubicBezTo>
                  <a:cubicBezTo>
                    <a:pt x="221220" y="233019"/>
                    <a:pt x="235656" y="218590"/>
                    <a:pt x="235656" y="200555"/>
                  </a:cubicBezTo>
                  <a:cubicBezTo>
                    <a:pt x="235656" y="182880"/>
                    <a:pt x="221220" y="168091"/>
                    <a:pt x="203176" y="168091"/>
                  </a:cubicBezTo>
                  <a:close/>
                  <a:moveTo>
                    <a:pt x="68191" y="165100"/>
                  </a:moveTo>
                  <a:lnTo>
                    <a:pt x="129887" y="165100"/>
                  </a:lnTo>
                  <a:cubicBezTo>
                    <a:pt x="132413" y="165100"/>
                    <a:pt x="134577" y="167217"/>
                    <a:pt x="134577" y="169686"/>
                  </a:cubicBezTo>
                  <a:cubicBezTo>
                    <a:pt x="134577" y="172155"/>
                    <a:pt x="132413" y="174272"/>
                    <a:pt x="129887" y="174272"/>
                  </a:cubicBezTo>
                  <a:lnTo>
                    <a:pt x="68191" y="174272"/>
                  </a:lnTo>
                  <a:cubicBezTo>
                    <a:pt x="65665" y="174272"/>
                    <a:pt x="63500" y="172155"/>
                    <a:pt x="63500" y="169686"/>
                  </a:cubicBezTo>
                  <a:cubicBezTo>
                    <a:pt x="63500" y="167217"/>
                    <a:pt x="65665" y="165100"/>
                    <a:pt x="68191" y="165100"/>
                  </a:cubicBezTo>
                  <a:close/>
                  <a:moveTo>
                    <a:pt x="192057" y="133350"/>
                  </a:moveTo>
                  <a:lnTo>
                    <a:pt x="239743" y="133350"/>
                  </a:lnTo>
                  <a:cubicBezTo>
                    <a:pt x="241927" y="133350"/>
                    <a:pt x="244111" y="135467"/>
                    <a:pt x="244111" y="137936"/>
                  </a:cubicBezTo>
                  <a:cubicBezTo>
                    <a:pt x="244111" y="140405"/>
                    <a:pt x="241927" y="142522"/>
                    <a:pt x="239743" y="142522"/>
                  </a:cubicBezTo>
                  <a:lnTo>
                    <a:pt x="192057" y="142522"/>
                  </a:lnTo>
                  <a:cubicBezTo>
                    <a:pt x="189145" y="142522"/>
                    <a:pt x="187325" y="140405"/>
                    <a:pt x="187325" y="137936"/>
                  </a:cubicBezTo>
                  <a:cubicBezTo>
                    <a:pt x="187325" y="135467"/>
                    <a:pt x="189145" y="133350"/>
                    <a:pt x="192057" y="133350"/>
                  </a:cubicBezTo>
                  <a:close/>
                  <a:moveTo>
                    <a:pt x="68172" y="133350"/>
                  </a:moveTo>
                  <a:lnTo>
                    <a:pt x="164833" y="133350"/>
                  </a:lnTo>
                  <a:cubicBezTo>
                    <a:pt x="167348" y="133350"/>
                    <a:pt x="169504" y="135467"/>
                    <a:pt x="169504" y="137936"/>
                  </a:cubicBezTo>
                  <a:cubicBezTo>
                    <a:pt x="169504" y="140405"/>
                    <a:pt x="167348" y="142522"/>
                    <a:pt x="164833" y="142522"/>
                  </a:cubicBezTo>
                  <a:lnTo>
                    <a:pt x="68172" y="142522"/>
                  </a:lnTo>
                  <a:cubicBezTo>
                    <a:pt x="65656" y="142522"/>
                    <a:pt x="63500" y="140405"/>
                    <a:pt x="63500" y="137936"/>
                  </a:cubicBezTo>
                  <a:cubicBezTo>
                    <a:pt x="63500" y="135467"/>
                    <a:pt x="65656" y="133350"/>
                    <a:pt x="68172" y="133350"/>
                  </a:cubicBezTo>
                  <a:close/>
                  <a:moveTo>
                    <a:pt x="144397" y="100013"/>
                  </a:moveTo>
                  <a:lnTo>
                    <a:pt x="239778" y="100013"/>
                  </a:lnTo>
                  <a:cubicBezTo>
                    <a:pt x="241946" y="100013"/>
                    <a:pt x="244114" y="102130"/>
                    <a:pt x="244114" y="104599"/>
                  </a:cubicBezTo>
                  <a:cubicBezTo>
                    <a:pt x="244114" y="107068"/>
                    <a:pt x="241946" y="109185"/>
                    <a:pt x="239778" y="109185"/>
                  </a:cubicBezTo>
                  <a:lnTo>
                    <a:pt x="144397" y="109185"/>
                  </a:lnTo>
                  <a:cubicBezTo>
                    <a:pt x="141868" y="109185"/>
                    <a:pt x="139700" y="107068"/>
                    <a:pt x="139700" y="104599"/>
                  </a:cubicBezTo>
                  <a:cubicBezTo>
                    <a:pt x="139700" y="102130"/>
                    <a:pt x="141868" y="100013"/>
                    <a:pt x="144397" y="100013"/>
                  </a:cubicBezTo>
                  <a:close/>
                  <a:moveTo>
                    <a:pt x="68185" y="100013"/>
                  </a:moveTo>
                  <a:lnTo>
                    <a:pt x="117193" y="100013"/>
                  </a:lnTo>
                  <a:cubicBezTo>
                    <a:pt x="119716" y="100013"/>
                    <a:pt x="121878" y="102130"/>
                    <a:pt x="121878" y="104599"/>
                  </a:cubicBezTo>
                  <a:cubicBezTo>
                    <a:pt x="121878" y="107068"/>
                    <a:pt x="119716" y="109185"/>
                    <a:pt x="117193" y="109185"/>
                  </a:cubicBezTo>
                  <a:lnTo>
                    <a:pt x="68185" y="109185"/>
                  </a:lnTo>
                  <a:cubicBezTo>
                    <a:pt x="65662" y="109185"/>
                    <a:pt x="63500" y="107068"/>
                    <a:pt x="63500" y="104599"/>
                  </a:cubicBezTo>
                  <a:cubicBezTo>
                    <a:pt x="63500" y="102130"/>
                    <a:pt x="65662" y="100013"/>
                    <a:pt x="68185" y="100013"/>
                  </a:cubicBezTo>
                  <a:close/>
                  <a:moveTo>
                    <a:pt x="118591" y="68263"/>
                  </a:moveTo>
                  <a:lnTo>
                    <a:pt x="188670" y="68263"/>
                  </a:lnTo>
                  <a:cubicBezTo>
                    <a:pt x="191172" y="68263"/>
                    <a:pt x="193318" y="70380"/>
                    <a:pt x="193318" y="72849"/>
                  </a:cubicBezTo>
                  <a:cubicBezTo>
                    <a:pt x="193318" y="75318"/>
                    <a:pt x="191172" y="77435"/>
                    <a:pt x="188670" y="77435"/>
                  </a:cubicBezTo>
                  <a:lnTo>
                    <a:pt x="118591" y="77435"/>
                  </a:lnTo>
                  <a:cubicBezTo>
                    <a:pt x="116088" y="77435"/>
                    <a:pt x="114300" y="75318"/>
                    <a:pt x="114300" y="72849"/>
                  </a:cubicBezTo>
                  <a:cubicBezTo>
                    <a:pt x="114300" y="70380"/>
                    <a:pt x="116088" y="68263"/>
                    <a:pt x="118591" y="68263"/>
                  </a:cubicBezTo>
                  <a:close/>
                  <a:moveTo>
                    <a:pt x="57446" y="30163"/>
                  </a:moveTo>
                  <a:lnTo>
                    <a:pt x="246637" y="30163"/>
                  </a:lnTo>
                  <a:cubicBezTo>
                    <a:pt x="249150" y="30163"/>
                    <a:pt x="251304" y="32323"/>
                    <a:pt x="251304" y="34484"/>
                  </a:cubicBezTo>
                  <a:cubicBezTo>
                    <a:pt x="251304" y="44926"/>
                    <a:pt x="259560" y="53208"/>
                    <a:pt x="269612" y="53208"/>
                  </a:cubicBezTo>
                  <a:cubicBezTo>
                    <a:pt x="272125" y="53208"/>
                    <a:pt x="274279" y="55368"/>
                    <a:pt x="274279" y="57889"/>
                  </a:cubicBezTo>
                  <a:lnTo>
                    <a:pt x="274279" y="219564"/>
                  </a:lnTo>
                  <a:cubicBezTo>
                    <a:pt x="274279" y="222445"/>
                    <a:pt x="272125" y="224245"/>
                    <a:pt x="269612" y="224245"/>
                  </a:cubicBezTo>
                  <a:cubicBezTo>
                    <a:pt x="259560" y="224245"/>
                    <a:pt x="251304" y="232527"/>
                    <a:pt x="251304" y="242609"/>
                  </a:cubicBezTo>
                  <a:cubicBezTo>
                    <a:pt x="251304" y="245130"/>
                    <a:pt x="249150" y="247290"/>
                    <a:pt x="246637" y="247290"/>
                  </a:cubicBezTo>
                  <a:cubicBezTo>
                    <a:pt x="244124" y="247290"/>
                    <a:pt x="241970" y="245130"/>
                    <a:pt x="241970" y="242609"/>
                  </a:cubicBezTo>
                  <a:cubicBezTo>
                    <a:pt x="241970" y="228926"/>
                    <a:pt x="252022" y="217764"/>
                    <a:pt x="264945" y="215603"/>
                  </a:cubicBezTo>
                  <a:lnTo>
                    <a:pt x="264945" y="61850"/>
                  </a:lnTo>
                  <a:cubicBezTo>
                    <a:pt x="253817" y="60049"/>
                    <a:pt x="244483" y="50687"/>
                    <a:pt x="242688" y="39165"/>
                  </a:cubicBezTo>
                  <a:lnTo>
                    <a:pt x="61754" y="39165"/>
                  </a:lnTo>
                  <a:cubicBezTo>
                    <a:pt x="59959" y="50687"/>
                    <a:pt x="50984" y="60049"/>
                    <a:pt x="39138" y="61850"/>
                  </a:cubicBezTo>
                  <a:lnTo>
                    <a:pt x="39138" y="215603"/>
                  </a:lnTo>
                  <a:cubicBezTo>
                    <a:pt x="50984" y="217404"/>
                    <a:pt x="59959" y="226405"/>
                    <a:pt x="61754" y="237928"/>
                  </a:cubicBezTo>
                  <a:lnTo>
                    <a:pt x="156170" y="237928"/>
                  </a:lnTo>
                  <a:cubicBezTo>
                    <a:pt x="158683" y="237928"/>
                    <a:pt x="160837" y="240449"/>
                    <a:pt x="160837" y="242609"/>
                  </a:cubicBezTo>
                  <a:cubicBezTo>
                    <a:pt x="160837" y="245130"/>
                    <a:pt x="158683" y="247290"/>
                    <a:pt x="156170" y="247290"/>
                  </a:cubicBezTo>
                  <a:lnTo>
                    <a:pt x="57446" y="247290"/>
                  </a:lnTo>
                  <a:cubicBezTo>
                    <a:pt x="54933" y="247290"/>
                    <a:pt x="53138" y="245130"/>
                    <a:pt x="53138" y="242609"/>
                  </a:cubicBezTo>
                  <a:cubicBezTo>
                    <a:pt x="53138" y="232527"/>
                    <a:pt x="44882" y="224245"/>
                    <a:pt x="34830" y="224245"/>
                  </a:cubicBezTo>
                  <a:cubicBezTo>
                    <a:pt x="31958" y="224245"/>
                    <a:pt x="30163" y="222445"/>
                    <a:pt x="30163" y="219564"/>
                  </a:cubicBezTo>
                  <a:lnTo>
                    <a:pt x="30163" y="57889"/>
                  </a:lnTo>
                  <a:cubicBezTo>
                    <a:pt x="30163" y="55368"/>
                    <a:pt x="31958" y="53208"/>
                    <a:pt x="34830" y="53208"/>
                  </a:cubicBezTo>
                  <a:cubicBezTo>
                    <a:pt x="44882" y="53208"/>
                    <a:pt x="53138" y="44926"/>
                    <a:pt x="53138" y="34484"/>
                  </a:cubicBezTo>
                  <a:cubicBezTo>
                    <a:pt x="53138" y="32323"/>
                    <a:pt x="54933" y="30163"/>
                    <a:pt x="57446" y="30163"/>
                  </a:cubicBezTo>
                  <a:close/>
                  <a:moveTo>
                    <a:pt x="22374" y="9018"/>
                  </a:moveTo>
                  <a:cubicBezTo>
                    <a:pt x="15157" y="9018"/>
                    <a:pt x="9383" y="15150"/>
                    <a:pt x="9383" y="22364"/>
                  </a:cubicBezTo>
                  <a:lnTo>
                    <a:pt x="9383" y="255744"/>
                  </a:lnTo>
                  <a:cubicBezTo>
                    <a:pt x="9383" y="262958"/>
                    <a:pt x="15157" y="268729"/>
                    <a:pt x="22374" y="268729"/>
                  </a:cubicBezTo>
                  <a:lnTo>
                    <a:pt x="175388" y="268729"/>
                  </a:lnTo>
                  <a:lnTo>
                    <a:pt x="175388" y="231576"/>
                  </a:lnTo>
                  <a:cubicBezTo>
                    <a:pt x="167088" y="224001"/>
                    <a:pt x="161675" y="212819"/>
                    <a:pt x="161675" y="200555"/>
                  </a:cubicBezTo>
                  <a:cubicBezTo>
                    <a:pt x="161675" y="177469"/>
                    <a:pt x="180441" y="158712"/>
                    <a:pt x="203176" y="158712"/>
                  </a:cubicBezTo>
                  <a:cubicBezTo>
                    <a:pt x="226273" y="158712"/>
                    <a:pt x="245038" y="177469"/>
                    <a:pt x="245038" y="200555"/>
                  </a:cubicBezTo>
                  <a:cubicBezTo>
                    <a:pt x="245038" y="212819"/>
                    <a:pt x="239625" y="223640"/>
                    <a:pt x="231325" y="231576"/>
                  </a:cubicBezTo>
                  <a:lnTo>
                    <a:pt x="231325" y="268729"/>
                  </a:lnTo>
                  <a:lnTo>
                    <a:pt x="283653" y="268729"/>
                  </a:lnTo>
                  <a:cubicBezTo>
                    <a:pt x="290870" y="268729"/>
                    <a:pt x="296644" y="262958"/>
                    <a:pt x="296644" y="255744"/>
                  </a:cubicBezTo>
                  <a:lnTo>
                    <a:pt x="296644" y="22364"/>
                  </a:lnTo>
                  <a:cubicBezTo>
                    <a:pt x="296644" y="15150"/>
                    <a:pt x="290870" y="9018"/>
                    <a:pt x="283653" y="9018"/>
                  </a:cubicBezTo>
                  <a:lnTo>
                    <a:pt x="22374" y="9018"/>
                  </a:lnTo>
                  <a:close/>
                  <a:moveTo>
                    <a:pt x="22374" y="0"/>
                  </a:moveTo>
                  <a:lnTo>
                    <a:pt x="283653" y="0"/>
                  </a:lnTo>
                  <a:cubicBezTo>
                    <a:pt x="295923" y="0"/>
                    <a:pt x="306027" y="10100"/>
                    <a:pt x="306027" y="22364"/>
                  </a:cubicBezTo>
                  <a:lnTo>
                    <a:pt x="306027" y="255744"/>
                  </a:lnTo>
                  <a:cubicBezTo>
                    <a:pt x="306027" y="268008"/>
                    <a:pt x="295923" y="278108"/>
                    <a:pt x="283653" y="278108"/>
                  </a:cubicBezTo>
                  <a:lnTo>
                    <a:pt x="231325" y="278108"/>
                  </a:lnTo>
                  <a:lnTo>
                    <a:pt x="231325" y="299389"/>
                  </a:lnTo>
                  <a:cubicBezTo>
                    <a:pt x="231325" y="301193"/>
                    <a:pt x="230242" y="302636"/>
                    <a:pt x="228799" y="303357"/>
                  </a:cubicBezTo>
                  <a:cubicBezTo>
                    <a:pt x="228438" y="303718"/>
                    <a:pt x="227355" y="304079"/>
                    <a:pt x="226634" y="304079"/>
                  </a:cubicBezTo>
                  <a:cubicBezTo>
                    <a:pt x="225912" y="304079"/>
                    <a:pt x="225190" y="303718"/>
                    <a:pt x="224468" y="303718"/>
                  </a:cubicBezTo>
                  <a:lnTo>
                    <a:pt x="203176" y="292897"/>
                  </a:lnTo>
                  <a:lnTo>
                    <a:pt x="182245" y="303718"/>
                  </a:lnTo>
                  <a:cubicBezTo>
                    <a:pt x="180802" y="304439"/>
                    <a:pt x="178997" y="304439"/>
                    <a:pt x="177915" y="303357"/>
                  </a:cubicBezTo>
                  <a:cubicBezTo>
                    <a:pt x="176471" y="302636"/>
                    <a:pt x="175388" y="301193"/>
                    <a:pt x="175388" y="299389"/>
                  </a:cubicBezTo>
                  <a:lnTo>
                    <a:pt x="175388" y="278108"/>
                  </a:lnTo>
                  <a:lnTo>
                    <a:pt x="22374" y="278108"/>
                  </a:lnTo>
                  <a:cubicBezTo>
                    <a:pt x="10104" y="278108"/>
                    <a:pt x="0" y="268008"/>
                    <a:pt x="0" y="255744"/>
                  </a:cubicBezTo>
                  <a:lnTo>
                    <a:pt x="0" y="22364"/>
                  </a:lnTo>
                  <a:cubicBezTo>
                    <a:pt x="0" y="10100"/>
                    <a:pt x="10104" y="0"/>
                    <a:pt x="22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762">
              <a:extLst>
                <a:ext uri="{FF2B5EF4-FFF2-40B4-BE49-F238E27FC236}">
                  <a16:creationId xmlns:a16="http://schemas.microsoft.com/office/drawing/2014/main" id="{31FC3660-5179-5C4A-8B1B-BD34F40E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365" y="4920024"/>
              <a:ext cx="1001064" cy="741724"/>
            </a:xfrm>
            <a:custGeom>
              <a:avLst/>
              <a:gdLst>
                <a:gd name="T0" fmla="*/ 175917 w 305681"/>
                <a:gd name="T1" fmla="*/ 198547 h 226205"/>
                <a:gd name="T2" fmla="*/ 259637 w 305681"/>
                <a:gd name="T3" fmla="*/ 202398 h 226205"/>
                <a:gd name="T4" fmla="*/ 239000 w 305681"/>
                <a:gd name="T5" fmla="*/ 197812 h 226205"/>
                <a:gd name="T6" fmla="*/ 71092 w 305681"/>
                <a:gd name="T7" fmla="*/ 193226 h 226205"/>
                <a:gd name="T8" fmla="*/ 71092 w 305681"/>
                <a:gd name="T9" fmla="*/ 193226 h 226205"/>
                <a:gd name="T10" fmla="*/ 39341 w 305681"/>
                <a:gd name="T11" fmla="*/ 197812 h 226205"/>
                <a:gd name="T12" fmla="*/ 259637 w 305681"/>
                <a:gd name="T13" fmla="*/ 176985 h 226205"/>
                <a:gd name="T14" fmla="*/ 239000 w 305681"/>
                <a:gd name="T15" fmla="*/ 172222 h 226205"/>
                <a:gd name="T16" fmla="*/ 71092 w 305681"/>
                <a:gd name="T17" fmla="*/ 167826 h 226205"/>
                <a:gd name="T18" fmla="*/ 71092 w 305681"/>
                <a:gd name="T19" fmla="*/ 167826 h 226205"/>
                <a:gd name="T20" fmla="*/ 39341 w 305681"/>
                <a:gd name="T21" fmla="*/ 172222 h 226205"/>
                <a:gd name="T22" fmla="*/ 180629 w 305681"/>
                <a:gd name="T23" fmla="*/ 175398 h 226205"/>
                <a:gd name="T24" fmla="*/ 156463 w 305681"/>
                <a:gd name="T25" fmla="*/ 171002 h 226205"/>
                <a:gd name="T26" fmla="*/ 124890 w 305681"/>
                <a:gd name="T27" fmla="*/ 166239 h 226205"/>
                <a:gd name="T28" fmla="*/ 124890 w 305681"/>
                <a:gd name="T29" fmla="*/ 166239 h 226205"/>
                <a:gd name="T30" fmla="*/ 255241 w 305681"/>
                <a:gd name="T31" fmla="*/ 147012 h 226205"/>
                <a:gd name="T32" fmla="*/ 234604 w 305681"/>
                <a:gd name="T33" fmla="*/ 151598 h 226205"/>
                <a:gd name="T34" fmla="*/ 75488 w 305681"/>
                <a:gd name="T35" fmla="*/ 147012 h 226205"/>
                <a:gd name="T36" fmla="*/ 43927 w 305681"/>
                <a:gd name="T37" fmla="*/ 142426 h 226205"/>
                <a:gd name="T38" fmla="*/ 43927 w 305681"/>
                <a:gd name="T39" fmla="*/ 142426 h 226205"/>
                <a:gd name="T40" fmla="*/ 175866 w 305681"/>
                <a:gd name="T41" fmla="*/ 145425 h 226205"/>
                <a:gd name="T42" fmla="*/ 151877 w 305681"/>
                <a:gd name="T43" fmla="*/ 150011 h 226205"/>
                <a:gd name="T44" fmla="*/ 129476 w 305681"/>
                <a:gd name="T45" fmla="*/ 145425 h 226205"/>
                <a:gd name="T46" fmla="*/ 259637 w 305681"/>
                <a:gd name="T47" fmla="*/ 118614 h 226205"/>
                <a:gd name="T48" fmla="*/ 259637 w 305681"/>
                <a:gd name="T49" fmla="*/ 118614 h 226205"/>
                <a:gd name="T50" fmla="*/ 229841 w 305681"/>
                <a:gd name="T51" fmla="*/ 123200 h 226205"/>
                <a:gd name="T52" fmla="*/ 71092 w 305681"/>
                <a:gd name="T53" fmla="*/ 127786 h 226205"/>
                <a:gd name="T54" fmla="*/ 48513 w 305681"/>
                <a:gd name="T55" fmla="*/ 123200 h 226205"/>
                <a:gd name="T56" fmla="*/ 180629 w 305681"/>
                <a:gd name="T57" fmla="*/ 115439 h 226205"/>
                <a:gd name="T58" fmla="*/ 180629 w 305681"/>
                <a:gd name="T59" fmla="*/ 115439 h 226205"/>
                <a:gd name="T60" fmla="*/ 147291 w 305681"/>
                <a:gd name="T61" fmla="*/ 120202 h 226205"/>
                <a:gd name="T62" fmla="*/ 124890 w 305681"/>
                <a:gd name="T63" fmla="*/ 124598 h 226205"/>
                <a:gd name="T64" fmla="*/ 212683 w 305681"/>
                <a:gd name="T65" fmla="*/ 216866 h 226205"/>
                <a:gd name="T66" fmla="*/ 23084 w 305681"/>
                <a:gd name="T67" fmla="*/ 101563 h 226205"/>
                <a:gd name="T68" fmla="*/ 23084 w 305681"/>
                <a:gd name="T69" fmla="*/ 101563 h 226205"/>
                <a:gd name="T70" fmla="*/ 175866 w 305681"/>
                <a:gd name="T71" fmla="*/ 94802 h 226205"/>
                <a:gd name="T72" fmla="*/ 151877 w 305681"/>
                <a:gd name="T73" fmla="*/ 99198 h 226205"/>
                <a:gd name="T74" fmla="*/ 129476 w 305681"/>
                <a:gd name="T75" fmla="*/ 94802 h 226205"/>
                <a:gd name="T76" fmla="*/ 102024 w 305681"/>
                <a:gd name="T77" fmla="*/ 73905 h 226205"/>
                <a:gd name="T78" fmla="*/ 120407 w 305681"/>
                <a:gd name="T79" fmla="*/ 193877 h 226205"/>
                <a:gd name="T80" fmla="*/ 184928 w 305681"/>
                <a:gd name="T81" fmla="*/ 216866 h 226205"/>
                <a:gd name="T82" fmla="*/ 102024 w 305681"/>
                <a:gd name="T83" fmla="*/ 73905 h 226205"/>
                <a:gd name="T84" fmla="*/ 226741 w 305681"/>
                <a:gd name="T85" fmla="*/ 73905 h 226205"/>
                <a:gd name="T86" fmla="*/ 291263 w 305681"/>
                <a:gd name="T87" fmla="*/ 92224 h 226205"/>
                <a:gd name="T88" fmla="*/ 14072 w 305681"/>
                <a:gd name="T89" fmla="*/ 92224 h 226205"/>
                <a:gd name="T90" fmla="*/ 78594 w 305681"/>
                <a:gd name="T91" fmla="*/ 73905 h 226205"/>
                <a:gd name="T92" fmla="*/ 57688 w 305681"/>
                <a:gd name="T93" fmla="*/ 36908 h 226205"/>
                <a:gd name="T94" fmla="*/ 208358 w 305681"/>
                <a:gd name="T95" fmla="*/ 64566 h 226205"/>
                <a:gd name="T96" fmla="*/ 155731 w 305681"/>
                <a:gd name="T97" fmla="*/ 1347 h 226205"/>
                <a:gd name="T98" fmla="*/ 304599 w 305681"/>
                <a:gd name="T99" fmla="*/ 94020 h 226205"/>
                <a:gd name="T100" fmla="*/ 291623 w 305681"/>
                <a:gd name="T101" fmla="*/ 216866 h 226205"/>
                <a:gd name="T102" fmla="*/ 286937 w 305681"/>
                <a:gd name="T103" fmla="*/ 226205 h 226205"/>
                <a:gd name="T104" fmla="*/ 97338 w 305681"/>
                <a:gd name="T105" fmla="*/ 226205 h 226205"/>
                <a:gd name="T106" fmla="*/ 4701 w 305681"/>
                <a:gd name="T107" fmla="*/ 216866 h 226205"/>
                <a:gd name="T108" fmla="*/ 375 w 305681"/>
                <a:gd name="T109" fmla="*/ 99049 h 226205"/>
                <a:gd name="T110" fmla="*/ 119325 w 305681"/>
                <a:gd name="T111" fmla="*/ 27568 h 226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5681" h="226205">
                  <a:moveTo>
                    <a:pt x="129779" y="198547"/>
                  </a:moveTo>
                  <a:lnTo>
                    <a:pt x="129779" y="216866"/>
                  </a:lnTo>
                  <a:lnTo>
                    <a:pt x="175917" y="216866"/>
                  </a:lnTo>
                  <a:lnTo>
                    <a:pt x="175917" y="198547"/>
                  </a:lnTo>
                  <a:lnTo>
                    <a:pt x="129779" y="198547"/>
                  </a:lnTo>
                  <a:close/>
                  <a:moveTo>
                    <a:pt x="259637" y="193226"/>
                  </a:moveTo>
                  <a:cubicBezTo>
                    <a:pt x="262568" y="193226"/>
                    <a:pt x="264400" y="195343"/>
                    <a:pt x="264400" y="197812"/>
                  </a:cubicBezTo>
                  <a:cubicBezTo>
                    <a:pt x="264400" y="200282"/>
                    <a:pt x="262568" y="202398"/>
                    <a:pt x="259637" y="202398"/>
                  </a:cubicBezTo>
                  <a:cubicBezTo>
                    <a:pt x="257073" y="202398"/>
                    <a:pt x="255241" y="200282"/>
                    <a:pt x="255241" y="197812"/>
                  </a:cubicBezTo>
                  <a:cubicBezTo>
                    <a:pt x="255241" y="195343"/>
                    <a:pt x="257073" y="193226"/>
                    <a:pt x="259637" y="193226"/>
                  </a:cubicBezTo>
                  <a:close/>
                  <a:moveTo>
                    <a:pt x="234604" y="193226"/>
                  </a:moveTo>
                  <a:cubicBezTo>
                    <a:pt x="237168" y="193226"/>
                    <a:pt x="239000" y="195343"/>
                    <a:pt x="239000" y="197812"/>
                  </a:cubicBezTo>
                  <a:cubicBezTo>
                    <a:pt x="239000" y="200282"/>
                    <a:pt x="237168" y="202398"/>
                    <a:pt x="234604" y="202398"/>
                  </a:cubicBezTo>
                  <a:cubicBezTo>
                    <a:pt x="231673" y="202398"/>
                    <a:pt x="229841" y="200282"/>
                    <a:pt x="229841" y="197812"/>
                  </a:cubicBezTo>
                  <a:cubicBezTo>
                    <a:pt x="229841" y="195343"/>
                    <a:pt x="231673" y="193226"/>
                    <a:pt x="234604" y="193226"/>
                  </a:cubicBezTo>
                  <a:close/>
                  <a:moveTo>
                    <a:pt x="71092" y="193226"/>
                  </a:moveTo>
                  <a:cubicBezTo>
                    <a:pt x="73656" y="193226"/>
                    <a:pt x="75488" y="195343"/>
                    <a:pt x="75488" y="197812"/>
                  </a:cubicBezTo>
                  <a:cubicBezTo>
                    <a:pt x="75488" y="200282"/>
                    <a:pt x="73656" y="202398"/>
                    <a:pt x="71092" y="202398"/>
                  </a:cubicBezTo>
                  <a:cubicBezTo>
                    <a:pt x="68527" y="202398"/>
                    <a:pt x="66329" y="200282"/>
                    <a:pt x="66329" y="197812"/>
                  </a:cubicBezTo>
                  <a:cubicBezTo>
                    <a:pt x="66329" y="195343"/>
                    <a:pt x="68527" y="193226"/>
                    <a:pt x="71092" y="193226"/>
                  </a:cubicBezTo>
                  <a:close/>
                  <a:moveTo>
                    <a:pt x="43927" y="193226"/>
                  </a:moveTo>
                  <a:cubicBezTo>
                    <a:pt x="46397" y="193226"/>
                    <a:pt x="48513" y="195343"/>
                    <a:pt x="48513" y="197812"/>
                  </a:cubicBezTo>
                  <a:cubicBezTo>
                    <a:pt x="48513" y="200282"/>
                    <a:pt x="46397" y="202398"/>
                    <a:pt x="43927" y="202398"/>
                  </a:cubicBezTo>
                  <a:cubicBezTo>
                    <a:pt x="41458" y="202398"/>
                    <a:pt x="39341" y="200282"/>
                    <a:pt x="39341" y="197812"/>
                  </a:cubicBezTo>
                  <a:cubicBezTo>
                    <a:pt x="39341" y="195343"/>
                    <a:pt x="41458" y="193226"/>
                    <a:pt x="43927" y="193226"/>
                  </a:cubicBezTo>
                  <a:close/>
                  <a:moveTo>
                    <a:pt x="259637" y="167826"/>
                  </a:moveTo>
                  <a:cubicBezTo>
                    <a:pt x="262568" y="167826"/>
                    <a:pt x="264400" y="169658"/>
                    <a:pt x="264400" y="172222"/>
                  </a:cubicBezTo>
                  <a:cubicBezTo>
                    <a:pt x="264400" y="175153"/>
                    <a:pt x="262568" y="176985"/>
                    <a:pt x="259637" y="176985"/>
                  </a:cubicBezTo>
                  <a:cubicBezTo>
                    <a:pt x="257073" y="176985"/>
                    <a:pt x="255241" y="175153"/>
                    <a:pt x="255241" y="172222"/>
                  </a:cubicBezTo>
                  <a:cubicBezTo>
                    <a:pt x="255241" y="169658"/>
                    <a:pt x="257073" y="167826"/>
                    <a:pt x="259637" y="167826"/>
                  </a:cubicBezTo>
                  <a:close/>
                  <a:moveTo>
                    <a:pt x="234604" y="167826"/>
                  </a:moveTo>
                  <a:cubicBezTo>
                    <a:pt x="237168" y="167826"/>
                    <a:pt x="239000" y="169658"/>
                    <a:pt x="239000" y="172222"/>
                  </a:cubicBezTo>
                  <a:cubicBezTo>
                    <a:pt x="239000" y="175153"/>
                    <a:pt x="237168" y="176985"/>
                    <a:pt x="234604" y="176985"/>
                  </a:cubicBezTo>
                  <a:cubicBezTo>
                    <a:pt x="231673" y="176985"/>
                    <a:pt x="229841" y="175153"/>
                    <a:pt x="229841" y="172222"/>
                  </a:cubicBezTo>
                  <a:cubicBezTo>
                    <a:pt x="229841" y="169658"/>
                    <a:pt x="231673" y="167826"/>
                    <a:pt x="234604" y="167826"/>
                  </a:cubicBezTo>
                  <a:close/>
                  <a:moveTo>
                    <a:pt x="71092" y="167826"/>
                  </a:moveTo>
                  <a:cubicBezTo>
                    <a:pt x="73656" y="167826"/>
                    <a:pt x="75488" y="169658"/>
                    <a:pt x="75488" y="172222"/>
                  </a:cubicBezTo>
                  <a:cubicBezTo>
                    <a:pt x="75488" y="175153"/>
                    <a:pt x="73656" y="176985"/>
                    <a:pt x="71092" y="176985"/>
                  </a:cubicBezTo>
                  <a:cubicBezTo>
                    <a:pt x="68527" y="176985"/>
                    <a:pt x="66329" y="175153"/>
                    <a:pt x="66329" y="172222"/>
                  </a:cubicBezTo>
                  <a:cubicBezTo>
                    <a:pt x="66329" y="169658"/>
                    <a:pt x="68527" y="167826"/>
                    <a:pt x="71092" y="167826"/>
                  </a:cubicBezTo>
                  <a:close/>
                  <a:moveTo>
                    <a:pt x="43927" y="167826"/>
                  </a:moveTo>
                  <a:cubicBezTo>
                    <a:pt x="46397" y="167826"/>
                    <a:pt x="48513" y="169658"/>
                    <a:pt x="48513" y="172222"/>
                  </a:cubicBezTo>
                  <a:cubicBezTo>
                    <a:pt x="48513" y="175153"/>
                    <a:pt x="46397" y="176985"/>
                    <a:pt x="43927" y="176985"/>
                  </a:cubicBezTo>
                  <a:cubicBezTo>
                    <a:pt x="41458" y="176985"/>
                    <a:pt x="39341" y="175153"/>
                    <a:pt x="39341" y="172222"/>
                  </a:cubicBezTo>
                  <a:cubicBezTo>
                    <a:pt x="39341" y="169658"/>
                    <a:pt x="41458" y="167826"/>
                    <a:pt x="43927" y="167826"/>
                  </a:cubicBezTo>
                  <a:close/>
                  <a:moveTo>
                    <a:pt x="180629" y="166239"/>
                  </a:moveTo>
                  <a:cubicBezTo>
                    <a:pt x="183193" y="166239"/>
                    <a:pt x="185025" y="168071"/>
                    <a:pt x="185025" y="171002"/>
                  </a:cubicBezTo>
                  <a:cubicBezTo>
                    <a:pt x="185025" y="173566"/>
                    <a:pt x="183193" y="175398"/>
                    <a:pt x="180629" y="175398"/>
                  </a:cubicBezTo>
                  <a:cubicBezTo>
                    <a:pt x="177698" y="175398"/>
                    <a:pt x="175866" y="173566"/>
                    <a:pt x="175866" y="171002"/>
                  </a:cubicBezTo>
                  <a:cubicBezTo>
                    <a:pt x="175866" y="168071"/>
                    <a:pt x="177698" y="166239"/>
                    <a:pt x="180629" y="166239"/>
                  </a:cubicBezTo>
                  <a:close/>
                  <a:moveTo>
                    <a:pt x="151877" y="166239"/>
                  </a:moveTo>
                  <a:cubicBezTo>
                    <a:pt x="154347" y="166239"/>
                    <a:pt x="156463" y="168071"/>
                    <a:pt x="156463" y="171002"/>
                  </a:cubicBezTo>
                  <a:cubicBezTo>
                    <a:pt x="156463" y="173566"/>
                    <a:pt x="154347" y="175398"/>
                    <a:pt x="151877" y="175398"/>
                  </a:cubicBezTo>
                  <a:cubicBezTo>
                    <a:pt x="149408" y="175398"/>
                    <a:pt x="147291" y="173566"/>
                    <a:pt x="147291" y="171002"/>
                  </a:cubicBezTo>
                  <a:cubicBezTo>
                    <a:pt x="147291" y="168071"/>
                    <a:pt x="149408" y="166239"/>
                    <a:pt x="151877" y="166239"/>
                  </a:cubicBezTo>
                  <a:close/>
                  <a:moveTo>
                    <a:pt x="124890" y="166239"/>
                  </a:moveTo>
                  <a:cubicBezTo>
                    <a:pt x="127360" y="166239"/>
                    <a:pt x="129476" y="168071"/>
                    <a:pt x="129476" y="171002"/>
                  </a:cubicBezTo>
                  <a:cubicBezTo>
                    <a:pt x="129476" y="173566"/>
                    <a:pt x="127360" y="175398"/>
                    <a:pt x="124890" y="175398"/>
                  </a:cubicBezTo>
                  <a:cubicBezTo>
                    <a:pt x="122421" y="175398"/>
                    <a:pt x="120304" y="173566"/>
                    <a:pt x="120304" y="171002"/>
                  </a:cubicBezTo>
                  <a:cubicBezTo>
                    <a:pt x="120304" y="168071"/>
                    <a:pt x="122421" y="166239"/>
                    <a:pt x="124890" y="166239"/>
                  </a:cubicBezTo>
                  <a:close/>
                  <a:moveTo>
                    <a:pt x="259637" y="142426"/>
                  </a:moveTo>
                  <a:cubicBezTo>
                    <a:pt x="262568" y="142426"/>
                    <a:pt x="264400" y="144543"/>
                    <a:pt x="264400" y="147012"/>
                  </a:cubicBezTo>
                  <a:cubicBezTo>
                    <a:pt x="264400" y="149482"/>
                    <a:pt x="262568" y="151598"/>
                    <a:pt x="259637" y="151598"/>
                  </a:cubicBezTo>
                  <a:cubicBezTo>
                    <a:pt x="257073" y="151598"/>
                    <a:pt x="255241" y="149482"/>
                    <a:pt x="255241" y="147012"/>
                  </a:cubicBezTo>
                  <a:cubicBezTo>
                    <a:pt x="255241" y="144543"/>
                    <a:pt x="257073" y="142426"/>
                    <a:pt x="259637" y="142426"/>
                  </a:cubicBezTo>
                  <a:close/>
                  <a:moveTo>
                    <a:pt x="234604" y="142426"/>
                  </a:moveTo>
                  <a:cubicBezTo>
                    <a:pt x="237168" y="142426"/>
                    <a:pt x="239000" y="144543"/>
                    <a:pt x="239000" y="147012"/>
                  </a:cubicBezTo>
                  <a:cubicBezTo>
                    <a:pt x="239000" y="149482"/>
                    <a:pt x="237168" y="151598"/>
                    <a:pt x="234604" y="151598"/>
                  </a:cubicBezTo>
                  <a:cubicBezTo>
                    <a:pt x="231673" y="151598"/>
                    <a:pt x="229841" y="149482"/>
                    <a:pt x="229841" y="147012"/>
                  </a:cubicBezTo>
                  <a:cubicBezTo>
                    <a:pt x="229841" y="144543"/>
                    <a:pt x="231673" y="142426"/>
                    <a:pt x="234604" y="142426"/>
                  </a:cubicBezTo>
                  <a:close/>
                  <a:moveTo>
                    <a:pt x="71092" y="142426"/>
                  </a:moveTo>
                  <a:cubicBezTo>
                    <a:pt x="73656" y="142426"/>
                    <a:pt x="75488" y="144543"/>
                    <a:pt x="75488" y="147012"/>
                  </a:cubicBezTo>
                  <a:cubicBezTo>
                    <a:pt x="75488" y="149482"/>
                    <a:pt x="73656" y="151598"/>
                    <a:pt x="71092" y="151598"/>
                  </a:cubicBezTo>
                  <a:cubicBezTo>
                    <a:pt x="68527" y="151598"/>
                    <a:pt x="66329" y="149482"/>
                    <a:pt x="66329" y="147012"/>
                  </a:cubicBezTo>
                  <a:cubicBezTo>
                    <a:pt x="66329" y="144543"/>
                    <a:pt x="68527" y="142426"/>
                    <a:pt x="71092" y="142426"/>
                  </a:cubicBezTo>
                  <a:close/>
                  <a:moveTo>
                    <a:pt x="43927" y="142426"/>
                  </a:moveTo>
                  <a:cubicBezTo>
                    <a:pt x="46397" y="142426"/>
                    <a:pt x="48513" y="144543"/>
                    <a:pt x="48513" y="147012"/>
                  </a:cubicBezTo>
                  <a:cubicBezTo>
                    <a:pt x="48513" y="149482"/>
                    <a:pt x="46397" y="151598"/>
                    <a:pt x="43927" y="151598"/>
                  </a:cubicBezTo>
                  <a:cubicBezTo>
                    <a:pt x="41458" y="151598"/>
                    <a:pt x="39341" y="149482"/>
                    <a:pt x="39341" y="147012"/>
                  </a:cubicBezTo>
                  <a:cubicBezTo>
                    <a:pt x="39341" y="144543"/>
                    <a:pt x="41458" y="142426"/>
                    <a:pt x="43927" y="142426"/>
                  </a:cubicBezTo>
                  <a:close/>
                  <a:moveTo>
                    <a:pt x="180629" y="140839"/>
                  </a:moveTo>
                  <a:cubicBezTo>
                    <a:pt x="183193" y="140839"/>
                    <a:pt x="185025" y="142956"/>
                    <a:pt x="185025" y="145425"/>
                  </a:cubicBezTo>
                  <a:cubicBezTo>
                    <a:pt x="185025" y="147895"/>
                    <a:pt x="183193" y="150011"/>
                    <a:pt x="180629" y="150011"/>
                  </a:cubicBezTo>
                  <a:cubicBezTo>
                    <a:pt x="177698" y="150011"/>
                    <a:pt x="175866" y="147895"/>
                    <a:pt x="175866" y="145425"/>
                  </a:cubicBezTo>
                  <a:cubicBezTo>
                    <a:pt x="175866" y="142956"/>
                    <a:pt x="177698" y="140839"/>
                    <a:pt x="180629" y="140839"/>
                  </a:cubicBezTo>
                  <a:close/>
                  <a:moveTo>
                    <a:pt x="151877" y="140839"/>
                  </a:moveTo>
                  <a:cubicBezTo>
                    <a:pt x="154347" y="140839"/>
                    <a:pt x="156463" y="142956"/>
                    <a:pt x="156463" y="145425"/>
                  </a:cubicBezTo>
                  <a:cubicBezTo>
                    <a:pt x="156463" y="147895"/>
                    <a:pt x="154347" y="150011"/>
                    <a:pt x="151877" y="150011"/>
                  </a:cubicBezTo>
                  <a:cubicBezTo>
                    <a:pt x="149408" y="150011"/>
                    <a:pt x="147291" y="147895"/>
                    <a:pt x="147291" y="145425"/>
                  </a:cubicBezTo>
                  <a:cubicBezTo>
                    <a:pt x="147291" y="142956"/>
                    <a:pt x="149408" y="140839"/>
                    <a:pt x="151877" y="140839"/>
                  </a:cubicBezTo>
                  <a:close/>
                  <a:moveTo>
                    <a:pt x="124890" y="140839"/>
                  </a:moveTo>
                  <a:cubicBezTo>
                    <a:pt x="127360" y="140839"/>
                    <a:pt x="129476" y="142956"/>
                    <a:pt x="129476" y="145425"/>
                  </a:cubicBezTo>
                  <a:cubicBezTo>
                    <a:pt x="129476" y="147895"/>
                    <a:pt x="127360" y="150011"/>
                    <a:pt x="124890" y="150011"/>
                  </a:cubicBezTo>
                  <a:cubicBezTo>
                    <a:pt x="122421" y="150011"/>
                    <a:pt x="120304" y="147895"/>
                    <a:pt x="120304" y="145425"/>
                  </a:cubicBezTo>
                  <a:cubicBezTo>
                    <a:pt x="120304" y="142956"/>
                    <a:pt x="122421" y="140839"/>
                    <a:pt x="124890" y="140839"/>
                  </a:cubicBezTo>
                  <a:close/>
                  <a:moveTo>
                    <a:pt x="259637" y="118614"/>
                  </a:moveTo>
                  <a:cubicBezTo>
                    <a:pt x="262568" y="118614"/>
                    <a:pt x="264400" y="120731"/>
                    <a:pt x="264400" y="123200"/>
                  </a:cubicBezTo>
                  <a:cubicBezTo>
                    <a:pt x="264400" y="125670"/>
                    <a:pt x="262568" y="127786"/>
                    <a:pt x="259637" y="127786"/>
                  </a:cubicBezTo>
                  <a:cubicBezTo>
                    <a:pt x="257073" y="127786"/>
                    <a:pt x="255241" y="125670"/>
                    <a:pt x="255241" y="123200"/>
                  </a:cubicBezTo>
                  <a:cubicBezTo>
                    <a:pt x="255241" y="120731"/>
                    <a:pt x="257073" y="118614"/>
                    <a:pt x="259637" y="118614"/>
                  </a:cubicBezTo>
                  <a:close/>
                  <a:moveTo>
                    <a:pt x="234604" y="118614"/>
                  </a:moveTo>
                  <a:cubicBezTo>
                    <a:pt x="237168" y="118614"/>
                    <a:pt x="239000" y="120731"/>
                    <a:pt x="239000" y="123200"/>
                  </a:cubicBezTo>
                  <a:cubicBezTo>
                    <a:pt x="239000" y="125670"/>
                    <a:pt x="237168" y="127786"/>
                    <a:pt x="234604" y="127786"/>
                  </a:cubicBezTo>
                  <a:cubicBezTo>
                    <a:pt x="231673" y="127786"/>
                    <a:pt x="229841" y="125670"/>
                    <a:pt x="229841" y="123200"/>
                  </a:cubicBezTo>
                  <a:cubicBezTo>
                    <a:pt x="229841" y="120731"/>
                    <a:pt x="231673" y="118614"/>
                    <a:pt x="234604" y="118614"/>
                  </a:cubicBezTo>
                  <a:close/>
                  <a:moveTo>
                    <a:pt x="71092" y="118614"/>
                  </a:moveTo>
                  <a:cubicBezTo>
                    <a:pt x="73656" y="118614"/>
                    <a:pt x="75488" y="120731"/>
                    <a:pt x="75488" y="123200"/>
                  </a:cubicBezTo>
                  <a:cubicBezTo>
                    <a:pt x="75488" y="125670"/>
                    <a:pt x="73656" y="127786"/>
                    <a:pt x="71092" y="127786"/>
                  </a:cubicBezTo>
                  <a:cubicBezTo>
                    <a:pt x="68527" y="127786"/>
                    <a:pt x="66329" y="125670"/>
                    <a:pt x="66329" y="123200"/>
                  </a:cubicBezTo>
                  <a:cubicBezTo>
                    <a:pt x="66329" y="120731"/>
                    <a:pt x="68527" y="118614"/>
                    <a:pt x="71092" y="118614"/>
                  </a:cubicBezTo>
                  <a:close/>
                  <a:moveTo>
                    <a:pt x="43927" y="118614"/>
                  </a:moveTo>
                  <a:cubicBezTo>
                    <a:pt x="46397" y="118614"/>
                    <a:pt x="48513" y="120731"/>
                    <a:pt x="48513" y="123200"/>
                  </a:cubicBezTo>
                  <a:cubicBezTo>
                    <a:pt x="48513" y="125670"/>
                    <a:pt x="46397" y="127786"/>
                    <a:pt x="43927" y="127786"/>
                  </a:cubicBezTo>
                  <a:cubicBezTo>
                    <a:pt x="41458" y="127786"/>
                    <a:pt x="39341" y="125670"/>
                    <a:pt x="39341" y="123200"/>
                  </a:cubicBezTo>
                  <a:cubicBezTo>
                    <a:pt x="39341" y="120731"/>
                    <a:pt x="41458" y="118614"/>
                    <a:pt x="43927" y="118614"/>
                  </a:cubicBezTo>
                  <a:close/>
                  <a:moveTo>
                    <a:pt x="180629" y="115439"/>
                  </a:moveTo>
                  <a:cubicBezTo>
                    <a:pt x="183193" y="115439"/>
                    <a:pt x="185025" y="117271"/>
                    <a:pt x="185025" y="120202"/>
                  </a:cubicBezTo>
                  <a:cubicBezTo>
                    <a:pt x="185025" y="122766"/>
                    <a:pt x="183193" y="124598"/>
                    <a:pt x="180629" y="124598"/>
                  </a:cubicBezTo>
                  <a:cubicBezTo>
                    <a:pt x="177698" y="124598"/>
                    <a:pt x="175866" y="122766"/>
                    <a:pt x="175866" y="120202"/>
                  </a:cubicBezTo>
                  <a:cubicBezTo>
                    <a:pt x="175866" y="117271"/>
                    <a:pt x="177698" y="115439"/>
                    <a:pt x="180629" y="115439"/>
                  </a:cubicBezTo>
                  <a:close/>
                  <a:moveTo>
                    <a:pt x="151877" y="115439"/>
                  </a:moveTo>
                  <a:cubicBezTo>
                    <a:pt x="154347" y="115439"/>
                    <a:pt x="156463" y="117271"/>
                    <a:pt x="156463" y="120202"/>
                  </a:cubicBezTo>
                  <a:cubicBezTo>
                    <a:pt x="156463" y="122766"/>
                    <a:pt x="154347" y="124598"/>
                    <a:pt x="151877" y="124598"/>
                  </a:cubicBezTo>
                  <a:cubicBezTo>
                    <a:pt x="149408" y="124598"/>
                    <a:pt x="147291" y="122766"/>
                    <a:pt x="147291" y="120202"/>
                  </a:cubicBezTo>
                  <a:cubicBezTo>
                    <a:pt x="147291" y="117271"/>
                    <a:pt x="149408" y="115439"/>
                    <a:pt x="151877" y="115439"/>
                  </a:cubicBezTo>
                  <a:close/>
                  <a:moveTo>
                    <a:pt x="124890" y="115439"/>
                  </a:moveTo>
                  <a:cubicBezTo>
                    <a:pt x="127360" y="115439"/>
                    <a:pt x="129476" y="117271"/>
                    <a:pt x="129476" y="120202"/>
                  </a:cubicBezTo>
                  <a:cubicBezTo>
                    <a:pt x="129476" y="122766"/>
                    <a:pt x="127360" y="124598"/>
                    <a:pt x="124890" y="124598"/>
                  </a:cubicBezTo>
                  <a:cubicBezTo>
                    <a:pt x="122421" y="124598"/>
                    <a:pt x="120304" y="122766"/>
                    <a:pt x="120304" y="120202"/>
                  </a:cubicBezTo>
                  <a:cubicBezTo>
                    <a:pt x="120304" y="117271"/>
                    <a:pt x="122421" y="115439"/>
                    <a:pt x="124890" y="115439"/>
                  </a:cubicBezTo>
                  <a:close/>
                  <a:moveTo>
                    <a:pt x="212683" y="101563"/>
                  </a:moveTo>
                  <a:lnTo>
                    <a:pt x="212683" y="216866"/>
                  </a:lnTo>
                  <a:lnTo>
                    <a:pt x="282612" y="216866"/>
                  </a:lnTo>
                  <a:lnTo>
                    <a:pt x="282612" y="101563"/>
                  </a:lnTo>
                  <a:lnTo>
                    <a:pt x="212683" y="101563"/>
                  </a:lnTo>
                  <a:close/>
                  <a:moveTo>
                    <a:pt x="23084" y="101563"/>
                  </a:moveTo>
                  <a:lnTo>
                    <a:pt x="23084" y="216866"/>
                  </a:lnTo>
                  <a:lnTo>
                    <a:pt x="92652" y="216866"/>
                  </a:lnTo>
                  <a:lnTo>
                    <a:pt x="92652" y="101563"/>
                  </a:lnTo>
                  <a:lnTo>
                    <a:pt x="23084" y="101563"/>
                  </a:lnTo>
                  <a:close/>
                  <a:moveTo>
                    <a:pt x="180629" y="90039"/>
                  </a:moveTo>
                  <a:cubicBezTo>
                    <a:pt x="183193" y="90039"/>
                    <a:pt x="185025" y="92237"/>
                    <a:pt x="185025" y="94802"/>
                  </a:cubicBezTo>
                  <a:cubicBezTo>
                    <a:pt x="185025" y="97366"/>
                    <a:pt x="183193" y="99198"/>
                    <a:pt x="180629" y="99198"/>
                  </a:cubicBezTo>
                  <a:cubicBezTo>
                    <a:pt x="177698" y="99198"/>
                    <a:pt x="175866" y="97366"/>
                    <a:pt x="175866" y="94802"/>
                  </a:cubicBezTo>
                  <a:cubicBezTo>
                    <a:pt x="175866" y="92237"/>
                    <a:pt x="177698" y="90039"/>
                    <a:pt x="180629" y="90039"/>
                  </a:cubicBezTo>
                  <a:close/>
                  <a:moveTo>
                    <a:pt x="151877" y="90039"/>
                  </a:moveTo>
                  <a:cubicBezTo>
                    <a:pt x="154347" y="90039"/>
                    <a:pt x="156463" y="92237"/>
                    <a:pt x="156463" y="94802"/>
                  </a:cubicBezTo>
                  <a:cubicBezTo>
                    <a:pt x="156463" y="97366"/>
                    <a:pt x="154347" y="99198"/>
                    <a:pt x="151877" y="99198"/>
                  </a:cubicBezTo>
                  <a:cubicBezTo>
                    <a:pt x="149408" y="99198"/>
                    <a:pt x="147291" y="97366"/>
                    <a:pt x="147291" y="94802"/>
                  </a:cubicBezTo>
                  <a:cubicBezTo>
                    <a:pt x="147291" y="92237"/>
                    <a:pt x="149408" y="90039"/>
                    <a:pt x="151877" y="90039"/>
                  </a:cubicBezTo>
                  <a:close/>
                  <a:moveTo>
                    <a:pt x="124890" y="90039"/>
                  </a:moveTo>
                  <a:cubicBezTo>
                    <a:pt x="127360" y="90039"/>
                    <a:pt x="129476" y="92237"/>
                    <a:pt x="129476" y="94802"/>
                  </a:cubicBezTo>
                  <a:cubicBezTo>
                    <a:pt x="129476" y="97366"/>
                    <a:pt x="127360" y="99198"/>
                    <a:pt x="124890" y="99198"/>
                  </a:cubicBezTo>
                  <a:cubicBezTo>
                    <a:pt x="122421" y="99198"/>
                    <a:pt x="120304" y="97366"/>
                    <a:pt x="120304" y="94802"/>
                  </a:cubicBezTo>
                  <a:cubicBezTo>
                    <a:pt x="120304" y="92237"/>
                    <a:pt x="122421" y="90039"/>
                    <a:pt x="124890" y="90039"/>
                  </a:cubicBezTo>
                  <a:close/>
                  <a:moveTo>
                    <a:pt x="102024" y="73905"/>
                  </a:moveTo>
                  <a:lnTo>
                    <a:pt x="102024" y="96894"/>
                  </a:lnTo>
                  <a:lnTo>
                    <a:pt x="102024" y="216866"/>
                  </a:lnTo>
                  <a:lnTo>
                    <a:pt x="120407" y="216866"/>
                  </a:lnTo>
                  <a:lnTo>
                    <a:pt x="120407" y="193877"/>
                  </a:lnTo>
                  <a:cubicBezTo>
                    <a:pt x="120407" y="191363"/>
                    <a:pt x="122570" y="189208"/>
                    <a:pt x="125093" y="189208"/>
                  </a:cubicBezTo>
                  <a:lnTo>
                    <a:pt x="180603" y="189208"/>
                  </a:lnTo>
                  <a:cubicBezTo>
                    <a:pt x="183126" y="189208"/>
                    <a:pt x="184928" y="191363"/>
                    <a:pt x="184928" y="193877"/>
                  </a:cubicBezTo>
                  <a:lnTo>
                    <a:pt x="184928" y="216866"/>
                  </a:lnTo>
                  <a:lnTo>
                    <a:pt x="203672" y="216866"/>
                  </a:lnTo>
                  <a:lnTo>
                    <a:pt x="203672" y="96894"/>
                  </a:lnTo>
                  <a:lnTo>
                    <a:pt x="203672" y="73905"/>
                  </a:lnTo>
                  <a:lnTo>
                    <a:pt x="102024" y="73905"/>
                  </a:lnTo>
                  <a:close/>
                  <a:moveTo>
                    <a:pt x="196823" y="36908"/>
                  </a:moveTo>
                  <a:lnTo>
                    <a:pt x="229625" y="66003"/>
                  </a:lnTo>
                  <a:cubicBezTo>
                    <a:pt x="231427" y="67080"/>
                    <a:pt x="231787" y="69235"/>
                    <a:pt x="231427" y="70672"/>
                  </a:cubicBezTo>
                  <a:cubicBezTo>
                    <a:pt x="230346" y="72827"/>
                    <a:pt x="228543" y="73905"/>
                    <a:pt x="226741" y="73905"/>
                  </a:cubicBezTo>
                  <a:lnTo>
                    <a:pt x="212683" y="73905"/>
                  </a:lnTo>
                  <a:lnTo>
                    <a:pt x="212683" y="92224"/>
                  </a:lnTo>
                  <a:lnTo>
                    <a:pt x="286937" y="92224"/>
                  </a:lnTo>
                  <a:lnTo>
                    <a:pt x="291263" y="92224"/>
                  </a:lnTo>
                  <a:lnTo>
                    <a:pt x="247647" y="36908"/>
                  </a:lnTo>
                  <a:lnTo>
                    <a:pt x="196823" y="36908"/>
                  </a:lnTo>
                  <a:close/>
                  <a:moveTo>
                    <a:pt x="57688" y="36908"/>
                  </a:moveTo>
                  <a:lnTo>
                    <a:pt x="14072" y="92224"/>
                  </a:lnTo>
                  <a:lnTo>
                    <a:pt x="18398" y="92224"/>
                  </a:lnTo>
                  <a:lnTo>
                    <a:pt x="92652" y="92224"/>
                  </a:lnTo>
                  <a:lnTo>
                    <a:pt x="92652" y="73905"/>
                  </a:lnTo>
                  <a:lnTo>
                    <a:pt x="78594" y="73905"/>
                  </a:lnTo>
                  <a:cubicBezTo>
                    <a:pt x="76792" y="73905"/>
                    <a:pt x="74989" y="72827"/>
                    <a:pt x="74268" y="70672"/>
                  </a:cubicBezTo>
                  <a:cubicBezTo>
                    <a:pt x="73548" y="69235"/>
                    <a:pt x="74268" y="67080"/>
                    <a:pt x="75710" y="66003"/>
                  </a:cubicBezTo>
                  <a:lnTo>
                    <a:pt x="108512" y="36908"/>
                  </a:lnTo>
                  <a:lnTo>
                    <a:pt x="57688" y="36908"/>
                  </a:lnTo>
                  <a:close/>
                  <a:moveTo>
                    <a:pt x="152848" y="10686"/>
                  </a:moveTo>
                  <a:lnTo>
                    <a:pt x="90849" y="64566"/>
                  </a:lnTo>
                  <a:lnTo>
                    <a:pt x="97338" y="64566"/>
                  </a:lnTo>
                  <a:lnTo>
                    <a:pt x="208358" y="64566"/>
                  </a:lnTo>
                  <a:lnTo>
                    <a:pt x="214486" y="64566"/>
                  </a:lnTo>
                  <a:lnTo>
                    <a:pt x="152848" y="10686"/>
                  </a:lnTo>
                  <a:close/>
                  <a:moveTo>
                    <a:pt x="149604" y="1347"/>
                  </a:moveTo>
                  <a:cubicBezTo>
                    <a:pt x="151406" y="-449"/>
                    <a:pt x="153929" y="-449"/>
                    <a:pt x="155731" y="1347"/>
                  </a:cubicBezTo>
                  <a:lnTo>
                    <a:pt x="186370" y="27568"/>
                  </a:lnTo>
                  <a:lnTo>
                    <a:pt x="249810" y="27568"/>
                  </a:lnTo>
                  <a:cubicBezTo>
                    <a:pt x="251252" y="27568"/>
                    <a:pt x="252694" y="28646"/>
                    <a:pt x="253775" y="29724"/>
                  </a:cubicBezTo>
                  <a:lnTo>
                    <a:pt x="304599" y="94020"/>
                  </a:lnTo>
                  <a:cubicBezTo>
                    <a:pt x="305681" y="95457"/>
                    <a:pt x="305681" y="97612"/>
                    <a:pt x="304960" y="99049"/>
                  </a:cubicBezTo>
                  <a:cubicBezTo>
                    <a:pt x="304239" y="100486"/>
                    <a:pt x="302437" y="101563"/>
                    <a:pt x="300995" y="101563"/>
                  </a:cubicBezTo>
                  <a:lnTo>
                    <a:pt x="291623" y="101563"/>
                  </a:lnTo>
                  <a:lnTo>
                    <a:pt x="291623" y="216866"/>
                  </a:lnTo>
                  <a:lnTo>
                    <a:pt x="300995" y="216866"/>
                  </a:lnTo>
                  <a:cubicBezTo>
                    <a:pt x="303518" y="216866"/>
                    <a:pt x="305681" y="219021"/>
                    <a:pt x="305681" y="221535"/>
                  </a:cubicBezTo>
                  <a:cubicBezTo>
                    <a:pt x="305681" y="224050"/>
                    <a:pt x="303518" y="226205"/>
                    <a:pt x="300995" y="226205"/>
                  </a:cubicBezTo>
                  <a:lnTo>
                    <a:pt x="286937" y="226205"/>
                  </a:lnTo>
                  <a:lnTo>
                    <a:pt x="208358" y="226205"/>
                  </a:lnTo>
                  <a:lnTo>
                    <a:pt x="180603" y="226205"/>
                  </a:lnTo>
                  <a:lnTo>
                    <a:pt x="125093" y="226205"/>
                  </a:lnTo>
                  <a:lnTo>
                    <a:pt x="97338" y="226205"/>
                  </a:lnTo>
                  <a:lnTo>
                    <a:pt x="18398" y="226205"/>
                  </a:lnTo>
                  <a:lnTo>
                    <a:pt x="4701" y="226205"/>
                  </a:lnTo>
                  <a:cubicBezTo>
                    <a:pt x="1817" y="226205"/>
                    <a:pt x="15" y="224050"/>
                    <a:pt x="15" y="221535"/>
                  </a:cubicBezTo>
                  <a:cubicBezTo>
                    <a:pt x="15" y="219021"/>
                    <a:pt x="1817" y="216866"/>
                    <a:pt x="4701" y="216866"/>
                  </a:cubicBezTo>
                  <a:lnTo>
                    <a:pt x="13712" y="216866"/>
                  </a:lnTo>
                  <a:lnTo>
                    <a:pt x="13712" y="101563"/>
                  </a:lnTo>
                  <a:lnTo>
                    <a:pt x="4701" y="101563"/>
                  </a:lnTo>
                  <a:cubicBezTo>
                    <a:pt x="2898" y="101563"/>
                    <a:pt x="1096" y="100486"/>
                    <a:pt x="375" y="99049"/>
                  </a:cubicBezTo>
                  <a:cubicBezTo>
                    <a:pt x="-346" y="97612"/>
                    <a:pt x="15" y="95457"/>
                    <a:pt x="1096" y="94020"/>
                  </a:cubicBezTo>
                  <a:lnTo>
                    <a:pt x="51920" y="29724"/>
                  </a:lnTo>
                  <a:cubicBezTo>
                    <a:pt x="52641" y="28646"/>
                    <a:pt x="54083" y="27568"/>
                    <a:pt x="55525" y="27568"/>
                  </a:cubicBezTo>
                  <a:lnTo>
                    <a:pt x="119325" y="27568"/>
                  </a:lnTo>
                  <a:lnTo>
                    <a:pt x="149604" y="13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761">
              <a:extLst>
                <a:ext uri="{FF2B5EF4-FFF2-40B4-BE49-F238E27FC236}">
                  <a16:creationId xmlns:a16="http://schemas.microsoft.com/office/drawing/2014/main" id="{1DD7B53D-661F-234D-9826-63D819951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840" y="3631523"/>
              <a:ext cx="803960" cy="1001064"/>
            </a:xfrm>
            <a:custGeom>
              <a:avLst/>
              <a:gdLst>
                <a:gd name="T0" fmla="*/ 196687 w 246439"/>
                <a:gd name="T1" fmla="*/ 300703 h 305466"/>
                <a:gd name="T2" fmla="*/ 14484 w 246439"/>
                <a:gd name="T3" fmla="*/ 300703 h 305466"/>
                <a:gd name="T4" fmla="*/ 83706 w 246439"/>
                <a:gd name="T5" fmla="*/ 181409 h 305466"/>
                <a:gd name="T6" fmla="*/ 124681 w 246439"/>
                <a:gd name="T7" fmla="*/ 199800 h 305466"/>
                <a:gd name="T8" fmla="*/ 142653 w 246439"/>
                <a:gd name="T9" fmla="*/ 111089 h 305466"/>
                <a:gd name="T10" fmla="*/ 164578 w 246439"/>
                <a:gd name="T11" fmla="*/ 152920 h 305466"/>
                <a:gd name="T12" fmla="*/ 144810 w 246439"/>
                <a:gd name="T13" fmla="*/ 152920 h 305466"/>
                <a:gd name="T14" fmla="*/ 173205 w 246439"/>
                <a:gd name="T15" fmla="*/ 173475 h 305466"/>
                <a:gd name="T16" fmla="*/ 156311 w 246439"/>
                <a:gd name="T17" fmla="*/ 111089 h 305466"/>
                <a:gd name="T18" fmla="*/ 182910 w 246439"/>
                <a:gd name="T19" fmla="*/ 34279 h 305466"/>
                <a:gd name="T20" fmla="*/ 185426 w 246439"/>
                <a:gd name="T21" fmla="*/ 173475 h 305466"/>
                <a:gd name="T22" fmla="*/ 163500 w 246439"/>
                <a:gd name="T23" fmla="*/ 193309 h 305466"/>
                <a:gd name="T24" fmla="*/ 98083 w 246439"/>
                <a:gd name="T25" fmla="*/ 210619 h 305466"/>
                <a:gd name="T26" fmla="*/ 34104 w 246439"/>
                <a:gd name="T27" fmla="*/ 183573 h 305466"/>
                <a:gd name="T28" fmla="*/ 198365 w 246439"/>
                <a:gd name="T29" fmla="*/ 199079 h 305466"/>
                <a:gd name="T30" fmla="*/ 66812 w 246439"/>
                <a:gd name="T31" fmla="*/ 16969 h 305466"/>
                <a:gd name="T32" fmla="*/ 25477 w 246439"/>
                <a:gd name="T33" fmla="*/ 51949 h 305466"/>
                <a:gd name="T34" fmla="*/ 85862 w 246439"/>
                <a:gd name="T35" fmla="*/ 134169 h 305466"/>
                <a:gd name="T36" fmla="*/ 40574 w 246439"/>
                <a:gd name="T37" fmla="*/ 75028 h 305466"/>
                <a:gd name="T38" fmla="*/ 60702 w 246439"/>
                <a:gd name="T39" fmla="*/ 68537 h 305466"/>
                <a:gd name="T40" fmla="*/ 67172 w 246439"/>
                <a:gd name="T41" fmla="*/ 48343 h 305466"/>
                <a:gd name="T42" fmla="*/ 109585 w 246439"/>
                <a:gd name="T43" fmla="*/ 77552 h 305466"/>
                <a:gd name="T44" fmla="*/ 94848 w 246439"/>
                <a:gd name="T45" fmla="*/ 49785 h 305466"/>
                <a:gd name="T46" fmla="*/ 101677 w 246439"/>
                <a:gd name="T47" fmla="*/ 43294 h 305466"/>
                <a:gd name="T48" fmla="*/ 95208 w 246439"/>
                <a:gd name="T49" fmla="*/ 9757 h 305466"/>
                <a:gd name="T50" fmla="*/ 121806 w 246439"/>
                <a:gd name="T51" fmla="*/ 49785 h 305466"/>
                <a:gd name="T52" fmla="*/ 121806 w 246439"/>
                <a:gd name="T53" fmla="*/ 71061 h 305466"/>
                <a:gd name="T54" fmla="*/ 71844 w 246439"/>
                <a:gd name="T55" fmla="*/ 66373 h 305466"/>
                <a:gd name="T56" fmla="*/ 92692 w 246439"/>
                <a:gd name="T57" fmla="*/ 114335 h 305466"/>
                <a:gd name="T58" fmla="*/ 79033 w 246439"/>
                <a:gd name="T59" fmla="*/ 146429 h 305466"/>
                <a:gd name="T60" fmla="*/ 37339 w 246439"/>
                <a:gd name="T61" fmla="*/ 173475 h 305466"/>
                <a:gd name="T62" fmla="*/ 74360 w 246439"/>
                <a:gd name="T63" fmla="*/ 181409 h 305466"/>
                <a:gd name="T64" fmla="*/ 135105 w 246439"/>
                <a:gd name="T65" fmla="*/ 196915 h 305466"/>
                <a:gd name="T66" fmla="*/ 137980 w 246439"/>
                <a:gd name="T67" fmla="*/ 146429 h 305466"/>
                <a:gd name="T68" fmla="*/ 130792 w 246439"/>
                <a:gd name="T69" fmla="*/ 117941 h 305466"/>
                <a:gd name="T70" fmla="*/ 162781 w 246439"/>
                <a:gd name="T71" fmla="*/ 104598 h 305466"/>
                <a:gd name="T72" fmla="*/ 107788 w 246439"/>
                <a:gd name="T73" fmla="*/ 9036 h 305466"/>
                <a:gd name="T74" fmla="*/ 176440 w 246439"/>
                <a:gd name="T75" fmla="*/ 27788 h 305466"/>
                <a:gd name="T76" fmla="*/ 205194 w 246439"/>
                <a:gd name="T77" fmla="*/ 205570 h 305466"/>
                <a:gd name="T78" fmla="*/ 158109 w 246439"/>
                <a:gd name="T79" fmla="*/ 272283 h 305466"/>
                <a:gd name="T80" fmla="*/ 52435 w 246439"/>
                <a:gd name="T81" fmla="*/ 281659 h 305466"/>
                <a:gd name="T82" fmla="*/ 100599 w 246439"/>
                <a:gd name="T83" fmla="*/ 272283 h 305466"/>
                <a:gd name="T84" fmla="*/ 5349 w 246439"/>
                <a:gd name="T85" fmla="*/ 199079 h 305466"/>
                <a:gd name="T86" fmla="*/ 17570 w 246439"/>
                <a:gd name="T87" fmla="*/ 46900 h 305466"/>
                <a:gd name="T88" fmla="*/ 63218 w 246439"/>
                <a:gd name="T89" fmla="*/ 8675 h 305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439" h="305466">
                  <a:moveTo>
                    <a:pt x="19165" y="296307"/>
                  </a:moveTo>
                  <a:lnTo>
                    <a:pt x="192006" y="296307"/>
                  </a:lnTo>
                  <a:cubicBezTo>
                    <a:pt x="194527" y="296307"/>
                    <a:pt x="196687" y="298139"/>
                    <a:pt x="196687" y="300703"/>
                  </a:cubicBezTo>
                  <a:cubicBezTo>
                    <a:pt x="196687" y="303634"/>
                    <a:pt x="194527" y="305466"/>
                    <a:pt x="192006" y="305466"/>
                  </a:cubicBezTo>
                  <a:lnTo>
                    <a:pt x="19165" y="305466"/>
                  </a:lnTo>
                  <a:cubicBezTo>
                    <a:pt x="16645" y="305466"/>
                    <a:pt x="14484" y="303634"/>
                    <a:pt x="14484" y="300703"/>
                  </a:cubicBezTo>
                  <a:cubicBezTo>
                    <a:pt x="14484" y="298139"/>
                    <a:pt x="16645" y="296307"/>
                    <a:pt x="19165" y="296307"/>
                  </a:cubicBezTo>
                  <a:close/>
                  <a:moveTo>
                    <a:pt x="86222" y="174918"/>
                  </a:moveTo>
                  <a:cubicBezTo>
                    <a:pt x="84784" y="176721"/>
                    <a:pt x="83706" y="178885"/>
                    <a:pt x="83706" y="181409"/>
                  </a:cubicBezTo>
                  <a:cubicBezTo>
                    <a:pt x="83706" y="184294"/>
                    <a:pt x="84784" y="186457"/>
                    <a:pt x="86222" y="188261"/>
                  </a:cubicBezTo>
                  <a:lnTo>
                    <a:pt x="99521" y="201603"/>
                  </a:lnTo>
                  <a:cubicBezTo>
                    <a:pt x="108147" y="201964"/>
                    <a:pt x="116414" y="201603"/>
                    <a:pt x="124681" y="199800"/>
                  </a:cubicBezTo>
                  <a:lnTo>
                    <a:pt x="99880" y="174918"/>
                  </a:lnTo>
                  <a:cubicBezTo>
                    <a:pt x="96286" y="171312"/>
                    <a:pt x="89816" y="171312"/>
                    <a:pt x="86222" y="174918"/>
                  </a:cubicBezTo>
                  <a:close/>
                  <a:moveTo>
                    <a:pt x="142653" y="111089"/>
                  </a:moveTo>
                  <a:cubicBezTo>
                    <a:pt x="139059" y="114696"/>
                    <a:pt x="139059" y="120826"/>
                    <a:pt x="142653" y="124432"/>
                  </a:cubicBezTo>
                  <a:lnTo>
                    <a:pt x="164578" y="146429"/>
                  </a:lnTo>
                  <a:cubicBezTo>
                    <a:pt x="166376" y="148233"/>
                    <a:pt x="166376" y="151117"/>
                    <a:pt x="164578" y="152920"/>
                  </a:cubicBezTo>
                  <a:cubicBezTo>
                    <a:pt x="162781" y="154724"/>
                    <a:pt x="159906" y="154724"/>
                    <a:pt x="158109" y="152920"/>
                  </a:cubicBezTo>
                  <a:cubicBezTo>
                    <a:pt x="156311" y="151117"/>
                    <a:pt x="153795" y="150036"/>
                    <a:pt x="151279" y="150036"/>
                  </a:cubicBezTo>
                  <a:cubicBezTo>
                    <a:pt x="148763" y="150036"/>
                    <a:pt x="146247" y="151117"/>
                    <a:pt x="144810" y="152920"/>
                  </a:cubicBezTo>
                  <a:cubicBezTo>
                    <a:pt x="140856" y="156527"/>
                    <a:pt x="140856" y="162657"/>
                    <a:pt x="144810" y="166263"/>
                  </a:cubicBezTo>
                  <a:lnTo>
                    <a:pt x="161703" y="183573"/>
                  </a:lnTo>
                  <a:cubicBezTo>
                    <a:pt x="165657" y="180327"/>
                    <a:pt x="169610" y="177082"/>
                    <a:pt x="173205" y="173475"/>
                  </a:cubicBezTo>
                  <a:cubicBezTo>
                    <a:pt x="175002" y="171672"/>
                    <a:pt x="176799" y="169509"/>
                    <a:pt x="178596" y="167345"/>
                  </a:cubicBezTo>
                  <a:cubicBezTo>
                    <a:pt x="183988" y="161575"/>
                    <a:pt x="188301" y="154363"/>
                    <a:pt x="191895" y="146790"/>
                  </a:cubicBezTo>
                  <a:lnTo>
                    <a:pt x="156311" y="111089"/>
                  </a:lnTo>
                  <a:cubicBezTo>
                    <a:pt x="152717" y="107483"/>
                    <a:pt x="146247" y="107483"/>
                    <a:pt x="142653" y="111089"/>
                  </a:cubicBezTo>
                  <a:close/>
                  <a:moveTo>
                    <a:pt x="201960" y="15166"/>
                  </a:moveTo>
                  <a:lnTo>
                    <a:pt x="182910" y="34279"/>
                  </a:lnTo>
                  <a:cubicBezTo>
                    <a:pt x="210945" y="64931"/>
                    <a:pt x="218493" y="108926"/>
                    <a:pt x="201600" y="147872"/>
                  </a:cubicBezTo>
                  <a:cubicBezTo>
                    <a:pt x="201600" y="147872"/>
                    <a:pt x="201600" y="148233"/>
                    <a:pt x="201241" y="148233"/>
                  </a:cubicBezTo>
                  <a:cubicBezTo>
                    <a:pt x="197287" y="157608"/>
                    <a:pt x="191895" y="165903"/>
                    <a:pt x="185426" y="173475"/>
                  </a:cubicBezTo>
                  <a:cubicBezTo>
                    <a:pt x="183988" y="175639"/>
                    <a:pt x="181831" y="177803"/>
                    <a:pt x="179675" y="180327"/>
                  </a:cubicBezTo>
                  <a:cubicBezTo>
                    <a:pt x="174643" y="185015"/>
                    <a:pt x="169610" y="189342"/>
                    <a:pt x="163860" y="192949"/>
                  </a:cubicBezTo>
                  <a:cubicBezTo>
                    <a:pt x="163500" y="193309"/>
                    <a:pt x="163500" y="193309"/>
                    <a:pt x="163500" y="193309"/>
                  </a:cubicBezTo>
                  <a:cubicBezTo>
                    <a:pt x="154874" y="199079"/>
                    <a:pt x="145169" y="203767"/>
                    <a:pt x="135105" y="206652"/>
                  </a:cubicBezTo>
                  <a:cubicBezTo>
                    <a:pt x="125400" y="209537"/>
                    <a:pt x="115336" y="210979"/>
                    <a:pt x="105631" y="210979"/>
                  </a:cubicBezTo>
                  <a:cubicBezTo>
                    <a:pt x="103115" y="210979"/>
                    <a:pt x="100599" y="210979"/>
                    <a:pt x="98083" y="210619"/>
                  </a:cubicBezTo>
                  <a:lnTo>
                    <a:pt x="97724" y="210979"/>
                  </a:lnTo>
                  <a:cubicBezTo>
                    <a:pt x="97724" y="210979"/>
                    <a:pt x="97364" y="210979"/>
                    <a:pt x="97364" y="210619"/>
                  </a:cubicBezTo>
                  <a:cubicBezTo>
                    <a:pt x="73642" y="209176"/>
                    <a:pt x="51357" y="199079"/>
                    <a:pt x="34104" y="183573"/>
                  </a:cubicBezTo>
                  <a:lnTo>
                    <a:pt x="15054" y="202324"/>
                  </a:lnTo>
                  <a:cubicBezTo>
                    <a:pt x="39855" y="225404"/>
                    <a:pt x="71485" y="238025"/>
                    <a:pt x="105272" y="238025"/>
                  </a:cubicBezTo>
                  <a:cubicBezTo>
                    <a:pt x="140496" y="238025"/>
                    <a:pt x="173564" y="223961"/>
                    <a:pt x="198365" y="199079"/>
                  </a:cubicBezTo>
                  <a:cubicBezTo>
                    <a:pt x="249045" y="148593"/>
                    <a:pt x="250124" y="67095"/>
                    <a:pt x="201960" y="15166"/>
                  </a:cubicBezTo>
                  <a:close/>
                  <a:moveTo>
                    <a:pt x="95208" y="9757"/>
                  </a:moveTo>
                  <a:cubicBezTo>
                    <a:pt x="85503" y="10839"/>
                    <a:pt x="76158" y="13363"/>
                    <a:pt x="66812" y="16969"/>
                  </a:cubicBezTo>
                  <a:cubicBezTo>
                    <a:pt x="58186" y="20936"/>
                    <a:pt x="50638" y="25985"/>
                    <a:pt x="43449" y="31755"/>
                  </a:cubicBezTo>
                  <a:cubicBezTo>
                    <a:pt x="41652" y="33558"/>
                    <a:pt x="39136" y="35361"/>
                    <a:pt x="37339" y="37524"/>
                  </a:cubicBezTo>
                  <a:cubicBezTo>
                    <a:pt x="33026" y="41852"/>
                    <a:pt x="29072" y="46900"/>
                    <a:pt x="25477" y="51949"/>
                  </a:cubicBezTo>
                  <a:cubicBezTo>
                    <a:pt x="20445" y="59161"/>
                    <a:pt x="16851" y="67455"/>
                    <a:pt x="13975" y="75389"/>
                  </a:cubicBezTo>
                  <a:lnTo>
                    <a:pt x="72563" y="134169"/>
                  </a:lnTo>
                  <a:cubicBezTo>
                    <a:pt x="76158" y="138135"/>
                    <a:pt x="82268" y="138135"/>
                    <a:pt x="85862" y="134169"/>
                  </a:cubicBezTo>
                  <a:cubicBezTo>
                    <a:pt x="87660" y="132726"/>
                    <a:pt x="88738" y="129841"/>
                    <a:pt x="88738" y="127317"/>
                  </a:cubicBezTo>
                  <a:cubicBezTo>
                    <a:pt x="88738" y="124793"/>
                    <a:pt x="87660" y="122629"/>
                    <a:pt x="85862" y="120826"/>
                  </a:cubicBezTo>
                  <a:lnTo>
                    <a:pt x="40574" y="75028"/>
                  </a:lnTo>
                  <a:cubicBezTo>
                    <a:pt x="38776" y="73225"/>
                    <a:pt x="38776" y="70340"/>
                    <a:pt x="40574" y="68537"/>
                  </a:cubicBezTo>
                  <a:cubicBezTo>
                    <a:pt x="42371" y="66734"/>
                    <a:pt x="45606" y="66734"/>
                    <a:pt x="47043" y="68537"/>
                  </a:cubicBezTo>
                  <a:cubicBezTo>
                    <a:pt x="50638" y="72143"/>
                    <a:pt x="57108" y="72143"/>
                    <a:pt x="60702" y="68537"/>
                  </a:cubicBezTo>
                  <a:cubicBezTo>
                    <a:pt x="64296" y="64570"/>
                    <a:pt x="64296" y="58801"/>
                    <a:pt x="60702" y="55194"/>
                  </a:cubicBezTo>
                  <a:cubicBezTo>
                    <a:pt x="58545" y="53391"/>
                    <a:pt x="58545" y="50506"/>
                    <a:pt x="60702" y="48343"/>
                  </a:cubicBezTo>
                  <a:cubicBezTo>
                    <a:pt x="62140" y="46900"/>
                    <a:pt x="65375" y="46900"/>
                    <a:pt x="67172" y="48343"/>
                  </a:cubicBezTo>
                  <a:lnTo>
                    <a:pt x="67172" y="48703"/>
                  </a:lnTo>
                  <a:lnTo>
                    <a:pt x="95926" y="77552"/>
                  </a:lnTo>
                  <a:cubicBezTo>
                    <a:pt x="99521" y="81159"/>
                    <a:pt x="105991" y="81159"/>
                    <a:pt x="109585" y="77552"/>
                  </a:cubicBezTo>
                  <a:cubicBezTo>
                    <a:pt x="111382" y="76110"/>
                    <a:pt x="112460" y="73586"/>
                    <a:pt x="112460" y="71061"/>
                  </a:cubicBezTo>
                  <a:cubicBezTo>
                    <a:pt x="112460" y="68176"/>
                    <a:pt x="111382" y="66013"/>
                    <a:pt x="109585" y="64210"/>
                  </a:cubicBezTo>
                  <a:lnTo>
                    <a:pt x="94848" y="49785"/>
                  </a:lnTo>
                  <a:cubicBezTo>
                    <a:pt x="94129" y="48703"/>
                    <a:pt x="93770" y="47622"/>
                    <a:pt x="93770" y="46179"/>
                  </a:cubicBezTo>
                  <a:cubicBezTo>
                    <a:pt x="93770" y="45458"/>
                    <a:pt x="94129" y="44015"/>
                    <a:pt x="94848" y="43294"/>
                  </a:cubicBezTo>
                  <a:cubicBezTo>
                    <a:pt x="97005" y="41130"/>
                    <a:pt x="99880" y="41130"/>
                    <a:pt x="101677" y="43294"/>
                  </a:cubicBezTo>
                  <a:cubicBezTo>
                    <a:pt x="105272" y="46900"/>
                    <a:pt x="111382" y="46900"/>
                    <a:pt x="114976" y="43294"/>
                  </a:cubicBezTo>
                  <a:cubicBezTo>
                    <a:pt x="118571" y="39327"/>
                    <a:pt x="118571" y="33197"/>
                    <a:pt x="114976" y="29591"/>
                  </a:cubicBezTo>
                  <a:lnTo>
                    <a:pt x="95208" y="9757"/>
                  </a:lnTo>
                  <a:close/>
                  <a:moveTo>
                    <a:pt x="107788" y="9036"/>
                  </a:moveTo>
                  <a:lnTo>
                    <a:pt x="121806" y="23100"/>
                  </a:lnTo>
                  <a:cubicBezTo>
                    <a:pt x="128994" y="30312"/>
                    <a:pt x="128994" y="42212"/>
                    <a:pt x="121806" y="49785"/>
                  </a:cubicBezTo>
                  <a:cubicBezTo>
                    <a:pt x="118930" y="51949"/>
                    <a:pt x="116055" y="53752"/>
                    <a:pt x="112820" y="54473"/>
                  </a:cubicBezTo>
                  <a:lnTo>
                    <a:pt x="116055" y="57719"/>
                  </a:lnTo>
                  <a:cubicBezTo>
                    <a:pt x="119649" y="60964"/>
                    <a:pt x="121806" y="66013"/>
                    <a:pt x="121806" y="71061"/>
                  </a:cubicBezTo>
                  <a:cubicBezTo>
                    <a:pt x="121806" y="76110"/>
                    <a:pt x="119649" y="80798"/>
                    <a:pt x="116055" y="84404"/>
                  </a:cubicBezTo>
                  <a:cubicBezTo>
                    <a:pt x="108866" y="91616"/>
                    <a:pt x="97005" y="91616"/>
                    <a:pt x="89816" y="84404"/>
                  </a:cubicBezTo>
                  <a:lnTo>
                    <a:pt x="71844" y="66373"/>
                  </a:lnTo>
                  <a:cubicBezTo>
                    <a:pt x="71126" y="69619"/>
                    <a:pt x="69328" y="72504"/>
                    <a:pt x="67172" y="75028"/>
                  </a:cubicBezTo>
                  <a:cubicBezTo>
                    <a:pt x="64656" y="77552"/>
                    <a:pt x="61780" y="78995"/>
                    <a:pt x="58545" y="80077"/>
                  </a:cubicBezTo>
                  <a:lnTo>
                    <a:pt x="92692" y="114335"/>
                  </a:lnTo>
                  <a:cubicBezTo>
                    <a:pt x="95926" y="117941"/>
                    <a:pt x="98083" y="122629"/>
                    <a:pt x="98083" y="127317"/>
                  </a:cubicBezTo>
                  <a:cubicBezTo>
                    <a:pt x="98083" y="132726"/>
                    <a:pt x="95926" y="137054"/>
                    <a:pt x="92692" y="140660"/>
                  </a:cubicBezTo>
                  <a:cubicBezTo>
                    <a:pt x="89097" y="144626"/>
                    <a:pt x="84065" y="146429"/>
                    <a:pt x="79033" y="146429"/>
                  </a:cubicBezTo>
                  <a:cubicBezTo>
                    <a:pt x="74720" y="146429"/>
                    <a:pt x="69688" y="144626"/>
                    <a:pt x="66093" y="140660"/>
                  </a:cubicBezTo>
                  <a:lnTo>
                    <a:pt x="11100" y="85846"/>
                  </a:lnTo>
                  <a:cubicBezTo>
                    <a:pt x="4630" y="117580"/>
                    <a:pt x="13975" y="150757"/>
                    <a:pt x="37339" y="173475"/>
                  </a:cubicBezTo>
                  <a:cubicBezTo>
                    <a:pt x="50278" y="186818"/>
                    <a:pt x="66812" y="195473"/>
                    <a:pt x="84425" y="199440"/>
                  </a:cubicBezTo>
                  <a:lnTo>
                    <a:pt x="79752" y="194752"/>
                  </a:lnTo>
                  <a:cubicBezTo>
                    <a:pt x="76517" y="191145"/>
                    <a:pt x="74360" y="186457"/>
                    <a:pt x="74360" y="181409"/>
                  </a:cubicBezTo>
                  <a:cubicBezTo>
                    <a:pt x="74360" y="176721"/>
                    <a:pt x="76517" y="171672"/>
                    <a:pt x="79752" y="168427"/>
                  </a:cubicBezTo>
                  <a:cubicBezTo>
                    <a:pt x="87300" y="160854"/>
                    <a:pt x="99161" y="160854"/>
                    <a:pt x="106350" y="168427"/>
                  </a:cubicBezTo>
                  <a:lnTo>
                    <a:pt x="135105" y="196915"/>
                  </a:lnTo>
                  <a:cubicBezTo>
                    <a:pt x="141575" y="194752"/>
                    <a:pt x="147685" y="191867"/>
                    <a:pt x="153795" y="188621"/>
                  </a:cubicBezTo>
                  <a:lnTo>
                    <a:pt x="137980" y="173115"/>
                  </a:lnTo>
                  <a:cubicBezTo>
                    <a:pt x="130792" y="165542"/>
                    <a:pt x="130792" y="153642"/>
                    <a:pt x="137980" y="146429"/>
                  </a:cubicBezTo>
                  <a:cubicBezTo>
                    <a:pt x="140496" y="143905"/>
                    <a:pt x="143731" y="142463"/>
                    <a:pt x="146607" y="141381"/>
                  </a:cubicBezTo>
                  <a:lnTo>
                    <a:pt x="136183" y="130923"/>
                  </a:lnTo>
                  <a:cubicBezTo>
                    <a:pt x="132948" y="127317"/>
                    <a:pt x="130792" y="122629"/>
                    <a:pt x="130792" y="117941"/>
                  </a:cubicBezTo>
                  <a:cubicBezTo>
                    <a:pt x="130792" y="112892"/>
                    <a:pt x="132948" y="107844"/>
                    <a:pt x="136183" y="104598"/>
                  </a:cubicBezTo>
                  <a:cubicBezTo>
                    <a:pt x="139777" y="100992"/>
                    <a:pt x="144450" y="99189"/>
                    <a:pt x="149482" y="99189"/>
                  </a:cubicBezTo>
                  <a:cubicBezTo>
                    <a:pt x="154514" y="99189"/>
                    <a:pt x="159187" y="100992"/>
                    <a:pt x="162781" y="104598"/>
                  </a:cubicBezTo>
                  <a:lnTo>
                    <a:pt x="195849" y="137414"/>
                  </a:lnTo>
                  <a:cubicBezTo>
                    <a:pt x="208070" y="102795"/>
                    <a:pt x="199443" y="63849"/>
                    <a:pt x="173205" y="37524"/>
                  </a:cubicBezTo>
                  <a:cubicBezTo>
                    <a:pt x="155593" y="19854"/>
                    <a:pt x="132229" y="9757"/>
                    <a:pt x="107788" y="9036"/>
                  </a:cubicBezTo>
                  <a:close/>
                  <a:moveTo>
                    <a:pt x="96286" y="381"/>
                  </a:moveTo>
                  <a:lnTo>
                    <a:pt x="96645" y="381"/>
                  </a:lnTo>
                  <a:cubicBezTo>
                    <a:pt x="125760" y="-2143"/>
                    <a:pt x="154874" y="7954"/>
                    <a:pt x="176440" y="27788"/>
                  </a:cubicBezTo>
                  <a:lnTo>
                    <a:pt x="198365" y="5430"/>
                  </a:lnTo>
                  <a:cubicBezTo>
                    <a:pt x="200162" y="3627"/>
                    <a:pt x="203397" y="3627"/>
                    <a:pt x="205194" y="5430"/>
                  </a:cubicBezTo>
                  <a:cubicBezTo>
                    <a:pt x="260188" y="60604"/>
                    <a:pt x="260188" y="150396"/>
                    <a:pt x="205194" y="205570"/>
                  </a:cubicBezTo>
                  <a:cubicBezTo>
                    <a:pt x="179315" y="231174"/>
                    <a:pt x="145888" y="245959"/>
                    <a:pt x="109944" y="247040"/>
                  </a:cubicBezTo>
                  <a:lnTo>
                    <a:pt x="109944" y="272283"/>
                  </a:lnTo>
                  <a:lnTo>
                    <a:pt x="158109" y="272283"/>
                  </a:lnTo>
                  <a:cubicBezTo>
                    <a:pt x="160265" y="272283"/>
                    <a:pt x="162422" y="274447"/>
                    <a:pt x="162422" y="276971"/>
                  </a:cubicBezTo>
                  <a:cubicBezTo>
                    <a:pt x="162422" y="279496"/>
                    <a:pt x="160265" y="281659"/>
                    <a:pt x="158109" y="281659"/>
                  </a:cubicBezTo>
                  <a:lnTo>
                    <a:pt x="52435" y="281659"/>
                  </a:lnTo>
                  <a:cubicBezTo>
                    <a:pt x="49919" y="281659"/>
                    <a:pt x="47762" y="279496"/>
                    <a:pt x="47762" y="276971"/>
                  </a:cubicBezTo>
                  <a:cubicBezTo>
                    <a:pt x="47762" y="274447"/>
                    <a:pt x="49919" y="272283"/>
                    <a:pt x="52435" y="272283"/>
                  </a:cubicBezTo>
                  <a:lnTo>
                    <a:pt x="100599" y="272283"/>
                  </a:lnTo>
                  <a:lnTo>
                    <a:pt x="100599" y="247040"/>
                  </a:lnTo>
                  <a:cubicBezTo>
                    <a:pt x="64656" y="245959"/>
                    <a:pt x="30869" y="231174"/>
                    <a:pt x="5349" y="205570"/>
                  </a:cubicBezTo>
                  <a:cubicBezTo>
                    <a:pt x="3551" y="203767"/>
                    <a:pt x="3551" y="200882"/>
                    <a:pt x="5349" y="199079"/>
                  </a:cubicBezTo>
                  <a:lnTo>
                    <a:pt x="27634" y="176721"/>
                  </a:lnTo>
                  <a:cubicBezTo>
                    <a:pt x="2833" y="149675"/>
                    <a:pt x="-6153" y="111089"/>
                    <a:pt x="4270" y="75389"/>
                  </a:cubicBezTo>
                  <a:cubicBezTo>
                    <a:pt x="7146" y="65292"/>
                    <a:pt x="11459" y="55555"/>
                    <a:pt x="17570" y="46900"/>
                  </a:cubicBezTo>
                  <a:cubicBezTo>
                    <a:pt x="21524" y="41130"/>
                    <a:pt x="25837" y="35361"/>
                    <a:pt x="30869" y="31033"/>
                  </a:cubicBezTo>
                  <a:cubicBezTo>
                    <a:pt x="33026" y="28509"/>
                    <a:pt x="35542" y="26345"/>
                    <a:pt x="37339" y="24542"/>
                  </a:cubicBezTo>
                  <a:cubicBezTo>
                    <a:pt x="45246" y="18051"/>
                    <a:pt x="53873" y="13003"/>
                    <a:pt x="63218" y="8675"/>
                  </a:cubicBezTo>
                  <a:cubicBezTo>
                    <a:pt x="73642" y="3987"/>
                    <a:pt x="84784" y="1102"/>
                    <a:pt x="96286" y="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760">
              <a:extLst>
                <a:ext uri="{FF2B5EF4-FFF2-40B4-BE49-F238E27FC236}">
                  <a16:creationId xmlns:a16="http://schemas.microsoft.com/office/drawing/2014/main" id="{8708A26B-ED9D-5442-81FE-965E6F6B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4223" y="4909184"/>
              <a:ext cx="1001064" cy="876580"/>
            </a:xfrm>
            <a:custGeom>
              <a:avLst/>
              <a:gdLst>
                <a:gd name="T0" fmla="*/ 29805 w 306027"/>
                <a:gd name="T1" fmla="*/ 186710 h 267856"/>
                <a:gd name="T2" fmla="*/ 19050 w 306027"/>
                <a:gd name="T3" fmla="*/ 186710 h 267856"/>
                <a:gd name="T4" fmla="*/ 276074 w 306027"/>
                <a:gd name="T5" fmla="*/ 180535 h 267856"/>
                <a:gd name="T6" fmla="*/ 215807 w 306027"/>
                <a:gd name="T7" fmla="*/ 201649 h 267856"/>
                <a:gd name="T8" fmla="*/ 215085 w 306027"/>
                <a:gd name="T9" fmla="*/ 213101 h 267856"/>
                <a:gd name="T10" fmla="*/ 273187 w 306027"/>
                <a:gd name="T11" fmla="*/ 193060 h 267856"/>
                <a:gd name="T12" fmla="*/ 276074 w 306027"/>
                <a:gd name="T13" fmla="*/ 180535 h 267856"/>
                <a:gd name="T14" fmla="*/ 48358 w 306027"/>
                <a:gd name="T15" fmla="*/ 246026 h 267856"/>
                <a:gd name="T16" fmla="*/ 296644 w 306027"/>
                <a:gd name="T17" fmla="*/ 200934 h 267856"/>
                <a:gd name="T18" fmla="*/ 273909 w 306027"/>
                <a:gd name="T19" fmla="*/ 202723 h 267856"/>
                <a:gd name="T20" fmla="*/ 168532 w 306027"/>
                <a:gd name="T21" fmla="*/ 230279 h 267856"/>
                <a:gd name="T22" fmla="*/ 123422 w 306027"/>
                <a:gd name="T23" fmla="*/ 222048 h 267856"/>
                <a:gd name="T24" fmla="*/ 198124 w 306027"/>
                <a:gd name="T25" fmla="*/ 217038 h 267856"/>
                <a:gd name="T26" fmla="*/ 206785 w 306027"/>
                <a:gd name="T27" fmla="*/ 208449 h 267856"/>
                <a:gd name="T28" fmla="*/ 194876 w 306027"/>
                <a:gd name="T29" fmla="*/ 192702 h 267856"/>
                <a:gd name="T30" fmla="*/ 48358 w 306027"/>
                <a:gd name="T31" fmla="*/ 171230 h 267856"/>
                <a:gd name="T32" fmla="*/ 9383 w 306027"/>
                <a:gd name="T33" fmla="*/ 244952 h 267856"/>
                <a:gd name="T34" fmla="*/ 38975 w 306027"/>
                <a:gd name="T35" fmla="*/ 171230 h 267856"/>
                <a:gd name="T36" fmla="*/ 4692 w 306027"/>
                <a:gd name="T37" fmla="*/ 161925 h 267856"/>
                <a:gd name="T38" fmla="*/ 136413 w 306027"/>
                <a:gd name="T39" fmla="*/ 175166 h 267856"/>
                <a:gd name="T40" fmla="*/ 210033 w 306027"/>
                <a:gd name="T41" fmla="*/ 189481 h 267856"/>
                <a:gd name="T42" fmla="*/ 249730 w 306027"/>
                <a:gd name="T43" fmla="*/ 179461 h 267856"/>
                <a:gd name="T44" fmla="*/ 287622 w 306027"/>
                <a:gd name="T45" fmla="*/ 184829 h 267856"/>
                <a:gd name="T46" fmla="*/ 300253 w 306027"/>
                <a:gd name="T47" fmla="*/ 189481 h 267856"/>
                <a:gd name="T48" fmla="*/ 294840 w 306027"/>
                <a:gd name="T49" fmla="*/ 218112 h 267856"/>
                <a:gd name="T50" fmla="*/ 42945 w 306027"/>
                <a:gd name="T51" fmla="*/ 253899 h 267856"/>
                <a:gd name="T52" fmla="*/ 0 w 306027"/>
                <a:gd name="T53" fmla="*/ 249247 h 267856"/>
                <a:gd name="T54" fmla="*/ 4692 w 306027"/>
                <a:gd name="T55" fmla="*/ 161925 h 267856"/>
                <a:gd name="T56" fmla="*/ 178636 w 306027"/>
                <a:gd name="T57" fmla="*/ 143471 h 267856"/>
                <a:gd name="T58" fmla="*/ 202455 w 306027"/>
                <a:gd name="T59" fmla="*/ 143471 h 267856"/>
                <a:gd name="T60" fmla="*/ 232769 w 306027"/>
                <a:gd name="T61" fmla="*/ 97330 h 267856"/>
                <a:gd name="T62" fmla="*/ 195237 w 306027"/>
                <a:gd name="T63" fmla="*/ 122563 h 267856"/>
                <a:gd name="T64" fmla="*/ 232769 w 306027"/>
                <a:gd name="T65" fmla="*/ 109586 h 267856"/>
                <a:gd name="T66" fmla="*/ 73259 w 306027"/>
                <a:gd name="T67" fmla="*/ 97330 h 267856"/>
                <a:gd name="T68" fmla="*/ 153014 w 306027"/>
                <a:gd name="T69" fmla="*/ 134099 h 267856"/>
                <a:gd name="T70" fmla="*/ 185854 w 306027"/>
                <a:gd name="T71" fmla="*/ 122563 h 267856"/>
                <a:gd name="T72" fmla="*/ 153014 w 306027"/>
                <a:gd name="T73" fmla="*/ 115354 h 267856"/>
                <a:gd name="T74" fmla="*/ 232769 w 306027"/>
                <a:gd name="T75" fmla="*/ 63805 h 267856"/>
                <a:gd name="T76" fmla="*/ 195237 w 306027"/>
                <a:gd name="T77" fmla="*/ 102376 h 267856"/>
                <a:gd name="T78" fmla="*/ 232769 w 306027"/>
                <a:gd name="T79" fmla="*/ 63805 h 267856"/>
                <a:gd name="T80" fmla="*/ 73259 w 306027"/>
                <a:gd name="T81" fmla="*/ 81829 h 267856"/>
                <a:gd name="T82" fmla="*/ 185854 w 306027"/>
                <a:gd name="T83" fmla="*/ 103818 h 267856"/>
                <a:gd name="T84" fmla="*/ 154096 w 306027"/>
                <a:gd name="T85" fmla="*/ 83271 h 267856"/>
                <a:gd name="T86" fmla="*/ 151931 w 306027"/>
                <a:gd name="T87" fmla="*/ 83271 h 267856"/>
                <a:gd name="T88" fmla="*/ 153014 w 306027"/>
                <a:gd name="T89" fmla="*/ 9373 h 267856"/>
                <a:gd name="T90" fmla="*/ 153014 w 306027"/>
                <a:gd name="T91" fmla="*/ 74259 h 267856"/>
                <a:gd name="T92" fmla="*/ 150127 w 306027"/>
                <a:gd name="T93" fmla="*/ 41455 h 267856"/>
                <a:gd name="T94" fmla="*/ 155901 w 306027"/>
                <a:gd name="T95" fmla="*/ 34246 h 267856"/>
                <a:gd name="T96" fmla="*/ 282209 w 306027"/>
                <a:gd name="T97" fmla="*/ 41816 h 267856"/>
                <a:gd name="T98" fmla="*/ 151931 w 306027"/>
                <a:gd name="T99" fmla="*/ 0 h 267856"/>
                <a:gd name="T100" fmla="*/ 302419 w 306027"/>
                <a:gd name="T101" fmla="*/ 37130 h 267856"/>
                <a:gd name="T102" fmla="*/ 302419 w 306027"/>
                <a:gd name="T103" fmla="*/ 46142 h 267856"/>
                <a:gd name="T104" fmla="*/ 242151 w 306027"/>
                <a:gd name="T105" fmla="*/ 109586 h 267856"/>
                <a:gd name="T106" fmla="*/ 211477 w 306027"/>
                <a:gd name="T107" fmla="*/ 143471 h 267856"/>
                <a:gd name="T108" fmla="*/ 169253 w 306027"/>
                <a:gd name="T109" fmla="*/ 143471 h 267856"/>
                <a:gd name="T110" fmla="*/ 153014 w 306027"/>
                <a:gd name="T111" fmla="*/ 143471 h 267856"/>
                <a:gd name="T112" fmla="*/ 64237 w 306027"/>
                <a:gd name="T113" fmla="*/ 61282 h 267856"/>
                <a:gd name="T114" fmla="*/ 0 w 306027"/>
                <a:gd name="T115" fmla="*/ 41816 h 267856"/>
                <a:gd name="T116" fmla="*/ 151931 w 306027"/>
                <a:gd name="T117" fmla="*/ 0 h 267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27" h="267856">
                  <a:moveTo>
                    <a:pt x="24428" y="180975"/>
                  </a:moveTo>
                  <a:cubicBezTo>
                    <a:pt x="27295" y="180975"/>
                    <a:pt x="29805" y="183484"/>
                    <a:pt x="29805" y="186710"/>
                  </a:cubicBezTo>
                  <a:cubicBezTo>
                    <a:pt x="29805" y="189578"/>
                    <a:pt x="27295" y="191729"/>
                    <a:pt x="24428" y="191729"/>
                  </a:cubicBezTo>
                  <a:cubicBezTo>
                    <a:pt x="21201" y="191729"/>
                    <a:pt x="19050" y="189578"/>
                    <a:pt x="19050" y="186710"/>
                  </a:cubicBezTo>
                  <a:cubicBezTo>
                    <a:pt x="19050" y="183484"/>
                    <a:pt x="21201" y="180975"/>
                    <a:pt x="24428" y="180975"/>
                  </a:cubicBezTo>
                  <a:close/>
                  <a:moveTo>
                    <a:pt x="276074" y="180535"/>
                  </a:moveTo>
                  <a:cubicBezTo>
                    <a:pt x="273548" y="179461"/>
                    <a:pt x="262000" y="184113"/>
                    <a:pt x="253700" y="187692"/>
                  </a:cubicBezTo>
                  <a:cubicBezTo>
                    <a:pt x="243234" y="192344"/>
                    <a:pt x="230242" y="197713"/>
                    <a:pt x="215807" y="201649"/>
                  </a:cubicBezTo>
                  <a:cubicBezTo>
                    <a:pt x="216168" y="203797"/>
                    <a:pt x="216529" y="206302"/>
                    <a:pt x="216168" y="208807"/>
                  </a:cubicBezTo>
                  <a:cubicBezTo>
                    <a:pt x="215807" y="210238"/>
                    <a:pt x="215807" y="211670"/>
                    <a:pt x="215085" y="213101"/>
                  </a:cubicBezTo>
                  <a:cubicBezTo>
                    <a:pt x="239986" y="207017"/>
                    <a:pt x="257669" y="199502"/>
                    <a:pt x="270300" y="194492"/>
                  </a:cubicBezTo>
                  <a:cubicBezTo>
                    <a:pt x="271383" y="193776"/>
                    <a:pt x="272465" y="193418"/>
                    <a:pt x="273187" y="193060"/>
                  </a:cubicBezTo>
                  <a:cubicBezTo>
                    <a:pt x="275713" y="190913"/>
                    <a:pt x="278600" y="187334"/>
                    <a:pt x="278600" y="184829"/>
                  </a:cubicBezTo>
                  <a:cubicBezTo>
                    <a:pt x="278600" y="183755"/>
                    <a:pt x="278240" y="182324"/>
                    <a:pt x="276074" y="180535"/>
                  </a:cubicBezTo>
                  <a:close/>
                  <a:moveTo>
                    <a:pt x="48358" y="171230"/>
                  </a:moveTo>
                  <a:lnTo>
                    <a:pt x="48358" y="246026"/>
                  </a:lnTo>
                  <a:cubicBezTo>
                    <a:pt x="69289" y="252468"/>
                    <a:pt x="194154" y="285392"/>
                    <a:pt x="289427" y="210596"/>
                  </a:cubicBezTo>
                  <a:cubicBezTo>
                    <a:pt x="291231" y="209165"/>
                    <a:pt x="296284" y="204870"/>
                    <a:pt x="296644" y="200934"/>
                  </a:cubicBezTo>
                  <a:cubicBezTo>
                    <a:pt x="296644" y="200218"/>
                    <a:pt x="296284" y="198428"/>
                    <a:pt x="294479" y="196639"/>
                  </a:cubicBezTo>
                  <a:cubicBezTo>
                    <a:pt x="292314" y="194850"/>
                    <a:pt x="283292" y="198786"/>
                    <a:pt x="273909" y="202723"/>
                  </a:cubicBezTo>
                  <a:cubicBezTo>
                    <a:pt x="258391" y="209165"/>
                    <a:pt x="235295" y="219185"/>
                    <a:pt x="201011" y="225627"/>
                  </a:cubicBezTo>
                  <a:cubicBezTo>
                    <a:pt x="193072" y="228490"/>
                    <a:pt x="182245" y="230279"/>
                    <a:pt x="168532" y="230279"/>
                  </a:cubicBezTo>
                  <a:cubicBezTo>
                    <a:pt x="156983" y="230279"/>
                    <a:pt x="143270" y="229206"/>
                    <a:pt x="127391" y="227058"/>
                  </a:cubicBezTo>
                  <a:cubicBezTo>
                    <a:pt x="124865" y="226701"/>
                    <a:pt x="122700" y="224553"/>
                    <a:pt x="123422" y="222048"/>
                  </a:cubicBezTo>
                  <a:cubicBezTo>
                    <a:pt x="123422" y="219543"/>
                    <a:pt x="125948" y="217396"/>
                    <a:pt x="128474" y="217754"/>
                  </a:cubicBezTo>
                  <a:cubicBezTo>
                    <a:pt x="170336" y="223122"/>
                    <a:pt x="189463" y="220259"/>
                    <a:pt x="198124" y="217038"/>
                  </a:cubicBezTo>
                  <a:lnTo>
                    <a:pt x="198485" y="216680"/>
                  </a:lnTo>
                  <a:cubicBezTo>
                    <a:pt x="206785" y="213817"/>
                    <a:pt x="206785" y="209523"/>
                    <a:pt x="206785" y="208449"/>
                  </a:cubicBezTo>
                  <a:cubicBezTo>
                    <a:pt x="207146" y="202723"/>
                    <a:pt x="206063" y="198428"/>
                    <a:pt x="203537" y="195923"/>
                  </a:cubicBezTo>
                  <a:cubicBezTo>
                    <a:pt x="199928" y="192344"/>
                    <a:pt x="194876" y="192702"/>
                    <a:pt x="194876" y="192702"/>
                  </a:cubicBezTo>
                  <a:cubicBezTo>
                    <a:pt x="149405" y="193418"/>
                    <a:pt x="140744" y="188766"/>
                    <a:pt x="131361" y="183040"/>
                  </a:cubicBezTo>
                  <a:cubicBezTo>
                    <a:pt x="121978" y="177672"/>
                    <a:pt x="111512" y="171588"/>
                    <a:pt x="48358" y="171230"/>
                  </a:cubicBezTo>
                  <a:close/>
                  <a:moveTo>
                    <a:pt x="9383" y="171230"/>
                  </a:moveTo>
                  <a:lnTo>
                    <a:pt x="9383" y="244952"/>
                  </a:lnTo>
                  <a:lnTo>
                    <a:pt x="38975" y="244952"/>
                  </a:lnTo>
                  <a:lnTo>
                    <a:pt x="38975" y="171230"/>
                  </a:lnTo>
                  <a:lnTo>
                    <a:pt x="9383" y="171230"/>
                  </a:lnTo>
                  <a:close/>
                  <a:moveTo>
                    <a:pt x="4692" y="161925"/>
                  </a:moveTo>
                  <a:lnTo>
                    <a:pt x="43667" y="161925"/>
                  </a:lnTo>
                  <a:cubicBezTo>
                    <a:pt x="113678" y="161925"/>
                    <a:pt x="125587" y="169083"/>
                    <a:pt x="136413" y="175166"/>
                  </a:cubicBezTo>
                  <a:cubicBezTo>
                    <a:pt x="144353" y="180177"/>
                    <a:pt x="151570" y="184113"/>
                    <a:pt x="194154" y="183398"/>
                  </a:cubicBezTo>
                  <a:cubicBezTo>
                    <a:pt x="194515" y="183398"/>
                    <a:pt x="203537" y="183040"/>
                    <a:pt x="210033" y="189481"/>
                  </a:cubicBezTo>
                  <a:cubicBezTo>
                    <a:pt x="211116" y="190555"/>
                    <a:pt x="211837" y="191629"/>
                    <a:pt x="212920" y="193060"/>
                  </a:cubicBezTo>
                  <a:cubicBezTo>
                    <a:pt x="226994" y="188766"/>
                    <a:pt x="239625" y="183755"/>
                    <a:pt x="249730" y="179461"/>
                  </a:cubicBezTo>
                  <a:cubicBezTo>
                    <a:pt x="265609" y="172661"/>
                    <a:pt x="275352" y="168725"/>
                    <a:pt x="281487" y="173377"/>
                  </a:cubicBezTo>
                  <a:cubicBezTo>
                    <a:pt x="286901" y="177314"/>
                    <a:pt x="287622" y="181608"/>
                    <a:pt x="287622" y="184829"/>
                  </a:cubicBezTo>
                  <a:cubicBezTo>
                    <a:pt x="287622" y="185903"/>
                    <a:pt x="287622" y="186976"/>
                    <a:pt x="287262" y="187692"/>
                  </a:cubicBezTo>
                  <a:cubicBezTo>
                    <a:pt x="292675" y="186618"/>
                    <a:pt x="297005" y="186976"/>
                    <a:pt x="300253" y="189481"/>
                  </a:cubicBezTo>
                  <a:cubicBezTo>
                    <a:pt x="305306" y="193776"/>
                    <a:pt x="306027" y="198428"/>
                    <a:pt x="306027" y="201291"/>
                  </a:cubicBezTo>
                  <a:cubicBezTo>
                    <a:pt x="305666" y="210596"/>
                    <a:pt x="295923" y="217396"/>
                    <a:pt x="294840" y="218112"/>
                  </a:cubicBezTo>
                  <a:cubicBezTo>
                    <a:pt x="245038" y="257478"/>
                    <a:pt x="186937" y="267856"/>
                    <a:pt x="139300" y="267856"/>
                  </a:cubicBezTo>
                  <a:cubicBezTo>
                    <a:pt x="88416" y="267856"/>
                    <a:pt x="48719" y="255689"/>
                    <a:pt x="42945" y="253899"/>
                  </a:cubicBezTo>
                  <a:lnTo>
                    <a:pt x="4692" y="253899"/>
                  </a:lnTo>
                  <a:cubicBezTo>
                    <a:pt x="2166" y="253899"/>
                    <a:pt x="0" y="252110"/>
                    <a:pt x="0" y="249247"/>
                  </a:cubicBezTo>
                  <a:lnTo>
                    <a:pt x="0" y="166577"/>
                  </a:lnTo>
                  <a:cubicBezTo>
                    <a:pt x="0" y="164072"/>
                    <a:pt x="2166" y="161925"/>
                    <a:pt x="4692" y="161925"/>
                  </a:cubicBezTo>
                  <a:close/>
                  <a:moveTo>
                    <a:pt x="190545" y="131575"/>
                  </a:moveTo>
                  <a:cubicBezTo>
                    <a:pt x="184050" y="131575"/>
                    <a:pt x="178636" y="136983"/>
                    <a:pt x="178636" y="143471"/>
                  </a:cubicBezTo>
                  <a:cubicBezTo>
                    <a:pt x="178636" y="150320"/>
                    <a:pt x="184050" y="155367"/>
                    <a:pt x="190545" y="155367"/>
                  </a:cubicBezTo>
                  <a:cubicBezTo>
                    <a:pt x="197041" y="155367"/>
                    <a:pt x="202455" y="150320"/>
                    <a:pt x="202455" y="143471"/>
                  </a:cubicBezTo>
                  <a:cubicBezTo>
                    <a:pt x="202455" y="136983"/>
                    <a:pt x="197041" y="131575"/>
                    <a:pt x="190545" y="131575"/>
                  </a:cubicBezTo>
                  <a:close/>
                  <a:moveTo>
                    <a:pt x="232769" y="97330"/>
                  </a:moveTo>
                  <a:cubicBezTo>
                    <a:pt x="224107" y="103818"/>
                    <a:pt x="210755" y="108505"/>
                    <a:pt x="195237" y="111749"/>
                  </a:cubicBezTo>
                  <a:lnTo>
                    <a:pt x="195237" y="122563"/>
                  </a:lnTo>
                  <a:cubicBezTo>
                    <a:pt x="198846" y="123645"/>
                    <a:pt x="202094" y="125447"/>
                    <a:pt x="204620" y="127971"/>
                  </a:cubicBezTo>
                  <a:cubicBezTo>
                    <a:pt x="221942" y="122924"/>
                    <a:pt x="232769" y="116075"/>
                    <a:pt x="232769" y="109586"/>
                  </a:cubicBezTo>
                  <a:lnTo>
                    <a:pt x="232769" y="97330"/>
                  </a:lnTo>
                  <a:close/>
                  <a:moveTo>
                    <a:pt x="73259" y="97330"/>
                  </a:moveTo>
                  <a:lnTo>
                    <a:pt x="73259" y="109586"/>
                  </a:lnTo>
                  <a:cubicBezTo>
                    <a:pt x="73259" y="121121"/>
                    <a:pt x="107543" y="134099"/>
                    <a:pt x="153014" y="134099"/>
                  </a:cubicBezTo>
                  <a:cubicBezTo>
                    <a:pt x="159871" y="134099"/>
                    <a:pt x="166006" y="133738"/>
                    <a:pt x="172140" y="133378"/>
                  </a:cubicBezTo>
                  <a:cubicBezTo>
                    <a:pt x="175028" y="127971"/>
                    <a:pt x="180080" y="124005"/>
                    <a:pt x="185854" y="122563"/>
                  </a:cubicBezTo>
                  <a:lnTo>
                    <a:pt x="185854" y="113191"/>
                  </a:lnTo>
                  <a:cubicBezTo>
                    <a:pt x="175028" y="114993"/>
                    <a:pt x="163840" y="115354"/>
                    <a:pt x="153014" y="115354"/>
                  </a:cubicBezTo>
                  <a:cubicBezTo>
                    <a:pt x="121617" y="115354"/>
                    <a:pt x="89138" y="109586"/>
                    <a:pt x="73259" y="97330"/>
                  </a:cubicBezTo>
                  <a:close/>
                  <a:moveTo>
                    <a:pt x="232769" y="63805"/>
                  </a:moveTo>
                  <a:lnTo>
                    <a:pt x="195237" y="73178"/>
                  </a:lnTo>
                  <a:lnTo>
                    <a:pt x="195237" y="102376"/>
                  </a:lnTo>
                  <a:cubicBezTo>
                    <a:pt x="217972" y="97690"/>
                    <a:pt x="232769" y="89399"/>
                    <a:pt x="232769" y="81829"/>
                  </a:cubicBezTo>
                  <a:lnTo>
                    <a:pt x="232769" y="63805"/>
                  </a:lnTo>
                  <a:close/>
                  <a:moveTo>
                    <a:pt x="73259" y="63805"/>
                  </a:moveTo>
                  <a:lnTo>
                    <a:pt x="73259" y="81829"/>
                  </a:lnTo>
                  <a:cubicBezTo>
                    <a:pt x="73259" y="93364"/>
                    <a:pt x="107543" y="106342"/>
                    <a:pt x="153014" y="106342"/>
                  </a:cubicBezTo>
                  <a:cubicBezTo>
                    <a:pt x="164923" y="106342"/>
                    <a:pt x="176110" y="105260"/>
                    <a:pt x="185854" y="103818"/>
                  </a:cubicBezTo>
                  <a:lnTo>
                    <a:pt x="185854" y="75340"/>
                  </a:lnTo>
                  <a:lnTo>
                    <a:pt x="154096" y="83271"/>
                  </a:lnTo>
                  <a:cubicBezTo>
                    <a:pt x="153736" y="83271"/>
                    <a:pt x="153375" y="83271"/>
                    <a:pt x="153014" y="83271"/>
                  </a:cubicBezTo>
                  <a:cubicBezTo>
                    <a:pt x="152653" y="83271"/>
                    <a:pt x="152292" y="83271"/>
                    <a:pt x="151931" y="83271"/>
                  </a:cubicBezTo>
                  <a:lnTo>
                    <a:pt x="73259" y="63805"/>
                  </a:lnTo>
                  <a:close/>
                  <a:moveTo>
                    <a:pt x="153014" y="9373"/>
                  </a:moveTo>
                  <a:lnTo>
                    <a:pt x="23818" y="41816"/>
                  </a:lnTo>
                  <a:lnTo>
                    <a:pt x="153014" y="74259"/>
                  </a:lnTo>
                  <a:lnTo>
                    <a:pt x="180441" y="67049"/>
                  </a:lnTo>
                  <a:lnTo>
                    <a:pt x="150127" y="41455"/>
                  </a:lnTo>
                  <a:cubicBezTo>
                    <a:pt x="147961" y="39653"/>
                    <a:pt x="147961" y="36769"/>
                    <a:pt x="149405" y="34606"/>
                  </a:cubicBezTo>
                  <a:cubicBezTo>
                    <a:pt x="151209" y="32804"/>
                    <a:pt x="154096" y="32443"/>
                    <a:pt x="155901" y="34246"/>
                  </a:cubicBezTo>
                  <a:lnTo>
                    <a:pt x="191628" y="64166"/>
                  </a:lnTo>
                  <a:lnTo>
                    <a:pt x="282209" y="41816"/>
                  </a:lnTo>
                  <a:lnTo>
                    <a:pt x="153014" y="9373"/>
                  </a:lnTo>
                  <a:close/>
                  <a:moveTo>
                    <a:pt x="151931" y="0"/>
                  </a:moveTo>
                  <a:cubicBezTo>
                    <a:pt x="152653" y="0"/>
                    <a:pt x="153375" y="0"/>
                    <a:pt x="154096" y="0"/>
                  </a:cubicBezTo>
                  <a:lnTo>
                    <a:pt x="302419" y="37130"/>
                  </a:lnTo>
                  <a:cubicBezTo>
                    <a:pt x="304584" y="37851"/>
                    <a:pt x="306027" y="39653"/>
                    <a:pt x="306027" y="41816"/>
                  </a:cubicBezTo>
                  <a:cubicBezTo>
                    <a:pt x="306027" y="43979"/>
                    <a:pt x="304584" y="45781"/>
                    <a:pt x="302419" y="46142"/>
                  </a:cubicBezTo>
                  <a:lnTo>
                    <a:pt x="242151" y="61282"/>
                  </a:lnTo>
                  <a:lnTo>
                    <a:pt x="242151" y="109586"/>
                  </a:lnTo>
                  <a:cubicBezTo>
                    <a:pt x="242151" y="121482"/>
                    <a:pt x="228799" y="130133"/>
                    <a:pt x="210394" y="135901"/>
                  </a:cubicBezTo>
                  <a:cubicBezTo>
                    <a:pt x="211116" y="138064"/>
                    <a:pt x="211477" y="140587"/>
                    <a:pt x="211477" y="143471"/>
                  </a:cubicBezTo>
                  <a:cubicBezTo>
                    <a:pt x="211477" y="155007"/>
                    <a:pt x="202094" y="164740"/>
                    <a:pt x="190545" y="164740"/>
                  </a:cubicBezTo>
                  <a:cubicBezTo>
                    <a:pt x="178636" y="164740"/>
                    <a:pt x="169253" y="155007"/>
                    <a:pt x="169253" y="143471"/>
                  </a:cubicBezTo>
                  <a:lnTo>
                    <a:pt x="169253" y="143111"/>
                  </a:lnTo>
                  <a:cubicBezTo>
                    <a:pt x="163840" y="143111"/>
                    <a:pt x="158427" y="143471"/>
                    <a:pt x="153014" y="143471"/>
                  </a:cubicBezTo>
                  <a:cubicBezTo>
                    <a:pt x="110069" y="143471"/>
                    <a:pt x="64237" y="131575"/>
                    <a:pt x="64237" y="109586"/>
                  </a:cubicBezTo>
                  <a:lnTo>
                    <a:pt x="64237" y="61282"/>
                  </a:lnTo>
                  <a:lnTo>
                    <a:pt x="3609" y="46142"/>
                  </a:lnTo>
                  <a:cubicBezTo>
                    <a:pt x="1444" y="45781"/>
                    <a:pt x="0" y="43979"/>
                    <a:pt x="0" y="41816"/>
                  </a:cubicBezTo>
                  <a:cubicBezTo>
                    <a:pt x="0" y="39653"/>
                    <a:pt x="1444" y="37851"/>
                    <a:pt x="3609" y="37130"/>
                  </a:cubicBezTo>
                  <a:lnTo>
                    <a:pt x="151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759">
              <a:extLst>
                <a:ext uri="{FF2B5EF4-FFF2-40B4-BE49-F238E27FC236}">
                  <a16:creationId xmlns:a16="http://schemas.microsoft.com/office/drawing/2014/main" id="{85C5F1CD-A66F-A34D-97B7-8636361E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8510" y="7302044"/>
              <a:ext cx="995876" cy="726160"/>
            </a:xfrm>
            <a:custGeom>
              <a:avLst/>
              <a:gdLst>
                <a:gd name="T0" fmla="*/ 29833 w 304441"/>
                <a:gd name="T1" fmla="*/ 184188 h 221888"/>
                <a:gd name="T2" fmla="*/ 129037 w 304441"/>
                <a:gd name="T3" fmla="*/ 198325 h 221888"/>
                <a:gd name="T4" fmla="*/ 143055 w 304441"/>
                <a:gd name="T5" fmla="*/ 212463 h 221888"/>
                <a:gd name="T6" fmla="*/ 170731 w 304441"/>
                <a:gd name="T7" fmla="*/ 203038 h 221888"/>
                <a:gd name="T8" fmla="*/ 281077 w 304441"/>
                <a:gd name="T9" fmla="*/ 198325 h 221888"/>
                <a:gd name="T10" fmla="*/ 155635 w 304441"/>
                <a:gd name="T11" fmla="*/ 192888 h 221888"/>
                <a:gd name="T12" fmla="*/ 80962 w 304441"/>
                <a:gd name="T13" fmla="*/ 171681 h 221888"/>
                <a:gd name="T14" fmla="*/ 43851 w 304441"/>
                <a:gd name="T15" fmla="*/ 169688 h 221888"/>
                <a:gd name="T16" fmla="*/ 51758 w 304441"/>
                <a:gd name="T17" fmla="*/ 148663 h 221888"/>
                <a:gd name="T18" fmla="*/ 153119 w 304441"/>
                <a:gd name="T19" fmla="*/ 182013 h 221888"/>
                <a:gd name="T20" fmla="*/ 282156 w 304441"/>
                <a:gd name="T21" fmla="*/ 178388 h 221888"/>
                <a:gd name="T22" fmla="*/ 299768 w 304441"/>
                <a:gd name="T23" fmla="*/ 198325 h 221888"/>
                <a:gd name="T24" fmla="*/ 299768 w 304441"/>
                <a:gd name="T25" fmla="*/ 207750 h 221888"/>
                <a:gd name="T26" fmla="*/ 161386 w 304441"/>
                <a:gd name="T27" fmla="*/ 221888 h 221888"/>
                <a:gd name="T28" fmla="*/ 125083 w 304441"/>
                <a:gd name="T29" fmla="*/ 207750 h 221888"/>
                <a:gd name="T30" fmla="*/ 0 w 304441"/>
                <a:gd name="T31" fmla="*/ 203038 h 221888"/>
                <a:gd name="T32" fmla="*/ 13299 w 304441"/>
                <a:gd name="T33" fmla="*/ 198325 h 221888"/>
                <a:gd name="T34" fmla="*/ 24801 w 304441"/>
                <a:gd name="T35" fmla="*/ 176213 h 221888"/>
                <a:gd name="T36" fmla="*/ 44210 w 304441"/>
                <a:gd name="T37" fmla="*/ 143225 h 221888"/>
                <a:gd name="T38" fmla="*/ 180542 w 304441"/>
                <a:gd name="T39" fmla="*/ 8980 h 221888"/>
                <a:gd name="T40" fmla="*/ 179463 w 304441"/>
                <a:gd name="T41" fmla="*/ 76513 h 221888"/>
                <a:gd name="T42" fmla="*/ 216143 w 304441"/>
                <a:gd name="T43" fmla="*/ 99144 h 221888"/>
                <a:gd name="T44" fmla="*/ 258577 w 304441"/>
                <a:gd name="T45" fmla="*/ 81183 h 221888"/>
                <a:gd name="T46" fmla="*/ 240597 w 304441"/>
                <a:gd name="T47" fmla="*/ 60708 h 221888"/>
                <a:gd name="T48" fmla="*/ 242755 w 304441"/>
                <a:gd name="T49" fmla="*/ 49213 h 221888"/>
                <a:gd name="T50" fmla="*/ 217941 w 304441"/>
                <a:gd name="T51" fmla="*/ 38436 h 221888"/>
                <a:gd name="T52" fmla="*/ 210389 w 304441"/>
                <a:gd name="T53" fmla="*/ 35562 h 221888"/>
                <a:gd name="T54" fmla="*/ 180542 w 304441"/>
                <a:gd name="T55" fmla="*/ 0 h 221888"/>
                <a:gd name="T56" fmla="*/ 228010 w 304441"/>
                <a:gd name="T57" fmla="*/ 25145 h 221888"/>
                <a:gd name="T58" fmla="*/ 251026 w 304441"/>
                <a:gd name="T59" fmla="*/ 55679 h 221888"/>
                <a:gd name="T60" fmla="*/ 240237 w 304441"/>
                <a:gd name="T61" fmla="*/ 108483 h 221888"/>
                <a:gd name="T62" fmla="*/ 221897 w 304441"/>
                <a:gd name="T63" fmla="*/ 119260 h 221888"/>
                <a:gd name="T64" fmla="*/ 208591 w 304441"/>
                <a:gd name="T65" fmla="*/ 147279 h 221888"/>
                <a:gd name="T66" fmla="*/ 204995 w 304441"/>
                <a:gd name="T67" fmla="*/ 139376 h 221888"/>
                <a:gd name="T68" fmla="*/ 174788 w 304441"/>
                <a:gd name="T69" fmla="*/ 89086 h 221888"/>
                <a:gd name="T70" fmla="*/ 169394 w 304441"/>
                <a:gd name="T71" fmla="*/ 83697 h 221888"/>
                <a:gd name="T72" fmla="*/ 132353 w 304441"/>
                <a:gd name="T73" fmla="*/ 38795 h 221888"/>
                <a:gd name="T74" fmla="*/ 91717 w 304441"/>
                <a:gd name="T75" fmla="*/ 75435 h 221888"/>
                <a:gd name="T76" fmla="*/ 74456 w 304441"/>
                <a:gd name="T77" fmla="*/ 69688 h 221888"/>
                <a:gd name="T78" fmla="*/ 57914 w 304441"/>
                <a:gd name="T79" fmla="*/ 97707 h 221888"/>
                <a:gd name="T80" fmla="*/ 54677 w 304441"/>
                <a:gd name="T81" fmla="*/ 104532 h 221888"/>
                <a:gd name="T82" fmla="*/ 31662 w 304441"/>
                <a:gd name="T83" fmla="*/ 131833 h 221888"/>
                <a:gd name="T84" fmla="*/ 47485 w 304441"/>
                <a:gd name="T85" fmla="*/ 96988 h 221888"/>
                <a:gd name="T86" fmla="*/ 74456 w 304441"/>
                <a:gd name="T87" fmla="*/ 60348 h 221888"/>
                <a:gd name="T88" fmla="*/ 132353 w 304441"/>
                <a:gd name="T89" fmla="*/ 29456 h 221888"/>
                <a:gd name="T90" fmla="*/ 180542 w 304441"/>
                <a:gd name="T91" fmla="*/ 0 h 22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4441" h="221888">
                  <a:moveTo>
                    <a:pt x="80962" y="171681"/>
                  </a:moveTo>
                  <a:cubicBezTo>
                    <a:pt x="56970" y="173947"/>
                    <a:pt x="35764" y="181831"/>
                    <a:pt x="29833" y="184188"/>
                  </a:cubicBezTo>
                  <a:lnTo>
                    <a:pt x="23363" y="198325"/>
                  </a:lnTo>
                  <a:lnTo>
                    <a:pt x="129037" y="198325"/>
                  </a:lnTo>
                  <a:cubicBezTo>
                    <a:pt x="131553" y="198325"/>
                    <a:pt x="133709" y="200500"/>
                    <a:pt x="133709" y="203038"/>
                  </a:cubicBezTo>
                  <a:cubicBezTo>
                    <a:pt x="133709" y="208113"/>
                    <a:pt x="138023" y="212463"/>
                    <a:pt x="143055" y="212463"/>
                  </a:cubicBezTo>
                  <a:lnTo>
                    <a:pt x="161386" y="212463"/>
                  </a:lnTo>
                  <a:cubicBezTo>
                    <a:pt x="166418" y="212463"/>
                    <a:pt x="170731" y="208113"/>
                    <a:pt x="170731" y="203038"/>
                  </a:cubicBezTo>
                  <a:cubicBezTo>
                    <a:pt x="170731" y="200500"/>
                    <a:pt x="172888" y="198325"/>
                    <a:pt x="175404" y="198325"/>
                  </a:cubicBezTo>
                  <a:lnTo>
                    <a:pt x="281077" y="198325"/>
                  </a:lnTo>
                  <a:lnTo>
                    <a:pt x="274608" y="184188"/>
                  </a:lnTo>
                  <a:cubicBezTo>
                    <a:pt x="262746" y="179475"/>
                    <a:pt x="189781" y="152650"/>
                    <a:pt x="155635" y="192888"/>
                  </a:cubicBezTo>
                  <a:cubicBezTo>
                    <a:pt x="153838" y="194700"/>
                    <a:pt x="150243" y="194700"/>
                    <a:pt x="148806" y="192888"/>
                  </a:cubicBezTo>
                  <a:cubicBezTo>
                    <a:pt x="131733" y="172769"/>
                    <a:pt x="104955" y="169416"/>
                    <a:pt x="80962" y="171681"/>
                  </a:cubicBezTo>
                  <a:close/>
                  <a:moveTo>
                    <a:pt x="51758" y="148663"/>
                  </a:moveTo>
                  <a:lnTo>
                    <a:pt x="43851" y="169688"/>
                  </a:lnTo>
                  <a:cubicBezTo>
                    <a:pt x="65058" y="163163"/>
                    <a:pt x="99923" y="156275"/>
                    <a:pt x="129037" y="167875"/>
                  </a:cubicBezTo>
                  <a:cubicBezTo>
                    <a:pt x="114300" y="155550"/>
                    <a:pt x="89858" y="143950"/>
                    <a:pt x="51758" y="148663"/>
                  </a:cubicBezTo>
                  <a:close/>
                  <a:moveTo>
                    <a:pt x="47805" y="139963"/>
                  </a:moveTo>
                  <a:cubicBezTo>
                    <a:pt x="113941" y="130175"/>
                    <a:pt x="144133" y="167150"/>
                    <a:pt x="153119" y="182013"/>
                  </a:cubicBezTo>
                  <a:cubicBezTo>
                    <a:pt x="196251" y="140688"/>
                    <a:pt x="276405" y="174400"/>
                    <a:pt x="279640" y="176213"/>
                  </a:cubicBezTo>
                  <a:cubicBezTo>
                    <a:pt x="280718" y="176575"/>
                    <a:pt x="281437" y="177663"/>
                    <a:pt x="282156" y="178388"/>
                  </a:cubicBezTo>
                  <a:lnTo>
                    <a:pt x="291141" y="198325"/>
                  </a:lnTo>
                  <a:lnTo>
                    <a:pt x="299768" y="198325"/>
                  </a:lnTo>
                  <a:cubicBezTo>
                    <a:pt x="302643" y="198325"/>
                    <a:pt x="304441" y="200500"/>
                    <a:pt x="304441" y="203038"/>
                  </a:cubicBezTo>
                  <a:cubicBezTo>
                    <a:pt x="304441" y="205575"/>
                    <a:pt x="302643" y="207750"/>
                    <a:pt x="299768" y="207750"/>
                  </a:cubicBezTo>
                  <a:lnTo>
                    <a:pt x="179358" y="207750"/>
                  </a:lnTo>
                  <a:cubicBezTo>
                    <a:pt x="177201" y="215725"/>
                    <a:pt x="170012" y="221888"/>
                    <a:pt x="161386" y="221888"/>
                  </a:cubicBezTo>
                  <a:lnTo>
                    <a:pt x="143055" y="221888"/>
                  </a:lnTo>
                  <a:cubicBezTo>
                    <a:pt x="134428" y="221888"/>
                    <a:pt x="127240" y="215725"/>
                    <a:pt x="125083" y="207750"/>
                  </a:cubicBezTo>
                  <a:lnTo>
                    <a:pt x="4673" y="207750"/>
                  </a:lnTo>
                  <a:cubicBezTo>
                    <a:pt x="1797" y="207750"/>
                    <a:pt x="0" y="205575"/>
                    <a:pt x="0" y="203038"/>
                  </a:cubicBezTo>
                  <a:cubicBezTo>
                    <a:pt x="0" y="200500"/>
                    <a:pt x="1797" y="198325"/>
                    <a:pt x="4673" y="198325"/>
                  </a:cubicBezTo>
                  <a:lnTo>
                    <a:pt x="13299" y="198325"/>
                  </a:lnTo>
                  <a:lnTo>
                    <a:pt x="22285" y="178388"/>
                  </a:lnTo>
                  <a:cubicBezTo>
                    <a:pt x="23004" y="177663"/>
                    <a:pt x="23723" y="176575"/>
                    <a:pt x="24801" y="176213"/>
                  </a:cubicBezTo>
                  <a:cubicBezTo>
                    <a:pt x="25160" y="175850"/>
                    <a:pt x="28395" y="174763"/>
                    <a:pt x="32708" y="172950"/>
                  </a:cubicBezTo>
                  <a:lnTo>
                    <a:pt x="44210" y="143225"/>
                  </a:lnTo>
                  <a:cubicBezTo>
                    <a:pt x="44570" y="141413"/>
                    <a:pt x="46008" y="140325"/>
                    <a:pt x="47805" y="139963"/>
                  </a:cubicBezTo>
                  <a:close/>
                  <a:moveTo>
                    <a:pt x="180542" y="8980"/>
                  </a:moveTo>
                  <a:cubicBezTo>
                    <a:pt x="165797" y="8980"/>
                    <a:pt x="153571" y="19757"/>
                    <a:pt x="150694" y="33407"/>
                  </a:cubicBezTo>
                  <a:cubicBezTo>
                    <a:pt x="167595" y="40591"/>
                    <a:pt x="179463" y="57115"/>
                    <a:pt x="179463" y="76513"/>
                  </a:cubicBezTo>
                  <a:cubicBezTo>
                    <a:pt x="179463" y="77591"/>
                    <a:pt x="179463" y="78309"/>
                    <a:pt x="179463" y="79028"/>
                  </a:cubicBezTo>
                  <a:cubicBezTo>
                    <a:pt x="195286" y="78309"/>
                    <a:pt x="208951" y="86571"/>
                    <a:pt x="216143" y="99144"/>
                  </a:cubicBezTo>
                  <a:lnTo>
                    <a:pt x="240237" y="99144"/>
                  </a:lnTo>
                  <a:cubicBezTo>
                    <a:pt x="250666" y="99144"/>
                    <a:pt x="258577" y="91241"/>
                    <a:pt x="258577" y="81183"/>
                  </a:cubicBezTo>
                  <a:cubicBezTo>
                    <a:pt x="258577" y="72202"/>
                    <a:pt x="252464" y="64659"/>
                    <a:pt x="243833" y="63222"/>
                  </a:cubicBezTo>
                  <a:cubicBezTo>
                    <a:pt x="242395" y="62863"/>
                    <a:pt x="241316" y="62144"/>
                    <a:pt x="240597" y="60708"/>
                  </a:cubicBezTo>
                  <a:cubicBezTo>
                    <a:pt x="239878" y="59271"/>
                    <a:pt x="239878" y="57834"/>
                    <a:pt x="240597" y="56397"/>
                  </a:cubicBezTo>
                  <a:cubicBezTo>
                    <a:pt x="242035" y="54242"/>
                    <a:pt x="242755" y="51727"/>
                    <a:pt x="242755" y="49213"/>
                  </a:cubicBezTo>
                  <a:cubicBezTo>
                    <a:pt x="242755" y="41310"/>
                    <a:pt x="236281" y="34485"/>
                    <a:pt x="228010" y="34485"/>
                  </a:cubicBezTo>
                  <a:cubicBezTo>
                    <a:pt x="224414" y="34485"/>
                    <a:pt x="220818" y="35922"/>
                    <a:pt x="217941" y="38436"/>
                  </a:cubicBezTo>
                  <a:cubicBezTo>
                    <a:pt x="216862" y="39514"/>
                    <a:pt x="215064" y="39873"/>
                    <a:pt x="213266" y="39155"/>
                  </a:cubicBezTo>
                  <a:cubicBezTo>
                    <a:pt x="211828" y="38795"/>
                    <a:pt x="210749" y="37358"/>
                    <a:pt x="210389" y="35562"/>
                  </a:cubicBezTo>
                  <a:cubicBezTo>
                    <a:pt x="208591" y="20475"/>
                    <a:pt x="195645" y="8980"/>
                    <a:pt x="180542" y="8980"/>
                  </a:cubicBezTo>
                  <a:close/>
                  <a:moveTo>
                    <a:pt x="180542" y="0"/>
                  </a:moveTo>
                  <a:cubicBezTo>
                    <a:pt x="197803" y="0"/>
                    <a:pt x="212907" y="11495"/>
                    <a:pt x="217941" y="27660"/>
                  </a:cubicBezTo>
                  <a:cubicBezTo>
                    <a:pt x="221178" y="25864"/>
                    <a:pt x="224414" y="25145"/>
                    <a:pt x="228010" y="25145"/>
                  </a:cubicBezTo>
                  <a:cubicBezTo>
                    <a:pt x="241316" y="25145"/>
                    <a:pt x="252104" y="35922"/>
                    <a:pt x="252104" y="49213"/>
                  </a:cubicBezTo>
                  <a:cubicBezTo>
                    <a:pt x="252104" y="51368"/>
                    <a:pt x="251385" y="53523"/>
                    <a:pt x="251026" y="55679"/>
                  </a:cubicBezTo>
                  <a:cubicBezTo>
                    <a:pt x="261095" y="59989"/>
                    <a:pt x="267927" y="70047"/>
                    <a:pt x="267927" y="81183"/>
                  </a:cubicBezTo>
                  <a:cubicBezTo>
                    <a:pt x="267927" y="96270"/>
                    <a:pt x="255701" y="108483"/>
                    <a:pt x="240237" y="108483"/>
                  </a:cubicBezTo>
                  <a:lnTo>
                    <a:pt x="220459" y="108483"/>
                  </a:lnTo>
                  <a:cubicBezTo>
                    <a:pt x="221178" y="112075"/>
                    <a:pt x="221897" y="115668"/>
                    <a:pt x="221897" y="119260"/>
                  </a:cubicBezTo>
                  <a:cubicBezTo>
                    <a:pt x="221897" y="128959"/>
                    <a:pt x="218301" y="138298"/>
                    <a:pt x="212187" y="145483"/>
                  </a:cubicBezTo>
                  <a:cubicBezTo>
                    <a:pt x="211109" y="146560"/>
                    <a:pt x="210030" y="147279"/>
                    <a:pt x="208591" y="147279"/>
                  </a:cubicBezTo>
                  <a:cubicBezTo>
                    <a:pt x="207512" y="147279"/>
                    <a:pt x="206434" y="146560"/>
                    <a:pt x="205714" y="146201"/>
                  </a:cubicBezTo>
                  <a:cubicBezTo>
                    <a:pt x="203557" y="144405"/>
                    <a:pt x="203557" y="141531"/>
                    <a:pt x="204995" y="139376"/>
                  </a:cubicBezTo>
                  <a:cubicBezTo>
                    <a:pt x="210030" y="133629"/>
                    <a:pt x="212547" y="126803"/>
                    <a:pt x="212547" y="119260"/>
                  </a:cubicBezTo>
                  <a:cubicBezTo>
                    <a:pt x="212547" y="100221"/>
                    <a:pt x="194926" y="84775"/>
                    <a:pt x="174788" y="89086"/>
                  </a:cubicBezTo>
                  <a:cubicBezTo>
                    <a:pt x="173349" y="89445"/>
                    <a:pt x="171911" y="88726"/>
                    <a:pt x="170832" y="87649"/>
                  </a:cubicBezTo>
                  <a:cubicBezTo>
                    <a:pt x="169753" y="86571"/>
                    <a:pt x="169034" y="85134"/>
                    <a:pt x="169394" y="83697"/>
                  </a:cubicBezTo>
                  <a:cubicBezTo>
                    <a:pt x="169753" y="81183"/>
                    <a:pt x="170113" y="79028"/>
                    <a:pt x="170113" y="76513"/>
                  </a:cubicBezTo>
                  <a:cubicBezTo>
                    <a:pt x="170113" y="55679"/>
                    <a:pt x="153211" y="38795"/>
                    <a:pt x="132353" y="38795"/>
                  </a:cubicBezTo>
                  <a:cubicBezTo>
                    <a:pt x="113294" y="38795"/>
                    <a:pt x="97111" y="53164"/>
                    <a:pt x="94954" y="71843"/>
                  </a:cubicBezTo>
                  <a:cubicBezTo>
                    <a:pt x="94594" y="73639"/>
                    <a:pt x="93515" y="75076"/>
                    <a:pt x="91717" y="75435"/>
                  </a:cubicBezTo>
                  <a:cubicBezTo>
                    <a:pt x="90279" y="75795"/>
                    <a:pt x="88121" y="75795"/>
                    <a:pt x="87042" y="74717"/>
                  </a:cubicBezTo>
                  <a:cubicBezTo>
                    <a:pt x="83806" y="71484"/>
                    <a:pt x="79131" y="69688"/>
                    <a:pt x="74456" y="69688"/>
                  </a:cubicBezTo>
                  <a:cubicBezTo>
                    <a:pt x="64027" y="69688"/>
                    <a:pt x="55396" y="78309"/>
                    <a:pt x="55396" y="88726"/>
                  </a:cubicBezTo>
                  <a:cubicBezTo>
                    <a:pt x="55396" y="91959"/>
                    <a:pt x="56475" y="94833"/>
                    <a:pt x="57914" y="97707"/>
                  </a:cubicBezTo>
                  <a:cubicBezTo>
                    <a:pt x="58633" y="99144"/>
                    <a:pt x="58633" y="100581"/>
                    <a:pt x="57914" y="102017"/>
                  </a:cubicBezTo>
                  <a:cubicBezTo>
                    <a:pt x="57554" y="103454"/>
                    <a:pt x="56116" y="104532"/>
                    <a:pt x="54677" y="104532"/>
                  </a:cubicBezTo>
                  <a:cubicBezTo>
                    <a:pt x="43889" y="106687"/>
                    <a:pt x="35977" y="116386"/>
                    <a:pt x="35977" y="127163"/>
                  </a:cubicBezTo>
                  <a:cubicBezTo>
                    <a:pt x="35977" y="130036"/>
                    <a:pt x="34179" y="131833"/>
                    <a:pt x="31662" y="131833"/>
                  </a:cubicBezTo>
                  <a:cubicBezTo>
                    <a:pt x="28785" y="131833"/>
                    <a:pt x="26987" y="130036"/>
                    <a:pt x="26987" y="127163"/>
                  </a:cubicBezTo>
                  <a:cubicBezTo>
                    <a:pt x="26987" y="113872"/>
                    <a:pt x="35258" y="102017"/>
                    <a:pt x="47485" y="96988"/>
                  </a:cubicBezTo>
                  <a:cubicBezTo>
                    <a:pt x="46766" y="94474"/>
                    <a:pt x="46406" y="91241"/>
                    <a:pt x="46406" y="88726"/>
                  </a:cubicBezTo>
                  <a:cubicBezTo>
                    <a:pt x="46406" y="72921"/>
                    <a:pt x="58993" y="60348"/>
                    <a:pt x="74456" y="60348"/>
                  </a:cubicBezTo>
                  <a:cubicBezTo>
                    <a:pt x="78771" y="60348"/>
                    <a:pt x="83087" y="61426"/>
                    <a:pt x="87042" y="63581"/>
                  </a:cubicBezTo>
                  <a:cubicBezTo>
                    <a:pt x="92796" y="43824"/>
                    <a:pt x="111136" y="29456"/>
                    <a:pt x="132353" y="29456"/>
                  </a:cubicBezTo>
                  <a:cubicBezTo>
                    <a:pt x="135590" y="29456"/>
                    <a:pt x="138826" y="30174"/>
                    <a:pt x="142063" y="30533"/>
                  </a:cubicBezTo>
                  <a:cubicBezTo>
                    <a:pt x="146019" y="13291"/>
                    <a:pt x="161482" y="0"/>
                    <a:pt x="180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74" name="Circle">
            <a:extLst>
              <a:ext uri="{FF2B5EF4-FFF2-40B4-BE49-F238E27FC236}">
                <a16:creationId xmlns:a16="http://schemas.microsoft.com/office/drawing/2014/main" id="{9D0A14C3-942C-C645-9EE8-F2DF664D5362}"/>
              </a:ext>
            </a:extLst>
          </p:cNvPr>
          <p:cNvSpPr/>
          <p:nvPr/>
        </p:nvSpPr>
        <p:spPr>
          <a:xfrm flipV="1">
            <a:off x="405578" y="1951804"/>
            <a:ext cx="172399" cy="172399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A65F1F-023C-0E4B-8CD4-8FBAF32F9DB3}"/>
              </a:ext>
            </a:extLst>
          </p:cNvPr>
          <p:cNvSpPr txBox="1"/>
          <p:nvPr/>
        </p:nvSpPr>
        <p:spPr>
          <a:xfrm>
            <a:off x="738631" y="1890781"/>
            <a:ext cx="3561231" cy="292388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Consistent and Theoretically Grounded</a:t>
            </a:r>
            <a:endParaRPr lang="en-US" sz="900" b="1" dirty="0">
              <a:solidFill>
                <a:schemeClr val="tx2"/>
              </a:solidFill>
              <a:cs typeface="Lato Light" panose="020F0302020204030203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4CD3430F-AAB2-3341-8756-0DBA8C212620}"/>
              </a:ext>
            </a:extLst>
          </p:cNvPr>
          <p:cNvSpPr txBox="1">
            <a:spLocks/>
          </p:cNvSpPr>
          <p:nvPr/>
        </p:nvSpPr>
        <p:spPr>
          <a:xfrm>
            <a:off x="740752" y="2200874"/>
            <a:ext cx="2238624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endParaRPr lang="en-US" sz="1200" dirty="0">
              <a:latin typeface="Lato" panose="020F0502020204030203" pitchFamily="34" charset="77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5" name="Circle">
            <a:extLst>
              <a:ext uri="{FF2B5EF4-FFF2-40B4-BE49-F238E27FC236}">
                <a16:creationId xmlns:a16="http://schemas.microsoft.com/office/drawing/2014/main" id="{D4C95C47-C017-6644-AB64-4597F9268B39}"/>
              </a:ext>
            </a:extLst>
          </p:cNvPr>
          <p:cNvSpPr/>
          <p:nvPr/>
        </p:nvSpPr>
        <p:spPr>
          <a:xfrm flipV="1">
            <a:off x="405578" y="2454700"/>
            <a:ext cx="172399" cy="172399"/>
          </a:xfrm>
          <a:prstGeom prst="diamond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0DC90B-378A-E240-B0B8-EEB6CB3B945D}"/>
              </a:ext>
            </a:extLst>
          </p:cNvPr>
          <p:cNvSpPr txBox="1"/>
          <p:nvPr/>
        </p:nvSpPr>
        <p:spPr>
          <a:xfrm>
            <a:off x="694865" y="2481807"/>
            <a:ext cx="2912016" cy="292388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Global and Local Interpretability</a:t>
            </a:r>
            <a:endParaRPr lang="en-US" sz="9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8E1F98D3-5823-3E4A-AFB0-CF778E72923A}"/>
              </a:ext>
            </a:extLst>
          </p:cNvPr>
          <p:cNvSpPr/>
          <p:nvPr/>
        </p:nvSpPr>
        <p:spPr>
          <a:xfrm flipV="1">
            <a:off x="411480" y="3115689"/>
            <a:ext cx="160595" cy="160595"/>
          </a:xfrm>
          <a:prstGeom prst="diamond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08" name="Circle">
            <a:extLst>
              <a:ext uri="{FF2B5EF4-FFF2-40B4-BE49-F238E27FC236}">
                <a16:creationId xmlns:a16="http://schemas.microsoft.com/office/drawing/2014/main" id="{5FA21898-E396-2748-B1E2-46B5A113C44A}"/>
              </a:ext>
            </a:extLst>
          </p:cNvPr>
          <p:cNvSpPr/>
          <p:nvPr/>
        </p:nvSpPr>
        <p:spPr>
          <a:xfrm flipV="1">
            <a:off x="409368" y="3913801"/>
            <a:ext cx="172399" cy="172399"/>
          </a:xfrm>
          <a:prstGeom prst="diamond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FAE64A-F6C3-7EB9-3AE4-46500E446751}"/>
              </a:ext>
            </a:extLst>
          </p:cNvPr>
          <p:cNvSpPr txBox="1"/>
          <p:nvPr/>
        </p:nvSpPr>
        <p:spPr>
          <a:xfrm>
            <a:off x="737866" y="3061583"/>
            <a:ext cx="2720127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Handles Nonlinear Models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F763A2-D251-B628-2B38-4F7314FDCCC9}"/>
              </a:ext>
            </a:extLst>
          </p:cNvPr>
          <p:cNvSpPr txBox="1"/>
          <p:nvPr/>
        </p:nvSpPr>
        <p:spPr>
          <a:xfrm>
            <a:off x="737866" y="3911864"/>
            <a:ext cx="2720127" cy="538609"/>
          </a:xfrm>
          <a:prstGeom prst="rect">
            <a:avLst/>
          </a:prstGeom>
          <a:noFill/>
        </p:spPr>
        <p:txBody>
          <a:bodyPr wrap="squar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Model-Agnostic and Model-Specific Variants</a:t>
            </a:r>
            <a:endParaRPr lang="en-US" sz="9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Circle">
            <a:extLst>
              <a:ext uri="{FF2B5EF4-FFF2-40B4-BE49-F238E27FC236}">
                <a16:creationId xmlns:a16="http://schemas.microsoft.com/office/drawing/2014/main" id="{54175EEA-633C-B86B-6FE0-EBDCEC9AF5EA}"/>
              </a:ext>
            </a:extLst>
          </p:cNvPr>
          <p:cNvSpPr/>
          <p:nvPr/>
        </p:nvSpPr>
        <p:spPr>
          <a:xfrm flipV="1">
            <a:off x="8217642" y="1940866"/>
            <a:ext cx="172399" cy="172399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85C8DA-7051-A334-2689-F2D33211C10A}"/>
              </a:ext>
            </a:extLst>
          </p:cNvPr>
          <p:cNvSpPr txBox="1"/>
          <p:nvPr/>
        </p:nvSpPr>
        <p:spPr>
          <a:xfrm>
            <a:off x="8550583" y="1879843"/>
            <a:ext cx="935513" cy="292388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Additivity</a:t>
            </a:r>
            <a:endParaRPr lang="en-US" sz="900" b="1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FCC999-BC59-04F3-7E35-900C522D3C70}"/>
              </a:ext>
            </a:extLst>
          </p:cNvPr>
          <p:cNvSpPr txBox="1"/>
          <p:nvPr/>
        </p:nvSpPr>
        <p:spPr>
          <a:xfrm>
            <a:off x="8550583" y="2396733"/>
            <a:ext cx="2720127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Versatile Visualizations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cs typeface="Lato Light"/>
            </a:endParaRPr>
          </a:p>
        </p:txBody>
      </p:sp>
      <p:grpSp>
        <p:nvGrpSpPr>
          <p:cNvPr id="3" name="Group 201">
            <a:extLst>
              <a:ext uri="{FF2B5EF4-FFF2-40B4-BE49-F238E27FC236}">
                <a16:creationId xmlns:a16="http://schemas.microsoft.com/office/drawing/2014/main" id="{99502ECF-63DB-CF16-CDEE-90D546AAC789}"/>
              </a:ext>
            </a:extLst>
          </p:cNvPr>
          <p:cNvGrpSpPr>
            <a:grpSpLocks/>
          </p:cNvGrpSpPr>
          <p:nvPr/>
        </p:nvGrpSpPr>
        <p:grpSpPr bwMode="auto">
          <a:xfrm>
            <a:off x="277255" y="6423089"/>
            <a:ext cx="738188" cy="129382"/>
            <a:chOff x="1703388" y="2006913"/>
            <a:chExt cx="1478230" cy="2586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777420-9722-FBCA-4480-486841D9B5ED}"/>
                </a:ext>
              </a:extLst>
            </p:cNvPr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4E06E05-46D5-50D3-67BE-FFDFB21449A8}"/>
                </a:ext>
              </a:extLst>
            </p:cNvPr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4EBF5BA-7D13-4A45-FCE4-C6C1CE012167}"/>
                </a:ext>
              </a:extLst>
            </p:cNvPr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3663F6-BDA2-1567-5B2E-C5C2473DADDC}"/>
                </a:ext>
              </a:extLst>
            </p:cNvPr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6949E26-7FE6-2DF9-7A9C-DFEFF86916C3}"/>
                </a:ext>
              </a:extLst>
            </p:cNvPr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sp>
        <p:nvSpPr>
          <p:cNvPr id="2" name="Circle">
            <a:extLst>
              <a:ext uri="{FF2B5EF4-FFF2-40B4-BE49-F238E27FC236}">
                <a16:creationId xmlns:a16="http://schemas.microsoft.com/office/drawing/2014/main" id="{5794EDFB-99B9-9033-9CA7-2F478CFCA6EA}"/>
              </a:ext>
            </a:extLst>
          </p:cNvPr>
          <p:cNvSpPr/>
          <p:nvPr/>
        </p:nvSpPr>
        <p:spPr>
          <a:xfrm flipV="1">
            <a:off x="8243051" y="2487699"/>
            <a:ext cx="160595" cy="160595"/>
          </a:xfrm>
          <a:prstGeom prst="diamond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4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1B24-72D4-02B5-FF3C-A0C8075D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547BFF3-6B77-253E-4153-16AAD09FE9EC}"/>
              </a:ext>
            </a:extLst>
          </p:cNvPr>
          <p:cNvSpPr txBox="1"/>
          <p:nvPr/>
        </p:nvSpPr>
        <p:spPr>
          <a:xfrm>
            <a:off x="3934683" y="306186"/>
            <a:ext cx="4322658" cy="507831"/>
          </a:xfrm>
          <a:prstGeom prst="rect">
            <a:avLst/>
          </a:prstGeom>
          <a:noFill/>
        </p:spPr>
        <p:txBody>
          <a:bodyPr wrap="none" lIns="45720" tIns="22860" rIns="45720" bIns="22860" rtlCol="0" anchor="t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ato Black"/>
                <a:ea typeface="MS PGothic"/>
                <a:cs typeface="Poppins"/>
              </a:rPr>
              <a:t>ADVANTAGES OF LIME</a:t>
            </a:r>
            <a:endParaRPr lang="en-US" sz="3000" b="1" dirty="0">
              <a:solidFill>
                <a:schemeClr val="tx2"/>
              </a:solidFill>
              <a:latin typeface="Lato Black" panose="020F0502020204030203" pitchFamily="34" charset="77"/>
              <a:cs typeface="Poppins" pitchFamily="2" charset="77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E016A2F-5D01-3117-3555-B62BBFF5AB75}"/>
              </a:ext>
            </a:extLst>
          </p:cNvPr>
          <p:cNvGrpSpPr/>
          <p:nvPr/>
        </p:nvGrpSpPr>
        <p:grpSpPr>
          <a:xfrm>
            <a:off x="3793758" y="1549338"/>
            <a:ext cx="4604484" cy="5308664"/>
            <a:chOff x="7584341" y="3098676"/>
            <a:chExt cx="9208967" cy="10617328"/>
          </a:xfrm>
        </p:grpSpPr>
        <p:sp>
          <p:nvSpPr>
            <p:cNvPr id="63" name="Shape 63428">
              <a:extLst>
                <a:ext uri="{FF2B5EF4-FFF2-40B4-BE49-F238E27FC236}">
                  <a16:creationId xmlns:a16="http://schemas.microsoft.com/office/drawing/2014/main" id="{5255C6D9-0CFD-EED2-FB8B-465832C67902}"/>
                </a:ext>
              </a:extLst>
            </p:cNvPr>
            <p:cNvSpPr/>
            <p:nvPr/>
          </p:nvSpPr>
          <p:spPr>
            <a:xfrm>
              <a:off x="11148512" y="3098676"/>
              <a:ext cx="2080626" cy="488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extrusionOk="0">
                  <a:moveTo>
                    <a:pt x="10647" y="0"/>
                  </a:moveTo>
                  <a:cubicBezTo>
                    <a:pt x="7690" y="0"/>
                    <a:pt x="4687" y="483"/>
                    <a:pt x="2584" y="1536"/>
                  </a:cubicBezTo>
                  <a:cubicBezTo>
                    <a:pt x="773" y="2443"/>
                    <a:pt x="82" y="3581"/>
                    <a:pt x="7" y="4764"/>
                  </a:cubicBezTo>
                  <a:cubicBezTo>
                    <a:pt x="-153" y="7252"/>
                    <a:pt x="2489" y="9541"/>
                    <a:pt x="4794" y="11813"/>
                  </a:cubicBezTo>
                  <a:cubicBezTo>
                    <a:pt x="5906" y="12910"/>
                    <a:pt x="6944" y="14022"/>
                    <a:pt x="7778" y="15164"/>
                  </a:cubicBezTo>
                  <a:cubicBezTo>
                    <a:pt x="8549" y="16220"/>
                    <a:pt x="9141" y="17295"/>
                    <a:pt x="9611" y="18379"/>
                  </a:cubicBezTo>
                  <a:cubicBezTo>
                    <a:pt x="10073" y="19442"/>
                    <a:pt x="10420" y="20518"/>
                    <a:pt x="10647" y="21600"/>
                  </a:cubicBezTo>
                  <a:cubicBezTo>
                    <a:pt x="10874" y="20518"/>
                    <a:pt x="11221" y="19442"/>
                    <a:pt x="11683" y="18379"/>
                  </a:cubicBezTo>
                  <a:cubicBezTo>
                    <a:pt x="12153" y="17295"/>
                    <a:pt x="12745" y="16220"/>
                    <a:pt x="13516" y="15164"/>
                  </a:cubicBezTo>
                  <a:cubicBezTo>
                    <a:pt x="14350" y="14022"/>
                    <a:pt x="15388" y="12910"/>
                    <a:pt x="16500" y="11813"/>
                  </a:cubicBezTo>
                  <a:cubicBezTo>
                    <a:pt x="18805" y="9541"/>
                    <a:pt x="21447" y="7252"/>
                    <a:pt x="21287" y="4764"/>
                  </a:cubicBezTo>
                  <a:cubicBezTo>
                    <a:pt x="21212" y="3581"/>
                    <a:pt x="20521" y="2443"/>
                    <a:pt x="18710" y="1536"/>
                  </a:cubicBezTo>
                  <a:cubicBezTo>
                    <a:pt x="16607" y="483"/>
                    <a:pt x="13604" y="0"/>
                    <a:pt x="1064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65" name="Shape 63429">
              <a:extLst>
                <a:ext uri="{FF2B5EF4-FFF2-40B4-BE49-F238E27FC236}">
                  <a16:creationId xmlns:a16="http://schemas.microsoft.com/office/drawing/2014/main" id="{880D642A-AB37-285D-CA4D-AA5B57FA2696}"/>
                </a:ext>
              </a:extLst>
            </p:cNvPr>
            <p:cNvSpPr/>
            <p:nvPr/>
          </p:nvSpPr>
          <p:spPr>
            <a:xfrm>
              <a:off x="11347643" y="3290872"/>
              <a:ext cx="1682366" cy="168236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9" name="Shape 63433">
              <a:extLst>
                <a:ext uri="{FF2B5EF4-FFF2-40B4-BE49-F238E27FC236}">
                  <a16:creationId xmlns:a16="http://schemas.microsoft.com/office/drawing/2014/main" id="{9D34B158-9AB2-D7B8-7F76-8F102288B226}"/>
                </a:ext>
              </a:extLst>
            </p:cNvPr>
            <p:cNvSpPr/>
            <p:nvPr/>
          </p:nvSpPr>
          <p:spPr>
            <a:xfrm>
              <a:off x="12284173" y="6599034"/>
              <a:ext cx="4509135" cy="21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841" extrusionOk="0">
                  <a:moveTo>
                    <a:pt x="21483" y="11733"/>
                  </a:moveTo>
                  <a:cubicBezTo>
                    <a:pt x="21600" y="9085"/>
                    <a:pt x="21241" y="6339"/>
                    <a:pt x="20340" y="4203"/>
                  </a:cubicBezTo>
                  <a:cubicBezTo>
                    <a:pt x="19495" y="2200"/>
                    <a:pt x="18337" y="1171"/>
                    <a:pt x="17104" y="583"/>
                  </a:cubicBezTo>
                  <a:cubicBezTo>
                    <a:pt x="14634" y="-597"/>
                    <a:pt x="12076" y="145"/>
                    <a:pt x="9642" y="1642"/>
                  </a:cubicBezTo>
                  <a:cubicBezTo>
                    <a:pt x="7546" y="2930"/>
                    <a:pt x="5520" y="4774"/>
                    <a:pt x="3788" y="7585"/>
                  </a:cubicBezTo>
                  <a:cubicBezTo>
                    <a:pt x="2181" y="10193"/>
                    <a:pt x="884" y="13550"/>
                    <a:pt x="0" y="17390"/>
                  </a:cubicBezTo>
                  <a:cubicBezTo>
                    <a:pt x="1495" y="14106"/>
                    <a:pt x="3621" y="12435"/>
                    <a:pt x="5769" y="12853"/>
                  </a:cubicBezTo>
                  <a:cubicBezTo>
                    <a:pt x="9466" y="13572"/>
                    <a:pt x="12312" y="20261"/>
                    <a:pt x="16031" y="20807"/>
                  </a:cubicBezTo>
                  <a:cubicBezTo>
                    <a:pt x="17370" y="21003"/>
                    <a:pt x="18714" y="20366"/>
                    <a:pt x="19762" y="18593"/>
                  </a:cubicBezTo>
                  <a:cubicBezTo>
                    <a:pt x="20796" y="16845"/>
                    <a:pt x="21368" y="14330"/>
                    <a:pt x="21483" y="1173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61" name="Shape 63434">
              <a:extLst>
                <a:ext uri="{FF2B5EF4-FFF2-40B4-BE49-F238E27FC236}">
                  <a16:creationId xmlns:a16="http://schemas.microsoft.com/office/drawing/2014/main" id="{53CEB993-BC9C-64C4-A03C-80C474EEDAFC}"/>
                </a:ext>
              </a:extLst>
            </p:cNvPr>
            <p:cNvSpPr/>
            <p:nvPr/>
          </p:nvSpPr>
          <p:spPr>
            <a:xfrm flipH="1">
              <a:off x="14925266" y="6865794"/>
              <a:ext cx="1682364" cy="168236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Shape 63438">
              <a:extLst>
                <a:ext uri="{FF2B5EF4-FFF2-40B4-BE49-F238E27FC236}">
                  <a16:creationId xmlns:a16="http://schemas.microsoft.com/office/drawing/2014/main" id="{87BC7C2F-ADE6-EDA2-61E2-D16D7586F13A}"/>
                </a:ext>
              </a:extLst>
            </p:cNvPr>
            <p:cNvSpPr/>
            <p:nvPr/>
          </p:nvSpPr>
          <p:spPr>
            <a:xfrm flipH="1">
              <a:off x="7584341" y="6599034"/>
              <a:ext cx="4509139" cy="21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841" extrusionOk="0">
                  <a:moveTo>
                    <a:pt x="21483" y="11733"/>
                  </a:moveTo>
                  <a:cubicBezTo>
                    <a:pt x="21600" y="9085"/>
                    <a:pt x="21241" y="6339"/>
                    <a:pt x="20340" y="4203"/>
                  </a:cubicBezTo>
                  <a:cubicBezTo>
                    <a:pt x="19495" y="2200"/>
                    <a:pt x="18337" y="1171"/>
                    <a:pt x="17104" y="583"/>
                  </a:cubicBezTo>
                  <a:cubicBezTo>
                    <a:pt x="14634" y="-597"/>
                    <a:pt x="12076" y="145"/>
                    <a:pt x="9642" y="1642"/>
                  </a:cubicBezTo>
                  <a:cubicBezTo>
                    <a:pt x="7546" y="2930"/>
                    <a:pt x="5520" y="4774"/>
                    <a:pt x="3788" y="7585"/>
                  </a:cubicBezTo>
                  <a:cubicBezTo>
                    <a:pt x="2181" y="10193"/>
                    <a:pt x="884" y="13550"/>
                    <a:pt x="0" y="17390"/>
                  </a:cubicBezTo>
                  <a:cubicBezTo>
                    <a:pt x="1495" y="14106"/>
                    <a:pt x="3621" y="12435"/>
                    <a:pt x="5769" y="12853"/>
                  </a:cubicBezTo>
                  <a:cubicBezTo>
                    <a:pt x="9466" y="13572"/>
                    <a:pt x="12312" y="20261"/>
                    <a:pt x="16031" y="20807"/>
                  </a:cubicBezTo>
                  <a:cubicBezTo>
                    <a:pt x="17370" y="21003"/>
                    <a:pt x="18714" y="20366"/>
                    <a:pt x="19762" y="18593"/>
                  </a:cubicBezTo>
                  <a:cubicBezTo>
                    <a:pt x="20796" y="16845"/>
                    <a:pt x="21368" y="14330"/>
                    <a:pt x="21483" y="1173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7" name="Shape 63439">
              <a:extLst>
                <a:ext uri="{FF2B5EF4-FFF2-40B4-BE49-F238E27FC236}">
                  <a16:creationId xmlns:a16="http://schemas.microsoft.com/office/drawing/2014/main" id="{C83FF563-8683-23A6-3972-88605CD977C4}"/>
                </a:ext>
              </a:extLst>
            </p:cNvPr>
            <p:cNvSpPr/>
            <p:nvPr/>
          </p:nvSpPr>
          <p:spPr>
            <a:xfrm>
              <a:off x="7770019" y="6865794"/>
              <a:ext cx="1682367" cy="168236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1" name="Shape 63443">
              <a:extLst>
                <a:ext uri="{FF2B5EF4-FFF2-40B4-BE49-F238E27FC236}">
                  <a16:creationId xmlns:a16="http://schemas.microsoft.com/office/drawing/2014/main" id="{E4889EE2-3513-AF84-6D0A-8EF10B4C0B3F}"/>
                </a:ext>
              </a:extLst>
            </p:cNvPr>
            <p:cNvSpPr/>
            <p:nvPr/>
          </p:nvSpPr>
          <p:spPr>
            <a:xfrm flipH="1">
              <a:off x="8830688" y="4323939"/>
              <a:ext cx="3286181" cy="39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84" extrusionOk="0">
                  <a:moveTo>
                    <a:pt x="20467" y="2888"/>
                  </a:moveTo>
                  <a:cubicBezTo>
                    <a:pt x="19552" y="1538"/>
                    <a:pt x="17985" y="509"/>
                    <a:pt x="16042" y="141"/>
                  </a:cubicBezTo>
                  <a:cubicBezTo>
                    <a:pt x="14161" y="-216"/>
                    <a:pt x="12289" y="131"/>
                    <a:pt x="10624" y="912"/>
                  </a:cubicBezTo>
                  <a:cubicBezTo>
                    <a:pt x="7364" y="2441"/>
                    <a:pt x="5552" y="5315"/>
                    <a:pt x="4057" y="8173"/>
                  </a:cubicBezTo>
                  <a:cubicBezTo>
                    <a:pt x="2830" y="10520"/>
                    <a:pt x="1737" y="12919"/>
                    <a:pt x="1011" y="15408"/>
                  </a:cubicBezTo>
                  <a:cubicBezTo>
                    <a:pt x="440" y="17368"/>
                    <a:pt x="101" y="19369"/>
                    <a:pt x="0" y="21384"/>
                  </a:cubicBezTo>
                  <a:cubicBezTo>
                    <a:pt x="901" y="19635"/>
                    <a:pt x="2188" y="18042"/>
                    <a:pt x="3794" y="16689"/>
                  </a:cubicBezTo>
                  <a:cubicBezTo>
                    <a:pt x="5783" y="15012"/>
                    <a:pt x="8178" y="13760"/>
                    <a:pt x="10838" y="12945"/>
                  </a:cubicBezTo>
                  <a:cubicBezTo>
                    <a:pt x="13304" y="12190"/>
                    <a:pt x="15957" y="11830"/>
                    <a:pt x="18116" y="10572"/>
                  </a:cubicBezTo>
                  <a:cubicBezTo>
                    <a:pt x="19546" y="9738"/>
                    <a:pt x="20650" y="8573"/>
                    <a:pt x="21112" y="7165"/>
                  </a:cubicBezTo>
                  <a:cubicBezTo>
                    <a:pt x="21600" y="5678"/>
                    <a:pt x="21324" y="4151"/>
                    <a:pt x="20467" y="288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 63444">
              <a:extLst>
                <a:ext uri="{FF2B5EF4-FFF2-40B4-BE49-F238E27FC236}">
                  <a16:creationId xmlns:a16="http://schemas.microsoft.com/office/drawing/2014/main" id="{C516C635-6881-FEB2-937C-D96A1669B188}"/>
                </a:ext>
              </a:extLst>
            </p:cNvPr>
            <p:cNvSpPr/>
            <p:nvPr/>
          </p:nvSpPr>
          <p:spPr>
            <a:xfrm>
              <a:off x="9021714" y="4506291"/>
              <a:ext cx="1682366" cy="168236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Shape 63448">
              <a:extLst>
                <a:ext uri="{FF2B5EF4-FFF2-40B4-BE49-F238E27FC236}">
                  <a16:creationId xmlns:a16="http://schemas.microsoft.com/office/drawing/2014/main" id="{B9B55BBE-5714-66D8-33F2-93245D02850F}"/>
                </a:ext>
              </a:extLst>
            </p:cNvPr>
            <p:cNvSpPr/>
            <p:nvPr/>
          </p:nvSpPr>
          <p:spPr>
            <a:xfrm>
              <a:off x="12260781" y="4323939"/>
              <a:ext cx="3286181" cy="39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84" extrusionOk="0">
                  <a:moveTo>
                    <a:pt x="20467" y="2888"/>
                  </a:moveTo>
                  <a:cubicBezTo>
                    <a:pt x="19552" y="1538"/>
                    <a:pt x="17985" y="509"/>
                    <a:pt x="16042" y="141"/>
                  </a:cubicBezTo>
                  <a:cubicBezTo>
                    <a:pt x="14161" y="-216"/>
                    <a:pt x="12289" y="131"/>
                    <a:pt x="10624" y="912"/>
                  </a:cubicBezTo>
                  <a:cubicBezTo>
                    <a:pt x="7364" y="2441"/>
                    <a:pt x="5552" y="5315"/>
                    <a:pt x="4057" y="8173"/>
                  </a:cubicBezTo>
                  <a:cubicBezTo>
                    <a:pt x="2830" y="10520"/>
                    <a:pt x="1737" y="12919"/>
                    <a:pt x="1011" y="15408"/>
                  </a:cubicBezTo>
                  <a:cubicBezTo>
                    <a:pt x="440" y="17368"/>
                    <a:pt x="101" y="19369"/>
                    <a:pt x="0" y="21384"/>
                  </a:cubicBezTo>
                  <a:cubicBezTo>
                    <a:pt x="901" y="19635"/>
                    <a:pt x="2188" y="18042"/>
                    <a:pt x="3794" y="16689"/>
                  </a:cubicBezTo>
                  <a:cubicBezTo>
                    <a:pt x="5783" y="15012"/>
                    <a:pt x="8178" y="13760"/>
                    <a:pt x="10838" y="12945"/>
                  </a:cubicBezTo>
                  <a:cubicBezTo>
                    <a:pt x="13304" y="12190"/>
                    <a:pt x="15957" y="11830"/>
                    <a:pt x="18116" y="10572"/>
                  </a:cubicBezTo>
                  <a:cubicBezTo>
                    <a:pt x="19546" y="9738"/>
                    <a:pt x="20650" y="8573"/>
                    <a:pt x="21112" y="7165"/>
                  </a:cubicBezTo>
                  <a:cubicBezTo>
                    <a:pt x="21600" y="5678"/>
                    <a:pt x="21324" y="4151"/>
                    <a:pt x="20467" y="288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9" name="Shape 63449">
              <a:extLst>
                <a:ext uri="{FF2B5EF4-FFF2-40B4-BE49-F238E27FC236}">
                  <a16:creationId xmlns:a16="http://schemas.microsoft.com/office/drawing/2014/main" id="{21A38C3C-FD75-2ADE-AA6A-7C05B8B2C69C}"/>
                </a:ext>
              </a:extLst>
            </p:cNvPr>
            <p:cNvSpPr/>
            <p:nvPr/>
          </p:nvSpPr>
          <p:spPr>
            <a:xfrm flipH="1">
              <a:off x="13673572" y="4506291"/>
              <a:ext cx="1682367" cy="168236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63454">
              <a:extLst>
                <a:ext uri="{FF2B5EF4-FFF2-40B4-BE49-F238E27FC236}">
                  <a16:creationId xmlns:a16="http://schemas.microsoft.com/office/drawing/2014/main" id="{247549B4-100E-1D41-087B-908CED1E97EE}"/>
                </a:ext>
              </a:extLst>
            </p:cNvPr>
            <p:cNvSpPr/>
            <p:nvPr/>
          </p:nvSpPr>
          <p:spPr>
            <a:xfrm rot="10800000" flipH="1">
              <a:off x="11225991" y="10433281"/>
              <a:ext cx="386593" cy="328272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63455">
              <a:extLst>
                <a:ext uri="{FF2B5EF4-FFF2-40B4-BE49-F238E27FC236}">
                  <a16:creationId xmlns:a16="http://schemas.microsoft.com/office/drawing/2014/main" id="{9D49F8CF-B0D9-94DB-FD06-D22C5767FB94}"/>
                </a:ext>
              </a:extLst>
            </p:cNvPr>
            <p:cNvSpPr/>
            <p:nvPr/>
          </p:nvSpPr>
          <p:spPr>
            <a:xfrm rot="10800000" flipH="1">
              <a:off x="11612582" y="10433281"/>
              <a:ext cx="386593" cy="328272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63456">
              <a:extLst>
                <a:ext uri="{FF2B5EF4-FFF2-40B4-BE49-F238E27FC236}">
                  <a16:creationId xmlns:a16="http://schemas.microsoft.com/office/drawing/2014/main" id="{F346F312-B272-EBD7-534C-D1AE1E71B4AD}"/>
                </a:ext>
              </a:extLst>
            </p:cNvPr>
            <p:cNvSpPr/>
            <p:nvPr/>
          </p:nvSpPr>
          <p:spPr>
            <a:xfrm rot="10800000" flipH="1">
              <a:off x="11999174" y="10433281"/>
              <a:ext cx="386593" cy="328272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63457">
              <a:extLst>
                <a:ext uri="{FF2B5EF4-FFF2-40B4-BE49-F238E27FC236}">
                  <a16:creationId xmlns:a16="http://schemas.microsoft.com/office/drawing/2014/main" id="{D6F84B32-6602-9EBE-8A71-8C645B8E5779}"/>
                </a:ext>
              </a:extLst>
            </p:cNvPr>
            <p:cNvSpPr/>
            <p:nvPr/>
          </p:nvSpPr>
          <p:spPr>
            <a:xfrm rot="10800000" flipH="1">
              <a:off x="12385765" y="10433281"/>
              <a:ext cx="386595" cy="328272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41" name="Shape 63458">
              <a:extLst>
                <a:ext uri="{FF2B5EF4-FFF2-40B4-BE49-F238E27FC236}">
                  <a16:creationId xmlns:a16="http://schemas.microsoft.com/office/drawing/2014/main" id="{E09F9D0A-FBAD-5557-D869-C613B585C5C6}"/>
                </a:ext>
              </a:extLst>
            </p:cNvPr>
            <p:cNvSpPr/>
            <p:nvPr/>
          </p:nvSpPr>
          <p:spPr>
            <a:xfrm rot="10800000" flipH="1">
              <a:off x="12772357" y="10433281"/>
              <a:ext cx="386595" cy="3282723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63460">
              <a:extLst>
                <a:ext uri="{FF2B5EF4-FFF2-40B4-BE49-F238E27FC236}">
                  <a16:creationId xmlns:a16="http://schemas.microsoft.com/office/drawing/2014/main" id="{59D104F4-59F2-288B-FE24-FB474921F5DA}"/>
                </a:ext>
              </a:extLst>
            </p:cNvPr>
            <p:cNvSpPr/>
            <p:nvPr/>
          </p:nvSpPr>
          <p:spPr>
            <a:xfrm>
              <a:off x="11225730" y="8485738"/>
              <a:ext cx="1931163" cy="205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78" extrusionOk="0">
                  <a:moveTo>
                    <a:pt x="10738" y="0"/>
                  </a:moveTo>
                  <a:lnTo>
                    <a:pt x="10" y="20104"/>
                  </a:lnTo>
                  <a:cubicBezTo>
                    <a:pt x="-45" y="20466"/>
                    <a:pt x="126" y="20838"/>
                    <a:pt x="611" y="21113"/>
                  </a:cubicBezTo>
                  <a:cubicBezTo>
                    <a:pt x="1457" y="21592"/>
                    <a:pt x="2811" y="21598"/>
                    <a:pt x="3650" y="21113"/>
                  </a:cubicBezTo>
                  <a:cubicBezTo>
                    <a:pt x="4060" y="20876"/>
                    <a:pt x="4266" y="20564"/>
                    <a:pt x="4276" y="20253"/>
                  </a:cubicBezTo>
                  <a:lnTo>
                    <a:pt x="4293" y="20253"/>
                  </a:lnTo>
                  <a:cubicBezTo>
                    <a:pt x="4303" y="20564"/>
                    <a:pt x="4501" y="20875"/>
                    <a:pt x="4911" y="21113"/>
                  </a:cubicBezTo>
                  <a:cubicBezTo>
                    <a:pt x="5752" y="21600"/>
                    <a:pt x="7117" y="21600"/>
                    <a:pt x="7958" y="21113"/>
                  </a:cubicBezTo>
                  <a:cubicBezTo>
                    <a:pt x="8368" y="20875"/>
                    <a:pt x="8574" y="20564"/>
                    <a:pt x="8584" y="20253"/>
                  </a:cubicBezTo>
                  <a:lnTo>
                    <a:pt x="8601" y="20253"/>
                  </a:lnTo>
                  <a:cubicBezTo>
                    <a:pt x="8611" y="20564"/>
                    <a:pt x="8809" y="20875"/>
                    <a:pt x="9219" y="21113"/>
                  </a:cubicBezTo>
                  <a:cubicBezTo>
                    <a:pt x="9639" y="21356"/>
                    <a:pt x="10187" y="21473"/>
                    <a:pt x="10738" y="21473"/>
                  </a:cubicBezTo>
                  <a:lnTo>
                    <a:pt x="10738" y="0"/>
                  </a:lnTo>
                  <a:close/>
                  <a:moveTo>
                    <a:pt x="10772" y="0"/>
                  </a:moveTo>
                  <a:lnTo>
                    <a:pt x="10772" y="21473"/>
                  </a:lnTo>
                  <a:cubicBezTo>
                    <a:pt x="11323" y="21473"/>
                    <a:pt x="11871" y="21356"/>
                    <a:pt x="12291" y="21113"/>
                  </a:cubicBezTo>
                  <a:cubicBezTo>
                    <a:pt x="12701" y="20875"/>
                    <a:pt x="12899" y="20564"/>
                    <a:pt x="12909" y="20253"/>
                  </a:cubicBezTo>
                  <a:lnTo>
                    <a:pt x="12926" y="20253"/>
                  </a:lnTo>
                  <a:cubicBezTo>
                    <a:pt x="12936" y="20564"/>
                    <a:pt x="13142" y="20875"/>
                    <a:pt x="13552" y="21113"/>
                  </a:cubicBezTo>
                  <a:cubicBezTo>
                    <a:pt x="14393" y="21600"/>
                    <a:pt x="15758" y="21600"/>
                    <a:pt x="16599" y="21113"/>
                  </a:cubicBezTo>
                  <a:cubicBezTo>
                    <a:pt x="17009" y="20875"/>
                    <a:pt x="17207" y="20564"/>
                    <a:pt x="17217" y="20253"/>
                  </a:cubicBezTo>
                  <a:lnTo>
                    <a:pt x="17234" y="20253"/>
                  </a:lnTo>
                  <a:cubicBezTo>
                    <a:pt x="17244" y="20564"/>
                    <a:pt x="17450" y="20876"/>
                    <a:pt x="17860" y="21113"/>
                  </a:cubicBezTo>
                  <a:cubicBezTo>
                    <a:pt x="18699" y="21598"/>
                    <a:pt x="20053" y="21592"/>
                    <a:pt x="20899" y="21113"/>
                  </a:cubicBezTo>
                  <a:cubicBezTo>
                    <a:pt x="21384" y="20838"/>
                    <a:pt x="21555" y="20466"/>
                    <a:pt x="21500" y="20104"/>
                  </a:cubicBezTo>
                  <a:lnTo>
                    <a:pt x="1077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63461">
              <a:extLst>
                <a:ext uri="{FF2B5EF4-FFF2-40B4-BE49-F238E27FC236}">
                  <a16:creationId xmlns:a16="http://schemas.microsoft.com/office/drawing/2014/main" id="{F97A2B3D-B1C3-04D3-1A03-53D01DC4C799}"/>
                </a:ext>
              </a:extLst>
            </p:cNvPr>
            <p:cNvSpPr/>
            <p:nvPr/>
          </p:nvSpPr>
          <p:spPr>
            <a:xfrm rot="10800000" flipH="1">
              <a:off x="11875460" y="8474980"/>
              <a:ext cx="626721" cy="69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4" y="0"/>
                  </a:moveTo>
                  <a:cubicBezTo>
                    <a:pt x="7063" y="0"/>
                    <a:pt x="3446" y="648"/>
                    <a:pt x="0" y="1802"/>
                  </a:cubicBezTo>
                  <a:lnTo>
                    <a:pt x="10774" y="21600"/>
                  </a:lnTo>
                  <a:lnTo>
                    <a:pt x="21600" y="1849"/>
                  </a:lnTo>
                  <a:cubicBezTo>
                    <a:pt x="18093" y="649"/>
                    <a:pt x="14397" y="0"/>
                    <a:pt x="10694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2532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763">
              <a:extLst>
                <a:ext uri="{FF2B5EF4-FFF2-40B4-BE49-F238E27FC236}">
                  <a16:creationId xmlns:a16="http://schemas.microsoft.com/office/drawing/2014/main" id="{3B8484AC-FF66-6DFF-182C-4B8D59112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69" y="7209039"/>
              <a:ext cx="1001066" cy="995878"/>
            </a:xfrm>
            <a:custGeom>
              <a:avLst/>
              <a:gdLst>
                <a:gd name="T0" fmla="*/ 184771 w 306027"/>
                <a:gd name="T1" fmla="*/ 238069 h 304220"/>
                <a:gd name="T2" fmla="*/ 203176 w 306027"/>
                <a:gd name="T3" fmla="*/ 282797 h 304220"/>
                <a:gd name="T4" fmla="*/ 221942 w 306027"/>
                <a:gd name="T5" fmla="*/ 237708 h 304220"/>
                <a:gd name="T6" fmla="*/ 125212 w 306027"/>
                <a:gd name="T7" fmla="*/ 204904 h 304220"/>
                <a:gd name="T8" fmla="*/ 80510 w 306027"/>
                <a:gd name="T9" fmla="*/ 210792 h 304220"/>
                <a:gd name="T10" fmla="*/ 69781 w 306027"/>
                <a:gd name="T11" fmla="*/ 198669 h 304220"/>
                <a:gd name="T12" fmla="*/ 202834 w 306027"/>
                <a:gd name="T13" fmla="*/ 191722 h 304220"/>
                <a:gd name="T14" fmla="*/ 212359 w 306027"/>
                <a:gd name="T15" fmla="*/ 201247 h 304220"/>
                <a:gd name="T16" fmla="*/ 221884 w 306027"/>
                <a:gd name="T17" fmla="*/ 201247 h 304220"/>
                <a:gd name="T18" fmla="*/ 202834 w 306027"/>
                <a:gd name="T19" fmla="*/ 182563 h 304220"/>
                <a:gd name="T20" fmla="*/ 203176 w 306027"/>
                <a:gd name="T21" fmla="*/ 233019 h 304220"/>
                <a:gd name="T22" fmla="*/ 68191 w 306027"/>
                <a:gd name="T23" fmla="*/ 165100 h 304220"/>
                <a:gd name="T24" fmla="*/ 129887 w 306027"/>
                <a:gd name="T25" fmla="*/ 174272 h 304220"/>
                <a:gd name="T26" fmla="*/ 68191 w 306027"/>
                <a:gd name="T27" fmla="*/ 165100 h 304220"/>
                <a:gd name="T28" fmla="*/ 244111 w 306027"/>
                <a:gd name="T29" fmla="*/ 137936 h 304220"/>
                <a:gd name="T30" fmla="*/ 187325 w 306027"/>
                <a:gd name="T31" fmla="*/ 137936 h 304220"/>
                <a:gd name="T32" fmla="*/ 164833 w 306027"/>
                <a:gd name="T33" fmla="*/ 133350 h 304220"/>
                <a:gd name="T34" fmla="*/ 68172 w 306027"/>
                <a:gd name="T35" fmla="*/ 142522 h 304220"/>
                <a:gd name="T36" fmla="*/ 144397 w 306027"/>
                <a:gd name="T37" fmla="*/ 100013 h 304220"/>
                <a:gd name="T38" fmla="*/ 239778 w 306027"/>
                <a:gd name="T39" fmla="*/ 109185 h 304220"/>
                <a:gd name="T40" fmla="*/ 144397 w 306027"/>
                <a:gd name="T41" fmla="*/ 100013 h 304220"/>
                <a:gd name="T42" fmla="*/ 121878 w 306027"/>
                <a:gd name="T43" fmla="*/ 104599 h 304220"/>
                <a:gd name="T44" fmla="*/ 63500 w 306027"/>
                <a:gd name="T45" fmla="*/ 104599 h 304220"/>
                <a:gd name="T46" fmla="*/ 188670 w 306027"/>
                <a:gd name="T47" fmla="*/ 68263 h 304220"/>
                <a:gd name="T48" fmla="*/ 118591 w 306027"/>
                <a:gd name="T49" fmla="*/ 77435 h 304220"/>
                <a:gd name="T50" fmla="*/ 57446 w 306027"/>
                <a:gd name="T51" fmla="*/ 30163 h 304220"/>
                <a:gd name="T52" fmla="*/ 269612 w 306027"/>
                <a:gd name="T53" fmla="*/ 53208 h 304220"/>
                <a:gd name="T54" fmla="*/ 269612 w 306027"/>
                <a:gd name="T55" fmla="*/ 224245 h 304220"/>
                <a:gd name="T56" fmla="*/ 241970 w 306027"/>
                <a:gd name="T57" fmla="*/ 242609 h 304220"/>
                <a:gd name="T58" fmla="*/ 242688 w 306027"/>
                <a:gd name="T59" fmla="*/ 39165 h 304220"/>
                <a:gd name="T60" fmla="*/ 39138 w 306027"/>
                <a:gd name="T61" fmla="*/ 215603 h 304220"/>
                <a:gd name="T62" fmla="*/ 160837 w 306027"/>
                <a:gd name="T63" fmla="*/ 242609 h 304220"/>
                <a:gd name="T64" fmla="*/ 53138 w 306027"/>
                <a:gd name="T65" fmla="*/ 242609 h 304220"/>
                <a:gd name="T66" fmla="*/ 30163 w 306027"/>
                <a:gd name="T67" fmla="*/ 57889 h 304220"/>
                <a:gd name="T68" fmla="*/ 57446 w 306027"/>
                <a:gd name="T69" fmla="*/ 30163 h 304220"/>
                <a:gd name="T70" fmla="*/ 9383 w 306027"/>
                <a:gd name="T71" fmla="*/ 255744 h 304220"/>
                <a:gd name="T72" fmla="*/ 175388 w 306027"/>
                <a:gd name="T73" fmla="*/ 231576 h 304220"/>
                <a:gd name="T74" fmla="*/ 245038 w 306027"/>
                <a:gd name="T75" fmla="*/ 200555 h 304220"/>
                <a:gd name="T76" fmla="*/ 283653 w 306027"/>
                <a:gd name="T77" fmla="*/ 268729 h 304220"/>
                <a:gd name="T78" fmla="*/ 283653 w 306027"/>
                <a:gd name="T79" fmla="*/ 9018 h 304220"/>
                <a:gd name="T80" fmla="*/ 283653 w 306027"/>
                <a:gd name="T81" fmla="*/ 0 h 304220"/>
                <a:gd name="T82" fmla="*/ 283653 w 306027"/>
                <a:gd name="T83" fmla="*/ 278108 h 304220"/>
                <a:gd name="T84" fmla="*/ 228799 w 306027"/>
                <a:gd name="T85" fmla="*/ 303357 h 304220"/>
                <a:gd name="T86" fmla="*/ 203176 w 306027"/>
                <a:gd name="T87" fmla="*/ 292897 h 304220"/>
                <a:gd name="T88" fmla="*/ 175388 w 306027"/>
                <a:gd name="T89" fmla="*/ 299389 h 304220"/>
                <a:gd name="T90" fmla="*/ 0 w 306027"/>
                <a:gd name="T91" fmla="*/ 255744 h 30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027" h="304220">
                  <a:moveTo>
                    <a:pt x="221942" y="237708"/>
                  </a:moveTo>
                  <a:cubicBezTo>
                    <a:pt x="216529" y="240954"/>
                    <a:pt x="210033" y="242037"/>
                    <a:pt x="203176" y="242037"/>
                  </a:cubicBezTo>
                  <a:cubicBezTo>
                    <a:pt x="196680" y="242037"/>
                    <a:pt x="190545" y="240954"/>
                    <a:pt x="184771" y="238069"/>
                  </a:cubicBezTo>
                  <a:lnTo>
                    <a:pt x="184771" y="291815"/>
                  </a:lnTo>
                  <a:lnTo>
                    <a:pt x="201372" y="283518"/>
                  </a:lnTo>
                  <a:cubicBezTo>
                    <a:pt x="202094" y="283157"/>
                    <a:pt x="202815" y="282797"/>
                    <a:pt x="203176" y="282797"/>
                  </a:cubicBezTo>
                  <a:cubicBezTo>
                    <a:pt x="204259" y="282797"/>
                    <a:pt x="204620" y="283157"/>
                    <a:pt x="205342" y="283518"/>
                  </a:cubicBezTo>
                  <a:lnTo>
                    <a:pt x="221942" y="291815"/>
                  </a:lnTo>
                  <a:lnTo>
                    <a:pt x="221942" y="237708"/>
                  </a:lnTo>
                  <a:close/>
                  <a:moveTo>
                    <a:pt x="107689" y="193733"/>
                  </a:moveTo>
                  <a:cubicBezTo>
                    <a:pt x="113590" y="193733"/>
                    <a:pt x="119490" y="195379"/>
                    <a:pt x="124139" y="198669"/>
                  </a:cubicBezTo>
                  <a:cubicBezTo>
                    <a:pt x="126285" y="200054"/>
                    <a:pt x="126643" y="202825"/>
                    <a:pt x="125212" y="204904"/>
                  </a:cubicBezTo>
                  <a:cubicBezTo>
                    <a:pt x="123424" y="206982"/>
                    <a:pt x="120921" y="207328"/>
                    <a:pt x="118775" y="205943"/>
                  </a:cubicBezTo>
                  <a:cubicBezTo>
                    <a:pt x="112695" y="201440"/>
                    <a:pt x="103040" y="201440"/>
                    <a:pt x="96960" y="205943"/>
                  </a:cubicBezTo>
                  <a:cubicBezTo>
                    <a:pt x="92669" y="209060"/>
                    <a:pt x="86589" y="210792"/>
                    <a:pt x="80510" y="210792"/>
                  </a:cubicBezTo>
                  <a:cubicBezTo>
                    <a:pt x="74788" y="210792"/>
                    <a:pt x="69066" y="209060"/>
                    <a:pt x="64417" y="205943"/>
                  </a:cubicBezTo>
                  <a:cubicBezTo>
                    <a:pt x="62271" y="204557"/>
                    <a:pt x="61913" y="201440"/>
                    <a:pt x="63344" y="199362"/>
                  </a:cubicBezTo>
                  <a:cubicBezTo>
                    <a:pt x="64774" y="197630"/>
                    <a:pt x="67635" y="197284"/>
                    <a:pt x="69781" y="198669"/>
                  </a:cubicBezTo>
                  <a:cubicBezTo>
                    <a:pt x="75503" y="202825"/>
                    <a:pt x="85516" y="202825"/>
                    <a:pt x="91238" y="198669"/>
                  </a:cubicBezTo>
                  <a:cubicBezTo>
                    <a:pt x="95887" y="195379"/>
                    <a:pt x="101788" y="193733"/>
                    <a:pt x="107689" y="193733"/>
                  </a:cubicBezTo>
                  <a:close/>
                  <a:moveTo>
                    <a:pt x="202834" y="191722"/>
                  </a:moveTo>
                  <a:cubicBezTo>
                    <a:pt x="197705" y="191722"/>
                    <a:pt x="193675" y="196118"/>
                    <a:pt x="193675" y="201247"/>
                  </a:cubicBezTo>
                  <a:cubicBezTo>
                    <a:pt x="193675" y="206376"/>
                    <a:pt x="197705" y="210772"/>
                    <a:pt x="202834" y="210772"/>
                  </a:cubicBezTo>
                  <a:cubicBezTo>
                    <a:pt x="207963" y="210772"/>
                    <a:pt x="212359" y="206376"/>
                    <a:pt x="212359" y="201247"/>
                  </a:cubicBezTo>
                  <a:cubicBezTo>
                    <a:pt x="212359" y="196118"/>
                    <a:pt x="207963" y="191722"/>
                    <a:pt x="202834" y="191722"/>
                  </a:cubicBezTo>
                  <a:close/>
                  <a:moveTo>
                    <a:pt x="202834" y="182563"/>
                  </a:moveTo>
                  <a:cubicBezTo>
                    <a:pt x="213458" y="182563"/>
                    <a:pt x="221884" y="190989"/>
                    <a:pt x="221884" y="201247"/>
                  </a:cubicBezTo>
                  <a:cubicBezTo>
                    <a:pt x="221884" y="211871"/>
                    <a:pt x="213458" y="220297"/>
                    <a:pt x="202834" y="220297"/>
                  </a:cubicBezTo>
                  <a:cubicBezTo>
                    <a:pt x="192576" y="220297"/>
                    <a:pt x="184150" y="211871"/>
                    <a:pt x="184150" y="201247"/>
                  </a:cubicBezTo>
                  <a:cubicBezTo>
                    <a:pt x="184150" y="190989"/>
                    <a:pt x="192576" y="182563"/>
                    <a:pt x="202834" y="182563"/>
                  </a:cubicBezTo>
                  <a:close/>
                  <a:moveTo>
                    <a:pt x="203176" y="168091"/>
                  </a:moveTo>
                  <a:cubicBezTo>
                    <a:pt x="185493" y="168091"/>
                    <a:pt x="171058" y="182880"/>
                    <a:pt x="171058" y="200555"/>
                  </a:cubicBezTo>
                  <a:cubicBezTo>
                    <a:pt x="171058" y="218590"/>
                    <a:pt x="185493" y="233019"/>
                    <a:pt x="203176" y="233019"/>
                  </a:cubicBezTo>
                  <a:cubicBezTo>
                    <a:pt x="221220" y="233019"/>
                    <a:pt x="235656" y="218590"/>
                    <a:pt x="235656" y="200555"/>
                  </a:cubicBezTo>
                  <a:cubicBezTo>
                    <a:pt x="235656" y="182880"/>
                    <a:pt x="221220" y="168091"/>
                    <a:pt x="203176" y="168091"/>
                  </a:cubicBezTo>
                  <a:close/>
                  <a:moveTo>
                    <a:pt x="68191" y="165100"/>
                  </a:moveTo>
                  <a:lnTo>
                    <a:pt x="129887" y="165100"/>
                  </a:lnTo>
                  <a:cubicBezTo>
                    <a:pt x="132413" y="165100"/>
                    <a:pt x="134577" y="167217"/>
                    <a:pt x="134577" y="169686"/>
                  </a:cubicBezTo>
                  <a:cubicBezTo>
                    <a:pt x="134577" y="172155"/>
                    <a:pt x="132413" y="174272"/>
                    <a:pt x="129887" y="174272"/>
                  </a:cubicBezTo>
                  <a:lnTo>
                    <a:pt x="68191" y="174272"/>
                  </a:lnTo>
                  <a:cubicBezTo>
                    <a:pt x="65665" y="174272"/>
                    <a:pt x="63500" y="172155"/>
                    <a:pt x="63500" y="169686"/>
                  </a:cubicBezTo>
                  <a:cubicBezTo>
                    <a:pt x="63500" y="167217"/>
                    <a:pt x="65665" y="165100"/>
                    <a:pt x="68191" y="165100"/>
                  </a:cubicBezTo>
                  <a:close/>
                  <a:moveTo>
                    <a:pt x="192057" y="133350"/>
                  </a:moveTo>
                  <a:lnTo>
                    <a:pt x="239743" y="133350"/>
                  </a:lnTo>
                  <a:cubicBezTo>
                    <a:pt x="241927" y="133350"/>
                    <a:pt x="244111" y="135467"/>
                    <a:pt x="244111" y="137936"/>
                  </a:cubicBezTo>
                  <a:cubicBezTo>
                    <a:pt x="244111" y="140405"/>
                    <a:pt x="241927" y="142522"/>
                    <a:pt x="239743" y="142522"/>
                  </a:cubicBezTo>
                  <a:lnTo>
                    <a:pt x="192057" y="142522"/>
                  </a:lnTo>
                  <a:cubicBezTo>
                    <a:pt x="189145" y="142522"/>
                    <a:pt x="187325" y="140405"/>
                    <a:pt x="187325" y="137936"/>
                  </a:cubicBezTo>
                  <a:cubicBezTo>
                    <a:pt x="187325" y="135467"/>
                    <a:pt x="189145" y="133350"/>
                    <a:pt x="192057" y="133350"/>
                  </a:cubicBezTo>
                  <a:close/>
                  <a:moveTo>
                    <a:pt x="68172" y="133350"/>
                  </a:moveTo>
                  <a:lnTo>
                    <a:pt x="164833" y="133350"/>
                  </a:lnTo>
                  <a:cubicBezTo>
                    <a:pt x="167348" y="133350"/>
                    <a:pt x="169504" y="135467"/>
                    <a:pt x="169504" y="137936"/>
                  </a:cubicBezTo>
                  <a:cubicBezTo>
                    <a:pt x="169504" y="140405"/>
                    <a:pt x="167348" y="142522"/>
                    <a:pt x="164833" y="142522"/>
                  </a:cubicBezTo>
                  <a:lnTo>
                    <a:pt x="68172" y="142522"/>
                  </a:lnTo>
                  <a:cubicBezTo>
                    <a:pt x="65656" y="142522"/>
                    <a:pt x="63500" y="140405"/>
                    <a:pt x="63500" y="137936"/>
                  </a:cubicBezTo>
                  <a:cubicBezTo>
                    <a:pt x="63500" y="135467"/>
                    <a:pt x="65656" y="133350"/>
                    <a:pt x="68172" y="133350"/>
                  </a:cubicBezTo>
                  <a:close/>
                  <a:moveTo>
                    <a:pt x="144397" y="100013"/>
                  </a:moveTo>
                  <a:lnTo>
                    <a:pt x="239778" y="100013"/>
                  </a:lnTo>
                  <a:cubicBezTo>
                    <a:pt x="241946" y="100013"/>
                    <a:pt x="244114" y="102130"/>
                    <a:pt x="244114" y="104599"/>
                  </a:cubicBezTo>
                  <a:cubicBezTo>
                    <a:pt x="244114" y="107068"/>
                    <a:pt x="241946" y="109185"/>
                    <a:pt x="239778" y="109185"/>
                  </a:cubicBezTo>
                  <a:lnTo>
                    <a:pt x="144397" y="109185"/>
                  </a:lnTo>
                  <a:cubicBezTo>
                    <a:pt x="141868" y="109185"/>
                    <a:pt x="139700" y="107068"/>
                    <a:pt x="139700" y="104599"/>
                  </a:cubicBezTo>
                  <a:cubicBezTo>
                    <a:pt x="139700" y="102130"/>
                    <a:pt x="141868" y="100013"/>
                    <a:pt x="144397" y="100013"/>
                  </a:cubicBezTo>
                  <a:close/>
                  <a:moveTo>
                    <a:pt x="68185" y="100013"/>
                  </a:moveTo>
                  <a:lnTo>
                    <a:pt x="117193" y="100013"/>
                  </a:lnTo>
                  <a:cubicBezTo>
                    <a:pt x="119716" y="100013"/>
                    <a:pt x="121878" y="102130"/>
                    <a:pt x="121878" y="104599"/>
                  </a:cubicBezTo>
                  <a:cubicBezTo>
                    <a:pt x="121878" y="107068"/>
                    <a:pt x="119716" y="109185"/>
                    <a:pt x="117193" y="109185"/>
                  </a:cubicBezTo>
                  <a:lnTo>
                    <a:pt x="68185" y="109185"/>
                  </a:lnTo>
                  <a:cubicBezTo>
                    <a:pt x="65662" y="109185"/>
                    <a:pt x="63500" y="107068"/>
                    <a:pt x="63500" y="104599"/>
                  </a:cubicBezTo>
                  <a:cubicBezTo>
                    <a:pt x="63500" y="102130"/>
                    <a:pt x="65662" y="100013"/>
                    <a:pt x="68185" y="100013"/>
                  </a:cubicBezTo>
                  <a:close/>
                  <a:moveTo>
                    <a:pt x="118591" y="68263"/>
                  </a:moveTo>
                  <a:lnTo>
                    <a:pt x="188670" y="68263"/>
                  </a:lnTo>
                  <a:cubicBezTo>
                    <a:pt x="191172" y="68263"/>
                    <a:pt x="193318" y="70380"/>
                    <a:pt x="193318" y="72849"/>
                  </a:cubicBezTo>
                  <a:cubicBezTo>
                    <a:pt x="193318" y="75318"/>
                    <a:pt x="191172" y="77435"/>
                    <a:pt x="188670" y="77435"/>
                  </a:cubicBezTo>
                  <a:lnTo>
                    <a:pt x="118591" y="77435"/>
                  </a:lnTo>
                  <a:cubicBezTo>
                    <a:pt x="116088" y="77435"/>
                    <a:pt x="114300" y="75318"/>
                    <a:pt x="114300" y="72849"/>
                  </a:cubicBezTo>
                  <a:cubicBezTo>
                    <a:pt x="114300" y="70380"/>
                    <a:pt x="116088" y="68263"/>
                    <a:pt x="118591" y="68263"/>
                  </a:cubicBezTo>
                  <a:close/>
                  <a:moveTo>
                    <a:pt x="57446" y="30163"/>
                  </a:moveTo>
                  <a:lnTo>
                    <a:pt x="246637" y="30163"/>
                  </a:lnTo>
                  <a:cubicBezTo>
                    <a:pt x="249150" y="30163"/>
                    <a:pt x="251304" y="32323"/>
                    <a:pt x="251304" y="34484"/>
                  </a:cubicBezTo>
                  <a:cubicBezTo>
                    <a:pt x="251304" y="44926"/>
                    <a:pt x="259560" y="53208"/>
                    <a:pt x="269612" y="53208"/>
                  </a:cubicBezTo>
                  <a:cubicBezTo>
                    <a:pt x="272125" y="53208"/>
                    <a:pt x="274279" y="55368"/>
                    <a:pt x="274279" y="57889"/>
                  </a:cubicBezTo>
                  <a:lnTo>
                    <a:pt x="274279" y="219564"/>
                  </a:lnTo>
                  <a:cubicBezTo>
                    <a:pt x="274279" y="222445"/>
                    <a:pt x="272125" y="224245"/>
                    <a:pt x="269612" y="224245"/>
                  </a:cubicBezTo>
                  <a:cubicBezTo>
                    <a:pt x="259560" y="224245"/>
                    <a:pt x="251304" y="232527"/>
                    <a:pt x="251304" y="242609"/>
                  </a:cubicBezTo>
                  <a:cubicBezTo>
                    <a:pt x="251304" y="245130"/>
                    <a:pt x="249150" y="247290"/>
                    <a:pt x="246637" y="247290"/>
                  </a:cubicBezTo>
                  <a:cubicBezTo>
                    <a:pt x="244124" y="247290"/>
                    <a:pt x="241970" y="245130"/>
                    <a:pt x="241970" y="242609"/>
                  </a:cubicBezTo>
                  <a:cubicBezTo>
                    <a:pt x="241970" y="228926"/>
                    <a:pt x="252022" y="217764"/>
                    <a:pt x="264945" y="215603"/>
                  </a:cubicBezTo>
                  <a:lnTo>
                    <a:pt x="264945" y="61850"/>
                  </a:lnTo>
                  <a:cubicBezTo>
                    <a:pt x="253817" y="60049"/>
                    <a:pt x="244483" y="50687"/>
                    <a:pt x="242688" y="39165"/>
                  </a:cubicBezTo>
                  <a:lnTo>
                    <a:pt x="61754" y="39165"/>
                  </a:lnTo>
                  <a:cubicBezTo>
                    <a:pt x="59959" y="50687"/>
                    <a:pt x="50984" y="60049"/>
                    <a:pt x="39138" y="61850"/>
                  </a:cubicBezTo>
                  <a:lnTo>
                    <a:pt x="39138" y="215603"/>
                  </a:lnTo>
                  <a:cubicBezTo>
                    <a:pt x="50984" y="217404"/>
                    <a:pt x="59959" y="226405"/>
                    <a:pt x="61754" y="237928"/>
                  </a:cubicBezTo>
                  <a:lnTo>
                    <a:pt x="156170" y="237928"/>
                  </a:lnTo>
                  <a:cubicBezTo>
                    <a:pt x="158683" y="237928"/>
                    <a:pt x="160837" y="240449"/>
                    <a:pt x="160837" y="242609"/>
                  </a:cubicBezTo>
                  <a:cubicBezTo>
                    <a:pt x="160837" y="245130"/>
                    <a:pt x="158683" y="247290"/>
                    <a:pt x="156170" y="247290"/>
                  </a:cubicBezTo>
                  <a:lnTo>
                    <a:pt x="57446" y="247290"/>
                  </a:lnTo>
                  <a:cubicBezTo>
                    <a:pt x="54933" y="247290"/>
                    <a:pt x="53138" y="245130"/>
                    <a:pt x="53138" y="242609"/>
                  </a:cubicBezTo>
                  <a:cubicBezTo>
                    <a:pt x="53138" y="232527"/>
                    <a:pt x="44882" y="224245"/>
                    <a:pt x="34830" y="224245"/>
                  </a:cubicBezTo>
                  <a:cubicBezTo>
                    <a:pt x="31958" y="224245"/>
                    <a:pt x="30163" y="222445"/>
                    <a:pt x="30163" y="219564"/>
                  </a:cubicBezTo>
                  <a:lnTo>
                    <a:pt x="30163" y="57889"/>
                  </a:lnTo>
                  <a:cubicBezTo>
                    <a:pt x="30163" y="55368"/>
                    <a:pt x="31958" y="53208"/>
                    <a:pt x="34830" y="53208"/>
                  </a:cubicBezTo>
                  <a:cubicBezTo>
                    <a:pt x="44882" y="53208"/>
                    <a:pt x="53138" y="44926"/>
                    <a:pt x="53138" y="34484"/>
                  </a:cubicBezTo>
                  <a:cubicBezTo>
                    <a:pt x="53138" y="32323"/>
                    <a:pt x="54933" y="30163"/>
                    <a:pt x="57446" y="30163"/>
                  </a:cubicBezTo>
                  <a:close/>
                  <a:moveTo>
                    <a:pt x="22374" y="9018"/>
                  </a:moveTo>
                  <a:cubicBezTo>
                    <a:pt x="15157" y="9018"/>
                    <a:pt x="9383" y="15150"/>
                    <a:pt x="9383" y="22364"/>
                  </a:cubicBezTo>
                  <a:lnTo>
                    <a:pt x="9383" y="255744"/>
                  </a:lnTo>
                  <a:cubicBezTo>
                    <a:pt x="9383" y="262958"/>
                    <a:pt x="15157" y="268729"/>
                    <a:pt x="22374" y="268729"/>
                  </a:cubicBezTo>
                  <a:lnTo>
                    <a:pt x="175388" y="268729"/>
                  </a:lnTo>
                  <a:lnTo>
                    <a:pt x="175388" y="231576"/>
                  </a:lnTo>
                  <a:cubicBezTo>
                    <a:pt x="167088" y="224001"/>
                    <a:pt x="161675" y="212819"/>
                    <a:pt x="161675" y="200555"/>
                  </a:cubicBezTo>
                  <a:cubicBezTo>
                    <a:pt x="161675" y="177469"/>
                    <a:pt x="180441" y="158712"/>
                    <a:pt x="203176" y="158712"/>
                  </a:cubicBezTo>
                  <a:cubicBezTo>
                    <a:pt x="226273" y="158712"/>
                    <a:pt x="245038" y="177469"/>
                    <a:pt x="245038" y="200555"/>
                  </a:cubicBezTo>
                  <a:cubicBezTo>
                    <a:pt x="245038" y="212819"/>
                    <a:pt x="239625" y="223640"/>
                    <a:pt x="231325" y="231576"/>
                  </a:cubicBezTo>
                  <a:lnTo>
                    <a:pt x="231325" y="268729"/>
                  </a:lnTo>
                  <a:lnTo>
                    <a:pt x="283653" y="268729"/>
                  </a:lnTo>
                  <a:cubicBezTo>
                    <a:pt x="290870" y="268729"/>
                    <a:pt x="296644" y="262958"/>
                    <a:pt x="296644" y="255744"/>
                  </a:cubicBezTo>
                  <a:lnTo>
                    <a:pt x="296644" y="22364"/>
                  </a:lnTo>
                  <a:cubicBezTo>
                    <a:pt x="296644" y="15150"/>
                    <a:pt x="290870" y="9018"/>
                    <a:pt x="283653" y="9018"/>
                  </a:cubicBezTo>
                  <a:lnTo>
                    <a:pt x="22374" y="9018"/>
                  </a:lnTo>
                  <a:close/>
                  <a:moveTo>
                    <a:pt x="22374" y="0"/>
                  </a:moveTo>
                  <a:lnTo>
                    <a:pt x="283653" y="0"/>
                  </a:lnTo>
                  <a:cubicBezTo>
                    <a:pt x="295923" y="0"/>
                    <a:pt x="306027" y="10100"/>
                    <a:pt x="306027" y="22364"/>
                  </a:cubicBezTo>
                  <a:lnTo>
                    <a:pt x="306027" y="255744"/>
                  </a:lnTo>
                  <a:cubicBezTo>
                    <a:pt x="306027" y="268008"/>
                    <a:pt x="295923" y="278108"/>
                    <a:pt x="283653" y="278108"/>
                  </a:cubicBezTo>
                  <a:lnTo>
                    <a:pt x="231325" y="278108"/>
                  </a:lnTo>
                  <a:lnTo>
                    <a:pt x="231325" y="299389"/>
                  </a:lnTo>
                  <a:cubicBezTo>
                    <a:pt x="231325" y="301193"/>
                    <a:pt x="230242" y="302636"/>
                    <a:pt x="228799" y="303357"/>
                  </a:cubicBezTo>
                  <a:cubicBezTo>
                    <a:pt x="228438" y="303718"/>
                    <a:pt x="227355" y="304079"/>
                    <a:pt x="226634" y="304079"/>
                  </a:cubicBezTo>
                  <a:cubicBezTo>
                    <a:pt x="225912" y="304079"/>
                    <a:pt x="225190" y="303718"/>
                    <a:pt x="224468" y="303718"/>
                  </a:cubicBezTo>
                  <a:lnTo>
                    <a:pt x="203176" y="292897"/>
                  </a:lnTo>
                  <a:lnTo>
                    <a:pt x="182245" y="303718"/>
                  </a:lnTo>
                  <a:cubicBezTo>
                    <a:pt x="180802" y="304439"/>
                    <a:pt x="178997" y="304439"/>
                    <a:pt x="177915" y="303357"/>
                  </a:cubicBezTo>
                  <a:cubicBezTo>
                    <a:pt x="176471" y="302636"/>
                    <a:pt x="175388" y="301193"/>
                    <a:pt x="175388" y="299389"/>
                  </a:cubicBezTo>
                  <a:lnTo>
                    <a:pt x="175388" y="278108"/>
                  </a:lnTo>
                  <a:lnTo>
                    <a:pt x="22374" y="278108"/>
                  </a:lnTo>
                  <a:cubicBezTo>
                    <a:pt x="10104" y="278108"/>
                    <a:pt x="0" y="268008"/>
                    <a:pt x="0" y="255744"/>
                  </a:cubicBezTo>
                  <a:lnTo>
                    <a:pt x="0" y="22364"/>
                  </a:lnTo>
                  <a:cubicBezTo>
                    <a:pt x="0" y="10100"/>
                    <a:pt x="10104" y="0"/>
                    <a:pt x="22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762">
              <a:extLst>
                <a:ext uri="{FF2B5EF4-FFF2-40B4-BE49-F238E27FC236}">
                  <a16:creationId xmlns:a16="http://schemas.microsoft.com/office/drawing/2014/main" id="{ED53F2AE-C313-09D5-0D24-F22B7859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365" y="4920024"/>
              <a:ext cx="1001064" cy="741724"/>
            </a:xfrm>
            <a:custGeom>
              <a:avLst/>
              <a:gdLst>
                <a:gd name="T0" fmla="*/ 175917 w 305681"/>
                <a:gd name="T1" fmla="*/ 198547 h 226205"/>
                <a:gd name="T2" fmla="*/ 259637 w 305681"/>
                <a:gd name="T3" fmla="*/ 202398 h 226205"/>
                <a:gd name="T4" fmla="*/ 239000 w 305681"/>
                <a:gd name="T5" fmla="*/ 197812 h 226205"/>
                <a:gd name="T6" fmla="*/ 71092 w 305681"/>
                <a:gd name="T7" fmla="*/ 193226 h 226205"/>
                <a:gd name="T8" fmla="*/ 71092 w 305681"/>
                <a:gd name="T9" fmla="*/ 193226 h 226205"/>
                <a:gd name="T10" fmla="*/ 39341 w 305681"/>
                <a:gd name="T11" fmla="*/ 197812 h 226205"/>
                <a:gd name="T12" fmla="*/ 259637 w 305681"/>
                <a:gd name="T13" fmla="*/ 176985 h 226205"/>
                <a:gd name="T14" fmla="*/ 239000 w 305681"/>
                <a:gd name="T15" fmla="*/ 172222 h 226205"/>
                <a:gd name="T16" fmla="*/ 71092 w 305681"/>
                <a:gd name="T17" fmla="*/ 167826 h 226205"/>
                <a:gd name="T18" fmla="*/ 71092 w 305681"/>
                <a:gd name="T19" fmla="*/ 167826 h 226205"/>
                <a:gd name="T20" fmla="*/ 39341 w 305681"/>
                <a:gd name="T21" fmla="*/ 172222 h 226205"/>
                <a:gd name="T22" fmla="*/ 180629 w 305681"/>
                <a:gd name="T23" fmla="*/ 175398 h 226205"/>
                <a:gd name="T24" fmla="*/ 156463 w 305681"/>
                <a:gd name="T25" fmla="*/ 171002 h 226205"/>
                <a:gd name="T26" fmla="*/ 124890 w 305681"/>
                <a:gd name="T27" fmla="*/ 166239 h 226205"/>
                <a:gd name="T28" fmla="*/ 124890 w 305681"/>
                <a:gd name="T29" fmla="*/ 166239 h 226205"/>
                <a:gd name="T30" fmla="*/ 255241 w 305681"/>
                <a:gd name="T31" fmla="*/ 147012 h 226205"/>
                <a:gd name="T32" fmla="*/ 234604 w 305681"/>
                <a:gd name="T33" fmla="*/ 151598 h 226205"/>
                <a:gd name="T34" fmla="*/ 75488 w 305681"/>
                <a:gd name="T35" fmla="*/ 147012 h 226205"/>
                <a:gd name="T36" fmla="*/ 43927 w 305681"/>
                <a:gd name="T37" fmla="*/ 142426 h 226205"/>
                <a:gd name="T38" fmla="*/ 43927 w 305681"/>
                <a:gd name="T39" fmla="*/ 142426 h 226205"/>
                <a:gd name="T40" fmla="*/ 175866 w 305681"/>
                <a:gd name="T41" fmla="*/ 145425 h 226205"/>
                <a:gd name="T42" fmla="*/ 151877 w 305681"/>
                <a:gd name="T43" fmla="*/ 150011 h 226205"/>
                <a:gd name="T44" fmla="*/ 129476 w 305681"/>
                <a:gd name="T45" fmla="*/ 145425 h 226205"/>
                <a:gd name="T46" fmla="*/ 259637 w 305681"/>
                <a:gd name="T47" fmla="*/ 118614 h 226205"/>
                <a:gd name="T48" fmla="*/ 259637 w 305681"/>
                <a:gd name="T49" fmla="*/ 118614 h 226205"/>
                <a:gd name="T50" fmla="*/ 229841 w 305681"/>
                <a:gd name="T51" fmla="*/ 123200 h 226205"/>
                <a:gd name="T52" fmla="*/ 71092 w 305681"/>
                <a:gd name="T53" fmla="*/ 127786 h 226205"/>
                <a:gd name="T54" fmla="*/ 48513 w 305681"/>
                <a:gd name="T55" fmla="*/ 123200 h 226205"/>
                <a:gd name="T56" fmla="*/ 180629 w 305681"/>
                <a:gd name="T57" fmla="*/ 115439 h 226205"/>
                <a:gd name="T58" fmla="*/ 180629 w 305681"/>
                <a:gd name="T59" fmla="*/ 115439 h 226205"/>
                <a:gd name="T60" fmla="*/ 147291 w 305681"/>
                <a:gd name="T61" fmla="*/ 120202 h 226205"/>
                <a:gd name="T62" fmla="*/ 124890 w 305681"/>
                <a:gd name="T63" fmla="*/ 124598 h 226205"/>
                <a:gd name="T64" fmla="*/ 212683 w 305681"/>
                <a:gd name="T65" fmla="*/ 216866 h 226205"/>
                <a:gd name="T66" fmla="*/ 23084 w 305681"/>
                <a:gd name="T67" fmla="*/ 101563 h 226205"/>
                <a:gd name="T68" fmla="*/ 23084 w 305681"/>
                <a:gd name="T69" fmla="*/ 101563 h 226205"/>
                <a:gd name="T70" fmla="*/ 175866 w 305681"/>
                <a:gd name="T71" fmla="*/ 94802 h 226205"/>
                <a:gd name="T72" fmla="*/ 151877 w 305681"/>
                <a:gd name="T73" fmla="*/ 99198 h 226205"/>
                <a:gd name="T74" fmla="*/ 129476 w 305681"/>
                <a:gd name="T75" fmla="*/ 94802 h 226205"/>
                <a:gd name="T76" fmla="*/ 102024 w 305681"/>
                <a:gd name="T77" fmla="*/ 73905 h 226205"/>
                <a:gd name="T78" fmla="*/ 120407 w 305681"/>
                <a:gd name="T79" fmla="*/ 193877 h 226205"/>
                <a:gd name="T80" fmla="*/ 184928 w 305681"/>
                <a:gd name="T81" fmla="*/ 216866 h 226205"/>
                <a:gd name="T82" fmla="*/ 102024 w 305681"/>
                <a:gd name="T83" fmla="*/ 73905 h 226205"/>
                <a:gd name="T84" fmla="*/ 226741 w 305681"/>
                <a:gd name="T85" fmla="*/ 73905 h 226205"/>
                <a:gd name="T86" fmla="*/ 291263 w 305681"/>
                <a:gd name="T87" fmla="*/ 92224 h 226205"/>
                <a:gd name="T88" fmla="*/ 14072 w 305681"/>
                <a:gd name="T89" fmla="*/ 92224 h 226205"/>
                <a:gd name="T90" fmla="*/ 78594 w 305681"/>
                <a:gd name="T91" fmla="*/ 73905 h 226205"/>
                <a:gd name="T92" fmla="*/ 57688 w 305681"/>
                <a:gd name="T93" fmla="*/ 36908 h 226205"/>
                <a:gd name="T94" fmla="*/ 208358 w 305681"/>
                <a:gd name="T95" fmla="*/ 64566 h 226205"/>
                <a:gd name="T96" fmla="*/ 155731 w 305681"/>
                <a:gd name="T97" fmla="*/ 1347 h 226205"/>
                <a:gd name="T98" fmla="*/ 304599 w 305681"/>
                <a:gd name="T99" fmla="*/ 94020 h 226205"/>
                <a:gd name="T100" fmla="*/ 291623 w 305681"/>
                <a:gd name="T101" fmla="*/ 216866 h 226205"/>
                <a:gd name="T102" fmla="*/ 286937 w 305681"/>
                <a:gd name="T103" fmla="*/ 226205 h 226205"/>
                <a:gd name="T104" fmla="*/ 97338 w 305681"/>
                <a:gd name="T105" fmla="*/ 226205 h 226205"/>
                <a:gd name="T106" fmla="*/ 4701 w 305681"/>
                <a:gd name="T107" fmla="*/ 216866 h 226205"/>
                <a:gd name="T108" fmla="*/ 375 w 305681"/>
                <a:gd name="T109" fmla="*/ 99049 h 226205"/>
                <a:gd name="T110" fmla="*/ 119325 w 305681"/>
                <a:gd name="T111" fmla="*/ 27568 h 226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5681" h="226205">
                  <a:moveTo>
                    <a:pt x="129779" y="198547"/>
                  </a:moveTo>
                  <a:lnTo>
                    <a:pt x="129779" y="216866"/>
                  </a:lnTo>
                  <a:lnTo>
                    <a:pt x="175917" y="216866"/>
                  </a:lnTo>
                  <a:lnTo>
                    <a:pt x="175917" y="198547"/>
                  </a:lnTo>
                  <a:lnTo>
                    <a:pt x="129779" y="198547"/>
                  </a:lnTo>
                  <a:close/>
                  <a:moveTo>
                    <a:pt x="259637" y="193226"/>
                  </a:moveTo>
                  <a:cubicBezTo>
                    <a:pt x="262568" y="193226"/>
                    <a:pt x="264400" y="195343"/>
                    <a:pt x="264400" y="197812"/>
                  </a:cubicBezTo>
                  <a:cubicBezTo>
                    <a:pt x="264400" y="200282"/>
                    <a:pt x="262568" y="202398"/>
                    <a:pt x="259637" y="202398"/>
                  </a:cubicBezTo>
                  <a:cubicBezTo>
                    <a:pt x="257073" y="202398"/>
                    <a:pt x="255241" y="200282"/>
                    <a:pt x="255241" y="197812"/>
                  </a:cubicBezTo>
                  <a:cubicBezTo>
                    <a:pt x="255241" y="195343"/>
                    <a:pt x="257073" y="193226"/>
                    <a:pt x="259637" y="193226"/>
                  </a:cubicBezTo>
                  <a:close/>
                  <a:moveTo>
                    <a:pt x="234604" y="193226"/>
                  </a:moveTo>
                  <a:cubicBezTo>
                    <a:pt x="237168" y="193226"/>
                    <a:pt x="239000" y="195343"/>
                    <a:pt x="239000" y="197812"/>
                  </a:cubicBezTo>
                  <a:cubicBezTo>
                    <a:pt x="239000" y="200282"/>
                    <a:pt x="237168" y="202398"/>
                    <a:pt x="234604" y="202398"/>
                  </a:cubicBezTo>
                  <a:cubicBezTo>
                    <a:pt x="231673" y="202398"/>
                    <a:pt x="229841" y="200282"/>
                    <a:pt x="229841" y="197812"/>
                  </a:cubicBezTo>
                  <a:cubicBezTo>
                    <a:pt x="229841" y="195343"/>
                    <a:pt x="231673" y="193226"/>
                    <a:pt x="234604" y="193226"/>
                  </a:cubicBezTo>
                  <a:close/>
                  <a:moveTo>
                    <a:pt x="71092" y="193226"/>
                  </a:moveTo>
                  <a:cubicBezTo>
                    <a:pt x="73656" y="193226"/>
                    <a:pt x="75488" y="195343"/>
                    <a:pt x="75488" y="197812"/>
                  </a:cubicBezTo>
                  <a:cubicBezTo>
                    <a:pt x="75488" y="200282"/>
                    <a:pt x="73656" y="202398"/>
                    <a:pt x="71092" y="202398"/>
                  </a:cubicBezTo>
                  <a:cubicBezTo>
                    <a:pt x="68527" y="202398"/>
                    <a:pt x="66329" y="200282"/>
                    <a:pt x="66329" y="197812"/>
                  </a:cubicBezTo>
                  <a:cubicBezTo>
                    <a:pt x="66329" y="195343"/>
                    <a:pt x="68527" y="193226"/>
                    <a:pt x="71092" y="193226"/>
                  </a:cubicBezTo>
                  <a:close/>
                  <a:moveTo>
                    <a:pt x="43927" y="193226"/>
                  </a:moveTo>
                  <a:cubicBezTo>
                    <a:pt x="46397" y="193226"/>
                    <a:pt x="48513" y="195343"/>
                    <a:pt x="48513" y="197812"/>
                  </a:cubicBezTo>
                  <a:cubicBezTo>
                    <a:pt x="48513" y="200282"/>
                    <a:pt x="46397" y="202398"/>
                    <a:pt x="43927" y="202398"/>
                  </a:cubicBezTo>
                  <a:cubicBezTo>
                    <a:pt x="41458" y="202398"/>
                    <a:pt x="39341" y="200282"/>
                    <a:pt x="39341" y="197812"/>
                  </a:cubicBezTo>
                  <a:cubicBezTo>
                    <a:pt x="39341" y="195343"/>
                    <a:pt x="41458" y="193226"/>
                    <a:pt x="43927" y="193226"/>
                  </a:cubicBezTo>
                  <a:close/>
                  <a:moveTo>
                    <a:pt x="259637" y="167826"/>
                  </a:moveTo>
                  <a:cubicBezTo>
                    <a:pt x="262568" y="167826"/>
                    <a:pt x="264400" y="169658"/>
                    <a:pt x="264400" y="172222"/>
                  </a:cubicBezTo>
                  <a:cubicBezTo>
                    <a:pt x="264400" y="175153"/>
                    <a:pt x="262568" y="176985"/>
                    <a:pt x="259637" y="176985"/>
                  </a:cubicBezTo>
                  <a:cubicBezTo>
                    <a:pt x="257073" y="176985"/>
                    <a:pt x="255241" y="175153"/>
                    <a:pt x="255241" y="172222"/>
                  </a:cubicBezTo>
                  <a:cubicBezTo>
                    <a:pt x="255241" y="169658"/>
                    <a:pt x="257073" y="167826"/>
                    <a:pt x="259637" y="167826"/>
                  </a:cubicBezTo>
                  <a:close/>
                  <a:moveTo>
                    <a:pt x="234604" y="167826"/>
                  </a:moveTo>
                  <a:cubicBezTo>
                    <a:pt x="237168" y="167826"/>
                    <a:pt x="239000" y="169658"/>
                    <a:pt x="239000" y="172222"/>
                  </a:cubicBezTo>
                  <a:cubicBezTo>
                    <a:pt x="239000" y="175153"/>
                    <a:pt x="237168" y="176985"/>
                    <a:pt x="234604" y="176985"/>
                  </a:cubicBezTo>
                  <a:cubicBezTo>
                    <a:pt x="231673" y="176985"/>
                    <a:pt x="229841" y="175153"/>
                    <a:pt x="229841" y="172222"/>
                  </a:cubicBezTo>
                  <a:cubicBezTo>
                    <a:pt x="229841" y="169658"/>
                    <a:pt x="231673" y="167826"/>
                    <a:pt x="234604" y="167826"/>
                  </a:cubicBezTo>
                  <a:close/>
                  <a:moveTo>
                    <a:pt x="71092" y="167826"/>
                  </a:moveTo>
                  <a:cubicBezTo>
                    <a:pt x="73656" y="167826"/>
                    <a:pt x="75488" y="169658"/>
                    <a:pt x="75488" y="172222"/>
                  </a:cubicBezTo>
                  <a:cubicBezTo>
                    <a:pt x="75488" y="175153"/>
                    <a:pt x="73656" y="176985"/>
                    <a:pt x="71092" y="176985"/>
                  </a:cubicBezTo>
                  <a:cubicBezTo>
                    <a:pt x="68527" y="176985"/>
                    <a:pt x="66329" y="175153"/>
                    <a:pt x="66329" y="172222"/>
                  </a:cubicBezTo>
                  <a:cubicBezTo>
                    <a:pt x="66329" y="169658"/>
                    <a:pt x="68527" y="167826"/>
                    <a:pt x="71092" y="167826"/>
                  </a:cubicBezTo>
                  <a:close/>
                  <a:moveTo>
                    <a:pt x="43927" y="167826"/>
                  </a:moveTo>
                  <a:cubicBezTo>
                    <a:pt x="46397" y="167826"/>
                    <a:pt x="48513" y="169658"/>
                    <a:pt x="48513" y="172222"/>
                  </a:cubicBezTo>
                  <a:cubicBezTo>
                    <a:pt x="48513" y="175153"/>
                    <a:pt x="46397" y="176985"/>
                    <a:pt x="43927" y="176985"/>
                  </a:cubicBezTo>
                  <a:cubicBezTo>
                    <a:pt x="41458" y="176985"/>
                    <a:pt x="39341" y="175153"/>
                    <a:pt x="39341" y="172222"/>
                  </a:cubicBezTo>
                  <a:cubicBezTo>
                    <a:pt x="39341" y="169658"/>
                    <a:pt x="41458" y="167826"/>
                    <a:pt x="43927" y="167826"/>
                  </a:cubicBezTo>
                  <a:close/>
                  <a:moveTo>
                    <a:pt x="180629" y="166239"/>
                  </a:moveTo>
                  <a:cubicBezTo>
                    <a:pt x="183193" y="166239"/>
                    <a:pt x="185025" y="168071"/>
                    <a:pt x="185025" y="171002"/>
                  </a:cubicBezTo>
                  <a:cubicBezTo>
                    <a:pt x="185025" y="173566"/>
                    <a:pt x="183193" y="175398"/>
                    <a:pt x="180629" y="175398"/>
                  </a:cubicBezTo>
                  <a:cubicBezTo>
                    <a:pt x="177698" y="175398"/>
                    <a:pt x="175866" y="173566"/>
                    <a:pt x="175866" y="171002"/>
                  </a:cubicBezTo>
                  <a:cubicBezTo>
                    <a:pt x="175866" y="168071"/>
                    <a:pt x="177698" y="166239"/>
                    <a:pt x="180629" y="166239"/>
                  </a:cubicBezTo>
                  <a:close/>
                  <a:moveTo>
                    <a:pt x="151877" y="166239"/>
                  </a:moveTo>
                  <a:cubicBezTo>
                    <a:pt x="154347" y="166239"/>
                    <a:pt x="156463" y="168071"/>
                    <a:pt x="156463" y="171002"/>
                  </a:cubicBezTo>
                  <a:cubicBezTo>
                    <a:pt x="156463" y="173566"/>
                    <a:pt x="154347" y="175398"/>
                    <a:pt x="151877" y="175398"/>
                  </a:cubicBezTo>
                  <a:cubicBezTo>
                    <a:pt x="149408" y="175398"/>
                    <a:pt x="147291" y="173566"/>
                    <a:pt x="147291" y="171002"/>
                  </a:cubicBezTo>
                  <a:cubicBezTo>
                    <a:pt x="147291" y="168071"/>
                    <a:pt x="149408" y="166239"/>
                    <a:pt x="151877" y="166239"/>
                  </a:cubicBezTo>
                  <a:close/>
                  <a:moveTo>
                    <a:pt x="124890" y="166239"/>
                  </a:moveTo>
                  <a:cubicBezTo>
                    <a:pt x="127360" y="166239"/>
                    <a:pt x="129476" y="168071"/>
                    <a:pt x="129476" y="171002"/>
                  </a:cubicBezTo>
                  <a:cubicBezTo>
                    <a:pt x="129476" y="173566"/>
                    <a:pt x="127360" y="175398"/>
                    <a:pt x="124890" y="175398"/>
                  </a:cubicBezTo>
                  <a:cubicBezTo>
                    <a:pt x="122421" y="175398"/>
                    <a:pt x="120304" y="173566"/>
                    <a:pt x="120304" y="171002"/>
                  </a:cubicBezTo>
                  <a:cubicBezTo>
                    <a:pt x="120304" y="168071"/>
                    <a:pt x="122421" y="166239"/>
                    <a:pt x="124890" y="166239"/>
                  </a:cubicBezTo>
                  <a:close/>
                  <a:moveTo>
                    <a:pt x="259637" y="142426"/>
                  </a:moveTo>
                  <a:cubicBezTo>
                    <a:pt x="262568" y="142426"/>
                    <a:pt x="264400" y="144543"/>
                    <a:pt x="264400" y="147012"/>
                  </a:cubicBezTo>
                  <a:cubicBezTo>
                    <a:pt x="264400" y="149482"/>
                    <a:pt x="262568" y="151598"/>
                    <a:pt x="259637" y="151598"/>
                  </a:cubicBezTo>
                  <a:cubicBezTo>
                    <a:pt x="257073" y="151598"/>
                    <a:pt x="255241" y="149482"/>
                    <a:pt x="255241" y="147012"/>
                  </a:cubicBezTo>
                  <a:cubicBezTo>
                    <a:pt x="255241" y="144543"/>
                    <a:pt x="257073" y="142426"/>
                    <a:pt x="259637" y="142426"/>
                  </a:cubicBezTo>
                  <a:close/>
                  <a:moveTo>
                    <a:pt x="234604" y="142426"/>
                  </a:moveTo>
                  <a:cubicBezTo>
                    <a:pt x="237168" y="142426"/>
                    <a:pt x="239000" y="144543"/>
                    <a:pt x="239000" y="147012"/>
                  </a:cubicBezTo>
                  <a:cubicBezTo>
                    <a:pt x="239000" y="149482"/>
                    <a:pt x="237168" y="151598"/>
                    <a:pt x="234604" y="151598"/>
                  </a:cubicBezTo>
                  <a:cubicBezTo>
                    <a:pt x="231673" y="151598"/>
                    <a:pt x="229841" y="149482"/>
                    <a:pt x="229841" y="147012"/>
                  </a:cubicBezTo>
                  <a:cubicBezTo>
                    <a:pt x="229841" y="144543"/>
                    <a:pt x="231673" y="142426"/>
                    <a:pt x="234604" y="142426"/>
                  </a:cubicBezTo>
                  <a:close/>
                  <a:moveTo>
                    <a:pt x="71092" y="142426"/>
                  </a:moveTo>
                  <a:cubicBezTo>
                    <a:pt x="73656" y="142426"/>
                    <a:pt x="75488" y="144543"/>
                    <a:pt x="75488" y="147012"/>
                  </a:cubicBezTo>
                  <a:cubicBezTo>
                    <a:pt x="75488" y="149482"/>
                    <a:pt x="73656" y="151598"/>
                    <a:pt x="71092" y="151598"/>
                  </a:cubicBezTo>
                  <a:cubicBezTo>
                    <a:pt x="68527" y="151598"/>
                    <a:pt x="66329" y="149482"/>
                    <a:pt x="66329" y="147012"/>
                  </a:cubicBezTo>
                  <a:cubicBezTo>
                    <a:pt x="66329" y="144543"/>
                    <a:pt x="68527" y="142426"/>
                    <a:pt x="71092" y="142426"/>
                  </a:cubicBezTo>
                  <a:close/>
                  <a:moveTo>
                    <a:pt x="43927" y="142426"/>
                  </a:moveTo>
                  <a:cubicBezTo>
                    <a:pt x="46397" y="142426"/>
                    <a:pt x="48513" y="144543"/>
                    <a:pt x="48513" y="147012"/>
                  </a:cubicBezTo>
                  <a:cubicBezTo>
                    <a:pt x="48513" y="149482"/>
                    <a:pt x="46397" y="151598"/>
                    <a:pt x="43927" y="151598"/>
                  </a:cubicBezTo>
                  <a:cubicBezTo>
                    <a:pt x="41458" y="151598"/>
                    <a:pt x="39341" y="149482"/>
                    <a:pt x="39341" y="147012"/>
                  </a:cubicBezTo>
                  <a:cubicBezTo>
                    <a:pt x="39341" y="144543"/>
                    <a:pt x="41458" y="142426"/>
                    <a:pt x="43927" y="142426"/>
                  </a:cubicBezTo>
                  <a:close/>
                  <a:moveTo>
                    <a:pt x="180629" y="140839"/>
                  </a:moveTo>
                  <a:cubicBezTo>
                    <a:pt x="183193" y="140839"/>
                    <a:pt x="185025" y="142956"/>
                    <a:pt x="185025" y="145425"/>
                  </a:cubicBezTo>
                  <a:cubicBezTo>
                    <a:pt x="185025" y="147895"/>
                    <a:pt x="183193" y="150011"/>
                    <a:pt x="180629" y="150011"/>
                  </a:cubicBezTo>
                  <a:cubicBezTo>
                    <a:pt x="177698" y="150011"/>
                    <a:pt x="175866" y="147895"/>
                    <a:pt x="175866" y="145425"/>
                  </a:cubicBezTo>
                  <a:cubicBezTo>
                    <a:pt x="175866" y="142956"/>
                    <a:pt x="177698" y="140839"/>
                    <a:pt x="180629" y="140839"/>
                  </a:cubicBezTo>
                  <a:close/>
                  <a:moveTo>
                    <a:pt x="151877" y="140839"/>
                  </a:moveTo>
                  <a:cubicBezTo>
                    <a:pt x="154347" y="140839"/>
                    <a:pt x="156463" y="142956"/>
                    <a:pt x="156463" y="145425"/>
                  </a:cubicBezTo>
                  <a:cubicBezTo>
                    <a:pt x="156463" y="147895"/>
                    <a:pt x="154347" y="150011"/>
                    <a:pt x="151877" y="150011"/>
                  </a:cubicBezTo>
                  <a:cubicBezTo>
                    <a:pt x="149408" y="150011"/>
                    <a:pt x="147291" y="147895"/>
                    <a:pt x="147291" y="145425"/>
                  </a:cubicBezTo>
                  <a:cubicBezTo>
                    <a:pt x="147291" y="142956"/>
                    <a:pt x="149408" y="140839"/>
                    <a:pt x="151877" y="140839"/>
                  </a:cubicBezTo>
                  <a:close/>
                  <a:moveTo>
                    <a:pt x="124890" y="140839"/>
                  </a:moveTo>
                  <a:cubicBezTo>
                    <a:pt x="127360" y="140839"/>
                    <a:pt x="129476" y="142956"/>
                    <a:pt x="129476" y="145425"/>
                  </a:cubicBezTo>
                  <a:cubicBezTo>
                    <a:pt x="129476" y="147895"/>
                    <a:pt x="127360" y="150011"/>
                    <a:pt x="124890" y="150011"/>
                  </a:cubicBezTo>
                  <a:cubicBezTo>
                    <a:pt x="122421" y="150011"/>
                    <a:pt x="120304" y="147895"/>
                    <a:pt x="120304" y="145425"/>
                  </a:cubicBezTo>
                  <a:cubicBezTo>
                    <a:pt x="120304" y="142956"/>
                    <a:pt x="122421" y="140839"/>
                    <a:pt x="124890" y="140839"/>
                  </a:cubicBezTo>
                  <a:close/>
                  <a:moveTo>
                    <a:pt x="259637" y="118614"/>
                  </a:moveTo>
                  <a:cubicBezTo>
                    <a:pt x="262568" y="118614"/>
                    <a:pt x="264400" y="120731"/>
                    <a:pt x="264400" y="123200"/>
                  </a:cubicBezTo>
                  <a:cubicBezTo>
                    <a:pt x="264400" y="125670"/>
                    <a:pt x="262568" y="127786"/>
                    <a:pt x="259637" y="127786"/>
                  </a:cubicBezTo>
                  <a:cubicBezTo>
                    <a:pt x="257073" y="127786"/>
                    <a:pt x="255241" y="125670"/>
                    <a:pt x="255241" y="123200"/>
                  </a:cubicBezTo>
                  <a:cubicBezTo>
                    <a:pt x="255241" y="120731"/>
                    <a:pt x="257073" y="118614"/>
                    <a:pt x="259637" y="118614"/>
                  </a:cubicBezTo>
                  <a:close/>
                  <a:moveTo>
                    <a:pt x="234604" y="118614"/>
                  </a:moveTo>
                  <a:cubicBezTo>
                    <a:pt x="237168" y="118614"/>
                    <a:pt x="239000" y="120731"/>
                    <a:pt x="239000" y="123200"/>
                  </a:cubicBezTo>
                  <a:cubicBezTo>
                    <a:pt x="239000" y="125670"/>
                    <a:pt x="237168" y="127786"/>
                    <a:pt x="234604" y="127786"/>
                  </a:cubicBezTo>
                  <a:cubicBezTo>
                    <a:pt x="231673" y="127786"/>
                    <a:pt x="229841" y="125670"/>
                    <a:pt x="229841" y="123200"/>
                  </a:cubicBezTo>
                  <a:cubicBezTo>
                    <a:pt x="229841" y="120731"/>
                    <a:pt x="231673" y="118614"/>
                    <a:pt x="234604" y="118614"/>
                  </a:cubicBezTo>
                  <a:close/>
                  <a:moveTo>
                    <a:pt x="71092" y="118614"/>
                  </a:moveTo>
                  <a:cubicBezTo>
                    <a:pt x="73656" y="118614"/>
                    <a:pt x="75488" y="120731"/>
                    <a:pt x="75488" y="123200"/>
                  </a:cubicBezTo>
                  <a:cubicBezTo>
                    <a:pt x="75488" y="125670"/>
                    <a:pt x="73656" y="127786"/>
                    <a:pt x="71092" y="127786"/>
                  </a:cubicBezTo>
                  <a:cubicBezTo>
                    <a:pt x="68527" y="127786"/>
                    <a:pt x="66329" y="125670"/>
                    <a:pt x="66329" y="123200"/>
                  </a:cubicBezTo>
                  <a:cubicBezTo>
                    <a:pt x="66329" y="120731"/>
                    <a:pt x="68527" y="118614"/>
                    <a:pt x="71092" y="118614"/>
                  </a:cubicBezTo>
                  <a:close/>
                  <a:moveTo>
                    <a:pt x="43927" y="118614"/>
                  </a:moveTo>
                  <a:cubicBezTo>
                    <a:pt x="46397" y="118614"/>
                    <a:pt x="48513" y="120731"/>
                    <a:pt x="48513" y="123200"/>
                  </a:cubicBezTo>
                  <a:cubicBezTo>
                    <a:pt x="48513" y="125670"/>
                    <a:pt x="46397" y="127786"/>
                    <a:pt x="43927" y="127786"/>
                  </a:cubicBezTo>
                  <a:cubicBezTo>
                    <a:pt x="41458" y="127786"/>
                    <a:pt x="39341" y="125670"/>
                    <a:pt x="39341" y="123200"/>
                  </a:cubicBezTo>
                  <a:cubicBezTo>
                    <a:pt x="39341" y="120731"/>
                    <a:pt x="41458" y="118614"/>
                    <a:pt x="43927" y="118614"/>
                  </a:cubicBezTo>
                  <a:close/>
                  <a:moveTo>
                    <a:pt x="180629" y="115439"/>
                  </a:moveTo>
                  <a:cubicBezTo>
                    <a:pt x="183193" y="115439"/>
                    <a:pt x="185025" y="117271"/>
                    <a:pt x="185025" y="120202"/>
                  </a:cubicBezTo>
                  <a:cubicBezTo>
                    <a:pt x="185025" y="122766"/>
                    <a:pt x="183193" y="124598"/>
                    <a:pt x="180629" y="124598"/>
                  </a:cubicBezTo>
                  <a:cubicBezTo>
                    <a:pt x="177698" y="124598"/>
                    <a:pt x="175866" y="122766"/>
                    <a:pt x="175866" y="120202"/>
                  </a:cubicBezTo>
                  <a:cubicBezTo>
                    <a:pt x="175866" y="117271"/>
                    <a:pt x="177698" y="115439"/>
                    <a:pt x="180629" y="115439"/>
                  </a:cubicBezTo>
                  <a:close/>
                  <a:moveTo>
                    <a:pt x="151877" y="115439"/>
                  </a:moveTo>
                  <a:cubicBezTo>
                    <a:pt x="154347" y="115439"/>
                    <a:pt x="156463" y="117271"/>
                    <a:pt x="156463" y="120202"/>
                  </a:cubicBezTo>
                  <a:cubicBezTo>
                    <a:pt x="156463" y="122766"/>
                    <a:pt x="154347" y="124598"/>
                    <a:pt x="151877" y="124598"/>
                  </a:cubicBezTo>
                  <a:cubicBezTo>
                    <a:pt x="149408" y="124598"/>
                    <a:pt x="147291" y="122766"/>
                    <a:pt x="147291" y="120202"/>
                  </a:cubicBezTo>
                  <a:cubicBezTo>
                    <a:pt x="147291" y="117271"/>
                    <a:pt x="149408" y="115439"/>
                    <a:pt x="151877" y="115439"/>
                  </a:cubicBezTo>
                  <a:close/>
                  <a:moveTo>
                    <a:pt x="124890" y="115439"/>
                  </a:moveTo>
                  <a:cubicBezTo>
                    <a:pt x="127360" y="115439"/>
                    <a:pt x="129476" y="117271"/>
                    <a:pt x="129476" y="120202"/>
                  </a:cubicBezTo>
                  <a:cubicBezTo>
                    <a:pt x="129476" y="122766"/>
                    <a:pt x="127360" y="124598"/>
                    <a:pt x="124890" y="124598"/>
                  </a:cubicBezTo>
                  <a:cubicBezTo>
                    <a:pt x="122421" y="124598"/>
                    <a:pt x="120304" y="122766"/>
                    <a:pt x="120304" y="120202"/>
                  </a:cubicBezTo>
                  <a:cubicBezTo>
                    <a:pt x="120304" y="117271"/>
                    <a:pt x="122421" y="115439"/>
                    <a:pt x="124890" y="115439"/>
                  </a:cubicBezTo>
                  <a:close/>
                  <a:moveTo>
                    <a:pt x="212683" y="101563"/>
                  </a:moveTo>
                  <a:lnTo>
                    <a:pt x="212683" y="216866"/>
                  </a:lnTo>
                  <a:lnTo>
                    <a:pt x="282612" y="216866"/>
                  </a:lnTo>
                  <a:lnTo>
                    <a:pt x="282612" y="101563"/>
                  </a:lnTo>
                  <a:lnTo>
                    <a:pt x="212683" y="101563"/>
                  </a:lnTo>
                  <a:close/>
                  <a:moveTo>
                    <a:pt x="23084" y="101563"/>
                  </a:moveTo>
                  <a:lnTo>
                    <a:pt x="23084" y="216866"/>
                  </a:lnTo>
                  <a:lnTo>
                    <a:pt x="92652" y="216866"/>
                  </a:lnTo>
                  <a:lnTo>
                    <a:pt x="92652" y="101563"/>
                  </a:lnTo>
                  <a:lnTo>
                    <a:pt x="23084" y="101563"/>
                  </a:lnTo>
                  <a:close/>
                  <a:moveTo>
                    <a:pt x="180629" y="90039"/>
                  </a:moveTo>
                  <a:cubicBezTo>
                    <a:pt x="183193" y="90039"/>
                    <a:pt x="185025" y="92237"/>
                    <a:pt x="185025" y="94802"/>
                  </a:cubicBezTo>
                  <a:cubicBezTo>
                    <a:pt x="185025" y="97366"/>
                    <a:pt x="183193" y="99198"/>
                    <a:pt x="180629" y="99198"/>
                  </a:cubicBezTo>
                  <a:cubicBezTo>
                    <a:pt x="177698" y="99198"/>
                    <a:pt x="175866" y="97366"/>
                    <a:pt x="175866" y="94802"/>
                  </a:cubicBezTo>
                  <a:cubicBezTo>
                    <a:pt x="175866" y="92237"/>
                    <a:pt x="177698" y="90039"/>
                    <a:pt x="180629" y="90039"/>
                  </a:cubicBezTo>
                  <a:close/>
                  <a:moveTo>
                    <a:pt x="151877" y="90039"/>
                  </a:moveTo>
                  <a:cubicBezTo>
                    <a:pt x="154347" y="90039"/>
                    <a:pt x="156463" y="92237"/>
                    <a:pt x="156463" y="94802"/>
                  </a:cubicBezTo>
                  <a:cubicBezTo>
                    <a:pt x="156463" y="97366"/>
                    <a:pt x="154347" y="99198"/>
                    <a:pt x="151877" y="99198"/>
                  </a:cubicBezTo>
                  <a:cubicBezTo>
                    <a:pt x="149408" y="99198"/>
                    <a:pt x="147291" y="97366"/>
                    <a:pt x="147291" y="94802"/>
                  </a:cubicBezTo>
                  <a:cubicBezTo>
                    <a:pt x="147291" y="92237"/>
                    <a:pt x="149408" y="90039"/>
                    <a:pt x="151877" y="90039"/>
                  </a:cubicBezTo>
                  <a:close/>
                  <a:moveTo>
                    <a:pt x="124890" y="90039"/>
                  </a:moveTo>
                  <a:cubicBezTo>
                    <a:pt x="127360" y="90039"/>
                    <a:pt x="129476" y="92237"/>
                    <a:pt x="129476" y="94802"/>
                  </a:cubicBezTo>
                  <a:cubicBezTo>
                    <a:pt x="129476" y="97366"/>
                    <a:pt x="127360" y="99198"/>
                    <a:pt x="124890" y="99198"/>
                  </a:cubicBezTo>
                  <a:cubicBezTo>
                    <a:pt x="122421" y="99198"/>
                    <a:pt x="120304" y="97366"/>
                    <a:pt x="120304" y="94802"/>
                  </a:cubicBezTo>
                  <a:cubicBezTo>
                    <a:pt x="120304" y="92237"/>
                    <a:pt x="122421" y="90039"/>
                    <a:pt x="124890" y="90039"/>
                  </a:cubicBezTo>
                  <a:close/>
                  <a:moveTo>
                    <a:pt x="102024" y="73905"/>
                  </a:moveTo>
                  <a:lnTo>
                    <a:pt x="102024" y="96894"/>
                  </a:lnTo>
                  <a:lnTo>
                    <a:pt x="102024" y="216866"/>
                  </a:lnTo>
                  <a:lnTo>
                    <a:pt x="120407" y="216866"/>
                  </a:lnTo>
                  <a:lnTo>
                    <a:pt x="120407" y="193877"/>
                  </a:lnTo>
                  <a:cubicBezTo>
                    <a:pt x="120407" y="191363"/>
                    <a:pt x="122570" y="189208"/>
                    <a:pt x="125093" y="189208"/>
                  </a:cubicBezTo>
                  <a:lnTo>
                    <a:pt x="180603" y="189208"/>
                  </a:lnTo>
                  <a:cubicBezTo>
                    <a:pt x="183126" y="189208"/>
                    <a:pt x="184928" y="191363"/>
                    <a:pt x="184928" y="193877"/>
                  </a:cubicBezTo>
                  <a:lnTo>
                    <a:pt x="184928" y="216866"/>
                  </a:lnTo>
                  <a:lnTo>
                    <a:pt x="203672" y="216866"/>
                  </a:lnTo>
                  <a:lnTo>
                    <a:pt x="203672" y="96894"/>
                  </a:lnTo>
                  <a:lnTo>
                    <a:pt x="203672" y="73905"/>
                  </a:lnTo>
                  <a:lnTo>
                    <a:pt x="102024" y="73905"/>
                  </a:lnTo>
                  <a:close/>
                  <a:moveTo>
                    <a:pt x="196823" y="36908"/>
                  </a:moveTo>
                  <a:lnTo>
                    <a:pt x="229625" y="66003"/>
                  </a:lnTo>
                  <a:cubicBezTo>
                    <a:pt x="231427" y="67080"/>
                    <a:pt x="231787" y="69235"/>
                    <a:pt x="231427" y="70672"/>
                  </a:cubicBezTo>
                  <a:cubicBezTo>
                    <a:pt x="230346" y="72827"/>
                    <a:pt x="228543" y="73905"/>
                    <a:pt x="226741" y="73905"/>
                  </a:cubicBezTo>
                  <a:lnTo>
                    <a:pt x="212683" y="73905"/>
                  </a:lnTo>
                  <a:lnTo>
                    <a:pt x="212683" y="92224"/>
                  </a:lnTo>
                  <a:lnTo>
                    <a:pt x="286937" y="92224"/>
                  </a:lnTo>
                  <a:lnTo>
                    <a:pt x="291263" y="92224"/>
                  </a:lnTo>
                  <a:lnTo>
                    <a:pt x="247647" y="36908"/>
                  </a:lnTo>
                  <a:lnTo>
                    <a:pt x="196823" y="36908"/>
                  </a:lnTo>
                  <a:close/>
                  <a:moveTo>
                    <a:pt x="57688" y="36908"/>
                  </a:moveTo>
                  <a:lnTo>
                    <a:pt x="14072" y="92224"/>
                  </a:lnTo>
                  <a:lnTo>
                    <a:pt x="18398" y="92224"/>
                  </a:lnTo>
                  <a:lnTo>
                    <a:pt x="92652" y="92224"/>
                  </a:lnTo>
                  <a:lnTo>
                    <a:pt x="92652" y="73905"/>
                  </a:lnTo>
                  <a:lnTo>
                    <a:pt x="78594" y="73905"/>
                  </a:lnTo>
                  <a:cubicBezTo>
                    <a:pt x="76792" y="73905"/>
                    <a:pt x="74989" y="72827"/>
                    <a:pt x="74268" y="70672"/>
                  </a:cubicBezTo>
                  <a:cubicBezTo>
                    <a:pt x="73548" y="69235"/>
                    <a:pt x="74268" y="67080"/>
                    <a:pt x="75710" y="66003"/>
                  </a:cubicBezTo>
                  <a:lnTo>
                    <a:pt x="108512" y="36908"/>
                  </a:lnTo>
                  <a:lnTo>
                    <a:pt x="57688" y="36908"/>
                  </a:lnTo>
                  <a:close/>
                  <a:moveTo>
                    <a:pt x="152848" y="10686"/>
                  </a:moveTo>
                  <a:lnTo>
                    <a:pt x="90849" y="64566"/>
                  </a:lnTo>
                  <a:lnTo>
                    <a:pt x="97338" y="64566"/>
                  </a:lnTo>
                  <a:lnTo>
                    <a:pt x="208358" y="64566"/>
                  </a:lnTo>
                  <a:lnTo>
                    <a:pt x="214486" y="64566"/>
                  </a:lnTo>
                  <a:lnTo>
                    <a:pt x="152848" y="10686"/>
                  </a:lnTo>
                  <a:close/>
                  <a:moveTo>
                    <a:pt x="149604" y="1347"/>
                  </a:moveTo>
                  <a:cubicBezTo>
                    <a:pt x="151406" y="-449"/>
                    <a:pt x="153929" y="-449"/>
                    <a:pt x="155731" y="1347"/>
                  </a:cubicBezTo>
                  <a:lnTo>
                    <a:pt x="186370" y="27568"/>
                  </a:lnTo>
                  <a:lnTo>
                    <a:pt x="249810" y="27568"/>
                  </a:lnTo>
                  <a:cubicBezTo>
                    <a:pt x="251252" y="27568"/>
                    <a:pt x="252694" y="28646"/>
                    <a:pt x="253775" y="29724"/>
                  </a:cubicBezTo>
                  <a:lnTo>
                    <a:pt x="304599" y="94020"/>
                  </a:lnTo>
                  <a:cubicBezTo>
                    <a:pt x="305681" y="95457"/>
                    <a:pt x="305681" y="97612"/>
                    <a:pt x="304960" y="99049"/>
                  </a:cubicBezTo>
                  <a:cubicBezTo>
                    <a:pt x="304239" y="100486"/>
                    <a:pt x="302437" y="101563"/>
                    <a:pt x="300995" y="101563"/>
                  </a:cubicBezTo>
                  <a:lnTo>
                    <a:pt x="291623" y="101563"/>
                  </a:lnTo>
                  <a:lnTo>
                    <a:pt x="291623" y="216866"/>
                  </a:lnTo>
                  <a:lnTo>
                    <a:pt x="300995" y="216866"/>
                  </a:lnTo>
                  <a:cubicBezTo>
                    <a:pt x="303518" y="216866"/>
                    <a:pt x="305681" y="219021"/>
                    <a:pt x="305681" y="221535"/>
                  </a:cubicBezTo>
                  <a:cubicBezTo>
                    <a:pt x="305681" y="224050"/>
                    <a:pt x="303518" y="226205"/>
                    <a:pt x="300995" y="226205"/>
                  </a:cubicBezTo>
                  <a:lnTo>
                    <a:pt x="286937" y="226205"/>
                  </a:lnTo>
                  <a:lnTo>
                    <a:pt x="208358" y="226205"/>
                  </a:lnTo>
                  <a:lnTo>
                    <a:pt x="180603" y="226205"/>
                  </a:lnTo>
                  <a:lnTo>
                    <a:pt x="125093" y="226205"/>
                  </a:lnTo>
                  <a:lnTo>
                    <a:pt x="97338" y="226205"/>
                  </a:lnTo>
                  <a:lnTo>
                    <a:pt x="18398" y="226205"/>
                  </a:lnTo>
                  <a:lnTo>
                    <a:pt x="4701" y="226205"/>
                  </a:lnTo>
                  <a:cubicBezTo>
                    <a:pt x="1817" y="226205"/>
                    <a:pt x="15" y="224050"/>
                    <a:pt x="15" y="221535"/>
                  </a:cubicBezTo>
                  <a:cubicBezTo>
                    <a:pt x="15" y="219021"/>
                    <a:pt x="1817" y="216866"/>
                    <a:pt x="4701" y="216866"/>
                  </a:cubicBezTo>
                  <a:lnTo>
                    <a:pt x="13712" y="216866"/>
                  </a:lnTo>
                  <a:lnTo>
                    <a:pt x="13712" y="101563"/>
                  </a:lnTo>
                  <a:lnTo>
                    <a:pt x="4701" y="101563"/>
                  </a:lnTo>
                  <a:cubicBezTo>
                    <a:pt x="2898" y="101563"/>
                    <a:pt x="1096" y="100486"/>
                    <a:pt x="375" y="99049"/>
                  </a:cubicBezTo>
                  <a:cubicBezTo>
                    <a:pt x="-346" y="97612"/>
                    <a:pt x="15" y="95457"/>
                    <a:pt x="1096" y="94020"/>
                  </a:cubicBezTo>
                  <a:lnTo>
                    <a:pt x="51920" y="29724"/>
                  </a:lnTo>
                  <a:cubicBezTo>
                    <a:pt x="52641" y="28646"/>
                    <a:pt x="54083" y="27568"/>
                    <a:pt x="55525" y="27568"/>
                  </a:cubicBezTo>
                  <a:lnTo>
                    <a:pt x="119325" y="27568"/>
                  </a:lnTo>
                  <a:lnTo>
                    <a:pt x="149604" y="13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761">
              <a:extLst>
                <a:ext uri="{FF2B5EF4-FFF2-40B4-BE49-F238E27FC236}">
                  <a16:creationId xmlns:a16="http://schemas.microsoft.com/office/drawing/2014/main" id="{BA5A8035-BCE8-93A8-77D3-FCC6078A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840" y="3631523"/>
              <a:ext cx="803960" cy="1001064"/>
            </a:xfrm>
            <a:custGeom>
              <a:avLst/>
              <a:gdLst>
                <a:gd name="T0" fmla="*/ 196687 w 246439"/>
                <a:gd name="T1" fmla="*/ 300703 h 305466"/>
                <a:gd name="T2" fmla="*/ 14484 w 246439"/>
                <a:gd name="T3" fmla="*/ 300703 h 305466"/>
                <a:gd name="T4" fmla="*/ 83706 w 246439"/>
                <a:gd name="T5" fmla="*/ 181409 h 305466"/>
                <a:gd name="T6" fmla="*/ 124681 w 246439"/>
                <a:gd name="T7" fmla="*/ 199800 h 305466"/>
                <a:gd name="T8" fmla="*/ 142653 w 246439"/>
                <a:gd name="T9" fmla="*/ 111089 h 305466"/>
                <a:gd name="T10" fmla="*/ 164578 w 246439"/>
                <a:gd name="T11" fmla="*/ 152920 h 305466"/>
                <a:gd name="T12" fmla="*/ 144810 w 246439"/>
                <a:gd name="T13" fmla="*/ 152920 h 305466"/>
                <a:gd name="T14" fmla="*/ 173205 w 246439"/>
                <a:gd name="T15" fmla="*/ 173475 h 305466"/>
                <a:gd name="T16" fmla="*/ 156311 w 246439"/>
                <a:gd name="T17" fmla="*/ 111089 h 305466"/>
                <a:gd name="T18" fmla="*/ 182910 w 246439"/>
                <a:gd name="T19" fmla="*/ 34279 h 305466"/>
                <a:gd name="T20" fmla="*/ 185426 w 246439"/>
                <a:gd name="T21" fmla="*/ 173475 h 305466"/>
                <a:gd name="T22" fmla="*/ 163500 w 246439"/>
                <a:gd name="T23" fmla="*/ 193309 h 305466"/>
                <a:gd name="T24" fmla="*/ 98083 w 246439"/>
                <a:gd name="T25" fmla="*/ 210619 h 305466"/>
                <a:gd name="T26" fmla="*/ 34104 w 246439"/>
                <a:gd name="T27" fmla="*/ 183573 h 305466"/>
                <a:gd name="T28" fmla="*/ 198365 w 246439"/>
                <a:gd name="T29" fmla="*/ 199079 h 305466"/>
                <a:gd name="T30" fmla="*/ 66812 w 246439"/>
                <a:gd name="T31" fmla="*/ 16969 h 305466"/>
                <a:gd name="T32" fmla="*/ 25477 w 246439"/>
                <a:gd name="T33" fmla="*/ 51949 h 305466"/>
                <a:gd name="T34" fmla="*/ 85862 w 246439"/>
                <a:gd name="T35" fmla="*/ 134169 h 305466"/>
                <a:gd name="T36" fmla="*/ 40574 w 246439"/>
                <a:gd name="T37" fmla="*/ 75028 h 305466"/>
                <a:gd name="T38" fmla="*/ 60702 w 246439"/>
                <a:gd name="T39" fmla="*/ 68537 h 305466"/>
                <a:gd name="T40" fmla="*/ 67172 w 246439"/>
                <a:gd name="T41" fmla="*/ 48343 h 305466"/>
                <a:gd name="T42" fmla="*/ 109585 w 246439"/>
                <a:gd name="T43" fmla="*/ 77552 h 305466"/>
                <a:gd name="T44" fmla="*/ 94848 w 246439"/>
                <a:gd name="T45" fmla="*/ 49785 h 305466"/>
                <a:gd name="T46" fmla="*/ 101677 w 246439"/>
                <a:gd name="T47" fmla="*/ 43294 h 305466"/>
                <a:gd name="T48" fmla="*/ 95208 w 246439"/>
                <a:gd name="T49" fmla="*/ 9757 h 305466"/>
                <a:gd name="T50" fmla="*/ 121806 w 246439"/>
                <a:gd name="T51" fmla="*/ 49785 h 305466"/>
                <a:gd name="T52" fmla="*/ 121806 w 246439"/>
                <a:gd name="T53" fmla="*/ 71061 h 305466"/>
                <a:gd name="T54" fmla="*/ 71844 w 246439"/>
                <a:gd name="T55" fmla="*/ 66373 h 305466"/>
                <a:gd name="T56" fmla="*/ 92692 w 246439"/>
                <a:gd name="T57" fmla="*/ 114335 h 305466"/>
                <a:gd name="T58" fmla="*/ 79033 w 246439"/>
                <a:gd name="T59" fmla="*/ 146429 h 305466"/>
                <a:gd name="T60" fmla="*/ 37339 w 246439"/>
                <a:gd name="T61" fmla="*/ 173475 h 305466"/>
                <a:gd name="T62" fmla="*/ 74360 w 246439"/>
                <a:gd name="T63" fmla="*/ 181409 h 305466"/>
                <a:gd name="T64" fmla="*/ 135105 w 246439"/>
                <a:gd name="T65" fmla="*/ 196915 h 305466"/>
                <a:gd name="T66" fmla="*/ 137980 w 246439"/>
                <a:gd name="T67" fmla="*/ 146429 h 305466"/>
                <a:gd name="T68" fmla="*/ 130792 w 246439"/>
                <a:gd name="T69" fmla="*/ 117941 h 305466"/>
                <a:gd name="T70" fmla="*/ 162781 w 246439"/>
                <a:gd name="T71" fmla="*/ 104598 h 305466"/>
                <a:gd name="T72" fmla="*/ 107788 w 246439"/>
                <a:gd name="T73" fmla="*/ 9036 h 305466"/>
                <a:gd name="T74" fmla="*/ 176440 w 246439"/>
                <a:gd name="T75" fmla="*/ 27788 h 305466"/>
                <a:gd name="T76" fmla="*/ 205194 w 246439"/>
                <a:gd name="T77" fmla="*/ 205570 h 305466"/>
                <a:gd name="T78" fmla="*/ 158109 w 246439"/>
                <a:gd name="T79" fmla="*/ 272283 h 305466"/>
                <a:gd name="T80" fmla="*/ 52435 w 246439"/>
                <a:gd name="T81" fmla="*/ 281659 h 305466"/>
                <a:gd name="T82" fmla="*/ 100599 w 246439"/>
                <a:gd name="T83" fmla="*/ 272283 h 305466"/>
                <a:gd name="T84" fmla="*/ 5349 w 246439"/>
                <a:gd name="T85" fmla="*/ 199079 h 305466"/>
                <a:gd name="T86" fmla="*/ 17570 w 246439"/>
                <a:gd name="T87" fmla="*/ 46900 h 305466"/>
                <a:gd name="T88" fmla="*/ 63218 w 246439"/>
                <a:gd name="T89" fmla="*/ 8675 h 305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439" h="305466">
                  <a:moveTo>
                    <a:pt x="19165" y="296307"/>
                  </a:moveTo>
                  <a:lnTo>
                    <a:pt x="192006" y="296307"/>
                  </a:lnTo>
                  <a:cubicBezTo>
                    <a:pt x="194527" y="296307"/>
                    <a:pt x="196687" y="298139"/>
                    <a:pt x="196687" y="300703"/>
                  </a:cubicBezTo>
                  <a:cubicBezTo>
                    <a:pt x="196687" y="303634"/>
                    <a:pt x="194527" y="305466"/>
                    <a:pt x="192006" y="305466"/>
                  </a:cubicBezTo>
                  <a:lnTo>
                    <a:pt x="19165" y="305466"/>
                  </a:lnTo>
                  <a:cubicBezTo>
                    <a:pt x="16645" y="305466"/>
                    <a:pt x="14484" y="303634"/>
                    <a:pt x="14484" y="300703"/>
                  </a:cubicBezTo>
                  <a:cubicBezTo>
                    <a:pt x="14484" y="298139"/>
                    <a:pt x="16645" y="296307"/>
                    <a:pt x="19165" y="296307"/>
                  </a:cubicBezTo>
                  <a:close/>
                  <a:moveTo>
                    <a:pt x="86222" y="174918"/>
                  </a:moveTo>
                  <a:cubicBezTo>
                    <a:pt x="84784" y="176721"/>
                    <a:pt x="83706" y="178885"/>
                    <a:pt x="83706" y="181409"/>
                  </a:cubicBezTo>
                  <a:cubicBezTo>
                    <a:pt x="83706" y="184294"/>
                    <a:pt x="84784" y="186457"/>
                    <a:pt x="86222" y="188261"/>
                  </a:cubicBezTo>
                  <a:lnTo>
                    <a:pt x="99521" y="201603"/>
                  </a:lnTo>
                  <a:cubicBezTo>
                    <a:pt x="108147" y="201964"/>
                    <a:pt x="116414" y="201603"/>
                    <a:pt x="124681" y="199800"/>
                  </a:cubicBezTo>
                  <a:lnTo>
                    <a:pt x="99880" y="174918"/>
                  </a:lnTo>
                  <a:cubicBezTo>
                    <a:pt x="96286" y="171312"/>
                    <a:pt x="89816" y="171312"/>
                    <a:pt x="86222" y="174918"/>
                  </a:cubicBezTo>
                  <a:close/>
                  <a:moveTo>
                    <a:pt x="142653" y="111089"/>
                  </a:moveTo>
                  <a:cubicBezTo>
                    <a:pt x="139059" y="114696"/>
                    <a:pt x="139059" y="120826"/>
                    <a:pt x="142653" y="124432"/>
                  </a:cubicBezTo>
                  <a:lnTo>
                    <a:pt x="164578" y="146429"/>
                  </a:lnTo>
                  <a:cubicBezTo>
                    <a:pt x="166376" y="148233"/>
                    <a:pt x="166376" y="151117"/>
                    <a:pt x="164578" y="152920"/>
                  </a:cubicBezTo>
                  <a:cubicBezTo>
                    <a:pt x="162781" y="154724"/>
                    <a:pt x="159906" y="154724"/>
                    <a:pt x="158109" y="152920"/>
                  </a:cubicBezTo>
                  <a:cubicBezTo>
                    <a:pt x="156311" y="151117"/>
                    <a:pt x="153795" y="150036"/>
                    <a:pt x="151279" y="150036"/>
                  </a:cubicBezTo>
                  <a:cubicBezTo>
                    <a:pt x="148763" y="150036"/>
                    <a:pt x="146247" y="151117"/>
                    <a:pt x="144810" y="152920"/>
                  </a:cubicBezTo>
                  <a:cubicBezTo>
                    <a:pt x="140856" y="156527"/>
                    <a:pt x="140856" y="162657"/>
                    <a:pt x="144810" y="166263"/>
                  </a:cubicBezTo>
                  <a:lnTo>
                    <a:pt x="161703" y="183573"/>
                  </a:lnTo>
                  <a:cubicBezTo>
                    <a:pt x="165657" y="180327"/>
                    <a:pt x="169610" y="177082"/>
                    <a:pt x="173205" y="173475"/>
                  </a:cubicBezTo>
                  <a:cubicBezTo>
                    <a:pt x="175002" y="171672"/>
                    <a:pt x="176799" y="169509"/>
                    <a:pt x="178596" y="167345"/>
                  </a:cubicBezTo>
                  <a:cubicBezTo>
                    <a:pt x="183988" y="161575"/>
                    <a:pt x="188301" y="154363"/>
                    <a:pt x="191895" y="146790"/>
                  </a:cubicBezTo>
                  <a:lnTo>
                    <a:pt x="156311" y="111089"/>
                  </a:lnTo>
                  <a:cubicBezTo>
                    <a:pt x="152717" y="107483"/>
                    <a:pt x="146247" y="107483"/>
                    <a:pt x="142653" y="111089"/>
                  </a:cubicBezTo>
                  <a:close/>
                  <a:moveTo>
                    <a:pt x="201960" y="15166"/>
                  </a:moveTo>
                  <a:lnTo>
                    <a:pt x="182910" y="34279"/>
                  </a:lnTo>
                  <a:cubicBezTo>
                    <a:pt x="210945" y="64931"/>
                    <a:pt x="218493" y="108926"/>
                    <a:pt x="201600" y="147872"/>
                  </a:cubicBezTo>
                  <a:cubicBezTo>
                    <a:pt x="201600" y="147872"/>
                    <a:pt x="201600" y="148233"/>
                    <a:pt x="201241" y="148233"/>
                  </a:cubicBezTo>
                  <a:cubicBezTo>
                    <a:pt x="197287" y="157608"/>
                    <a:pt x="191895" y="165903"/>
                    <a:pt x="185426" y="173475"/>
                  </a:cubicBezTo>
                  <a:cubicBezTo>
                    <a:pt x="183988" y="175639"/>
                    <a:pt x="181831" y="177803"/>
                    <a:pt x="179675" y="180327"/>
                  </a:cubicBezTo>
                  <a:cubicBezTo>
                    <a:pt x="174643" y="185015"/>
                    <a:pt x="169610" y="189342"/>
                    <a:pt x="163860" y="192949"/>
                  </a:cubicBezTo>
                  <a:cubicBezTo>
                    <a:pt x="163500" y="193309"/>
                    <a:pt x="163500" y="193309"/>
                    <a:pt x="163500" y="193309"/>
                  </a:cubicBezTo>
                  <a:cubicBezTo>
                    <a:pt x="154874" y="199079"/>
                    <a:pt x="145169" y="203767"/>
                    <a:pt x="135105" y="206652"/>
                  </a:cubicBezTo>
                  <a:cubicBezTo>
                    <a:pt x="125400" y="209537"/>
                    <a:pt x="115336" y="210979"/>
                    <a:pt x="105631" y="210979"/>
                  </a:cubicBezTo>
                  <a:cubicBezTo>
                    <a:pt x="103115" y="210979"/>
                    <a:pt x="100599" y="210979"/>
                    <a:pt x="98083" y="210619"/>
                  </a:cubicBezTo>
                  <a:lnTo>
                    <a:pt x="97724" y="210979"/>
                  </a:lnTo>
                  <a:cubicBezTo>
                    <a:pt x="97724" y="210979"/>
                    <a:pt x="97364" y="210979"/>
                    <a:pt x="97364" y="210619"/>
                  </a:cubicBezTo>
                  <a:cubicBezTo>
                    <a:pt x="73642" y="209176"/>
                    <a:pt x="51357" y="199079"/>
                    <a:pt x="34104" y="183573"/>
                  </a:cubicBezTo>
                  <a:lnTo>
                    <a:pt x="15054" y="202324"/>
                  </a:lnTo>
                  <a:cubicBezTo>
                    <a:pt x="39855" y="225404"/>
                    <a:pt x="71485" y="238025"/>
                    <a:pt x="105272" y="238025"/>
                  </a:cubicBezTo>
                  <a:cubicBezTo>
                    <a:pt x="140496" y="238025"/>
                    <a:pt x="173564" y="223961"/>
                    <a:pt x="198365" y="199079"/>
                  </a:cubicBezTo>
                  <a:cubicBezTo>
                    <a:pt x="249045" y="148593"/>
                    <a:pt x="250124" y="67095"/>
                    <a:pt x="201960" y="15166"/>
                  </a:cubicBezTo>
                  <a:close/>
                  <a:moveTo>
                    <a:pt x="95208" y="9757"/>
                  </a:moveTo>
                  <a:cubicBezTo>
                    <a:pt x="85503" y="10839"/>
                    <a:pt x="76158" y="13363"/>
                    <a:pt x="66812" y="16969"/>
                  </a:cubicBezTo>
                  <a:cubicBezTo>
                    <a:pt x="58186" y="20936"/>
                    <a:pt x="50638" y="25985"/>
                    <a:pt x="43449" y="31755"/>
                  </a:cubicBezTo>
                  <a:cubicBezTo>
                    <a:pt x="41652" y="33558"/>
                    <a:pt x="39136" y="35361"/>
                    <a:pt x="37339" y="37524"/>
                  </a:cubicBezTo>
                  <a:cubicBezTo>
                    <a:pt x="33026" y="41852"/>
                    <a:pt x="29072" y="46900"/>
                    <a:pt x="25477" y="51949"/>
                  </a:cubicBezTo>
                  <a:cubicBezTo>
                    <a:pt x="20445" y="59161"/>
                    <a:pt x="16851" y="67455"/>
                    <a:pt x="13975" y="75389"/>
                  </a:cubicBezTo>
                  <a:lnTo>
                    <a:pt x="72563" y="134169"/>
                  </a:lnTo>
                  <a:cubicBezTo>
                    <a:pt x="76158" y="138135"/>
                    <a:pt x="82268" y="138135"/>
                    <a:pt x="85862" y="134169"/>
                  </a:cubicBezTo>
                  <a:cubicBezTo>
                    <a:pt x="87660" y="132726"/>
                    <a:pt x="88738" y="129841"/>
                    <a:pt x="88738" y="127317"/>
                  </a:cubicBezTo>
                  <a:cubicBezTo>
                    <a:pt x="88738" y="124793"/>
                    <a:pt x="87660" y="122629"/>
                    <a:pt x="85862" y="120826"/>
                  </a:cubicBezTo>
                  <a:lnTo>
                    <a:pt x="40574" y="75028"/>
                  </a:lnTo>
                  <a:cubicBezTo>
                    <a:pt x="38776" y="73225"/>
                    <a:pt x="38776" y="70340"/>
                    <a:pt x="40574" y="68537"/>
                  </a:cubicBezTo>
                  <a:cubicBezTo>
                    <a:pt x="42371" y="66734"/>
                    <a:pt x="45606" y="66734"/>
                    <a:pt x="47043" y="68537"/>
                  </a:cubicBezTo>
                  <a:cubicBezTo>
                    <a:pt x="50638" y="72143"/>
                    <a:pt x="57108" y="72143"/>
                    <a:pt x="60702" y="68537"/>
                  </a:cubicBezTo>
                  <a:cubicBezTo>
                    <a:pt x="64296" y="64570"/>
                    <a:pt x="64296" y="58801"/>
                    <a:pt x="60702" y="55194"/>
                  </a:cubicBezTo>
                  <a:cubicBezTo>
                    <a:pt x="58545" y="53391"/>
                    <a:pt x="58545" y="50506"/>
                    <a:pt x="60702" y="48343"/>
                  </a:cubicBezTo>
                  <a:cubicBezTo>
                    <a:pt x="62140" y="46900"/>
                    <a:pt x="65375" y="46900"/>
                    <a:pt x="67172" y="48343"/>
                  </a:cubicBezTo>
                  <a:lnTo>
                    <a:pt x="67172" y="48703"/>
                  </a:lnTo>
                  <a:lnTo>
                    <a:pt x="95926" y="77552"/>
                  </a:lnTo>
                  <a:cubicBezTo>
                    <a:pt x="99521" y="81159"/>
                    <a:pt x="105991" y="81159"/>
                    <a:pt x="109585" y="77552"/>
                  </a:cubicBezTo>
                  <a:cubicBezTo>
                    <a:pt x="111382" y="76110"/>
                    <a:pt x="112460" y="73586"/>
                    <a:pt x="112460" y="71061"/>
                  </a:cubicBezTo>
                  <a:cubicBezTo>
                    <a:pt x="112460" y="68176"/>
                    <a:pt x="111382" y="66013"/>
                    <a:pt x="109585" y="64210"/>
                  </a:cubicBezTo>
                  <a:lnTo>
                    <a:pt x="94848" y="49785"/>
                  </a:lnTo>
                  <a:cubicBezTo>
                    <a:pt x="94129" y="48703"/>
                    <a:pt x="93770" y="47622"/>
                    <a:pt x="93770" y="46179"/>
                  </a:cubicBezTo>
                  <a:cubicBezTo>
                    <a:pt x="93770" y="45458"/>
                    <a:pt x="94129" y="44015"/>
                    <a:pt x="94848" y="43294"/>
                  </a:cubicBezTo>
                  <a:cubicBezTo>
                    <a:pt x="97005" y="41130"/>
                    <a:pt x="99880" y="41130"/>
                    <a:pt x="101677" y="43294"/>
                  </a:cubicBezTo>
                  <a:cubicBezTo>
                    <a:pt x="105272" y="46900"/>
                    <a:pt x="111382" y="46900"/>
                    <a:pt x="114976" y="43294"/>
                  </a:cubicBezTo>
                  <a:cubicBezTo>
                    <a:pt x="118571" y="39327"/>
                    <a:pt x="118571" y="33197"/>
                    <a:pt x="114976" y="29591"/>
                  </a:cubicBezTo>
                  <a:lnTo>
                    <a:pt x="95208" y="9757"/>
                  </a:lnTo>
                  <a:close/>
                  <a:moveTo>
                    <a:pt x="107788" y="9036"/>
                  </a:moveTo>
                  <a:lnTo>
                    <a:pt x="121806" y="23100"/>
                  </a:lnTo>
                  <a:cubicBezTo>
                    <a:pt x="128994" y="30312"/>
                    <a:pt x="128994" y="42212"/>
                    <a:pt x="121806" y="49785"/>
                  </a:cubicBezTo>
                  <a:cubicBezTo>
                    <a:pt x="118930" y="51949"/>
                    <a:pt x="116055" y="53752"/>
                    <a:pt x="112820" y="54473"/>
                  </a:cubicBezTo>
                  <a:lnTo>
                    <a:pt x="116055" y="57719"/>
                  </a:lnTo>
                  <a:cubicBezTo>
                    <a:pt x="119649" y="60964"/>
                    <a:pt x="121806" y="66013"/>
                    <a:pt x="121806" y="71061"/>
                  </a:cubicBezTo>
                  <a:cubicBezTo>
                    <a:pt x="121806" y="76110"/>
                    <a:pt x="119649" y="80798"/>
                    <a:pt x="116055" y="84404"/>
                  </a:cubicBezTo>
                  <a:cubicBezTo>
                    <a:pt x="108866" y="91616"/>
                    <a:pt x="97005" y="91616"/>
                    <a:pt x="89816" y="84404"/>
                  </a:cubicBezTo>
                  <a:lnTo>
                    <a:pt x="71844" y="66373"/>
                  </a:lnTo>
                  <a:cubicBezTo>
                    <a:pt x="71126" y="69619"/>
                    <a:pt x="69328" y="72504"/>
                    <a:pt x="67172" y="75028"/>
                  </a:cubicBezTo>
                  <a:cubicBezTo>
                    <a:pt x="64656" y="77552"/>
                    <a:pt x="61780" y="78995"/>
                    <a:pt x="58545" y="80077"/>
                  </a:cubicBezTo>
                  <a:lnTo>
                    <a:pt x="92692" y="114335"/>
                  </a:lnTo>
                  <a:cubicBezTo>
                    <a:pt x="95926" y="117941"/>
                    <a:pt x="98083" y="122629"/>
                    <a:pt x="98083" y="127317"/>
                  </a:cubicBezTo>
                  <a:cubicBezTo>
                    <a:pt x="98083" y="132726"/>
                    <a:pt x="95926" y="137054"/>
                    <a:pt x="92692" y="140660"/>
                  </a:cubicBezTo>
                  <a:cubicBezTo>
                    <a:pt x="89097" y="144626"/>
                    <a:pt x="84065" y="146429"/>
                    <a:pt x="79033" y="146429"/>
                  </a:cubicBezTo>
                  <a:cubicBezTo>
                    <a:pt x="74720" y="146429"/>
                    <a:pt x="69688" y="144626"/>
                    <a:pt x="66093" y="140660"/>
                  </a:cubicBezTo>
                  <a:lnTo>
                    <a:pt x="11100" y="85846"/>
                  </a:lnTo>
                  <a:cubicBezTo>
                    <a:pt x="4630" y="117580"/>
                    <a:pt x="13975" y="150757"/>
                    <a:pt x="37339" y="173475"/>
                  </a:cubicBezTo>
                  <a:cubicBezTo>
                    <a:pt x="50278" y="186818"/>
                    <a:pt x="66812" y="195473"/>
                    <a:pt x="84425" y="199440"/>
                  </a:cubicBezTo>
                  <a:lnTo>
                    <a:pt x="79752" y="194752"/>
                  </a:lnTo>
                  <a:cubicBezTo>
                    <a:pt x="76517" y="191145"/>
                    <a:pt x="74360" y="186457"/>
                    <a:pt x="74360" y="181409"/>
                  </a:cubicBezTo>
                  <a:cubicBezTo>
                    <a:pt x="74360" y="176721"/>
                    <a:pt x="76517" y="171672"/>
                    <a:pt x="79752" y="168427"/>
                  </a:cubicBezTo>
                  <a:cubicBezTo>
                    <a:pt x="87300" y="160854"/>
                    <a:pt x="99161" y="160854"/>
                    <a:pt x="106350" y="168427"/>
                  </a:cubicBezTo>
                  <a:lnTo>
                    <a:pt x="135105" y="196915"/>
                  </a:lnTo>
                  <a:cubicBezTo>
                    <a:pt x="141575" y="194752"/>
                    <a:pt x="147685" y="191867"/>
                    <a:pt x="153795" y="188621"/>
                  </a:cubicBezTo>
                  <a:lnTo>
                    <a:pt x="137980" y="173115"/>
                  </a:lnTo>
                  <a:cubicBezTo>
                    <a:pt x="130792" y="165542"/>
                    <a:pt x="130792" y="153642"/>
                    <a:pt x="137980" y="146429"/>
                  </a:cubicBezTo>
                  <a:cubicBezTo>
                    <a:pt x="140496" y="143905"/>
                    <a:pt x="143731" y="142463"/>
                    <a:pt x="146607" y="141381"/>
                  </a:cubicBezTo>
                  <a:lnTo>
                    <a:pt x="136183" y="130923"/>
                  </a:lnTo>
                  <a:cubicBezTo>
                    <a:pt x="132948" y="127317"/>
                    <a:pt x="130792" y="122629"/>
                    <a:pt x="130792" y="117941"/>
                  </a:cubicBezTo>
                  <a:cubicBezTo>
                    <a:pt x="130792" y="112892"/>
                    <a:pt x="132948" y="107844"/>
                    <a:pt x="136183" y="104598"/>
                  </a:cubicBezTo>
                  <a:cubicBezTo>
                    <a:pt x="139777" y="100992"/>
                    <a:pt x="144450" y="99189"/>
                    <a:pt x="149482" y="99189"/>
                  </a:cubicBezTo>
                  <a:cubicBezTo>
                    <a:pt x="154514" y="99189"/>
                    <a:pt x="159187" y="100992"/>
                    <a:pt x="162781" y="104598"/>
                  </a:cubicBezTo>
                  <a:lnTo>
                    <a:pt x="195849" y="137414"/>
                  </a:lnTo>
                  <a:cubicBezTo>
                    <a:pt x="208070" y="102795"/>
                    <a:pt x="199443" y="63849"/>
                    <a:pt x="173205" y="37524"/>
                  </a:cubicBezTo>
                  <a:cubicBezTo>
                    <a:pt x="155593" y="19854"/>
                    <a:pt x="132229" y="9757"/>
                    <a:pt x="107788" y="9036"/>
                  </a:cubicBezTo>
                  <a:close/>
                  <a:moveTo>
                    <a:pt x="96286" y="381"/>
                  </a:moveTo>
                  <a:lnTo>
                    <a:pt x="96645" y="381"/>
                  </a:lnTo>
                  <a:cubicBezTo>
                    <a:pt x="125760" y="-2143"/>
                    <a:pt x="154874" y="7954"/>
                    <a:pt x="176440" y="27788"/>
                  </a:cubicBezTo>
                  <a:lnTo>
                    <a:pt x="198365" y="5430"/>
                  </a:lnTo>
                  <a:cubicBezTo>
                    <a:pt x="200162" y="3627"/>
                    <a:pt x="203397" y="3627"/>
                    <a:pt x="205194" y="5430"/>
                  </a:cubicBezTo>
                  <a:cubicBezTo>
                    <a:pt x="260188" y="60604"/>
                    <a:pt x="260188" y="150396"/>
                    <a:pt x="205194" y="205570"/>
                  </a:cubicBezTo>
                  <a:cubicBezTo>
                    <a:pt x="179315" y="231174"/>
                    <a:pt x="145888" y="245959"/>
                    <a:pt x="109944" y="247040"/>
                  </a:cubicBezTo>
                  <a:lnTo>
                    <a:pt x="109944" y="272283"/>
                  </a:lnTo>
                  <a:lnTo>
                    <a:pt x="158109" y="272283"/>
                  </a:lnTo>
                  <a:cubicBezTo>
                    <a:pt x="160265" y="272283"/>
                    <a:pt x="162422" y="274447"/>
                    <a:pt x="162422" y="276971"/>
                  </a:cubicBezTo>
                  <a:cubicBezTo>
                    <a:pt x="162422" y="279496"/>
                    <a:pt x="160265" y="281659"/>
                    <a:pt x="158109" y="281659"/>
                  </a:cubicBezTo>
                  <a:lnTo>
                    <a:pt x="52435" y="281659"/>
                  </a:lnTo>
                  <a:cubicBezTo>
                    <a:pt x="49919" y="281659"/>
                    <a:pt x="47762" y="279496"/>
                    <a:pt x="47762" y="276971"/>
                  </a:cubicBezTo>
                  <a:cubicBezTo>
                    <a:pt x="47762" y="274447"/>
                    <a:pt x="49919" y="272283"/>
                    <a:pt x="52435" y="272283"/>
                  </a:cubicBezTo>
                  <a:lnTo>
                    <a:pt x="100599" y="272283"/>
                  </a:lnTo>
                  <a:lnTo>
                    <a:pt x="100599" y="247040"/>
                  </a:lnTo>
                  <a:cubicBezTo>
                    <a:pt x="64656" y="245959"/>
                    <a:pt x="30869" y="231174"/>
                    <a:pt x="5349" y="205570"/>
                  </a:cubicBezTo>
                  <a:cubicBezTo>
                    <a:pt x="3551" y="203767"/>
                    <a:pt x="3551" y="200882"/>
                    <a:pt x="5349" y="199079"/>
                  </a:cubicBezTo>
                  <a:lnTo>
                    <a:pt x="27634" y="176721"/>
                  </a:lnTo>
                  <a:cubicBezTo>
                    <a:pt x="2833" y="149675"/>
                    <a:pt x="-6153" y="111089"/>
                    <a:pt x="4270" y="75389"/>
                  </a:cubicBezTo>
                  <a:cubicBezTo>
                    <a:pt x="7146" y="65292"/>
                    <a:pt x="11459" y="55555"/>
                    <a:pt x="17570" y="46900"/>
                  </a:cubicBezTo>
                  <a:cubicBezTo>
                    <a:pt x="21524" y="41130"/>
                    <a:pt x="25837" y="35361"/>
                    <a:pt x="30869" y="31033"/>
                  </a:cubicBezTo>
                  <a:cubicBezTo>
                    <a:pt x="33026" y="28509"/>
                    <a:pt x="35542" y="26345"/>
                    <a:pt x="37339" y="24542"/>
                  </a:cubicBezTo>
                  <a:cubicBezTo>
                    <a:pt x="45246" y="18051"/>
                    <a:pt x="53873" y="13003"/>
                    <a:pt x="63218" y="8675"/>
                  </a:cubicBezTo>
                  <a:cubicBezTo>
                    <a:pt x="73642" y="3987"/>
                    <a:pt x="84784" y="1102"/>
                    <a:pt x="96286" y="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760">
              <a:extLst>
                <a:ext uri="{FF2B5EF4-FFF2-40B4-BE49-F238E27FC236}">
                  <a16:creationId xmlns:a16="http://schemas.microsoft.com/office/drawing/2014/main" id="{0015801E-E804-4AD8-F3DC-8B3B04C6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4223" y="4909184"/>
              <a:ext cx="1001064" cy="876580"/>
            </a:xfrm>
            <a:custGeom>
              <a:avLst/>
              <a:gdLst>
                <a:gd name="T0" fmla="*/ 29805 w 306027"/>
                <a:gd name="T1" fmla="*/ 186710 h 267856"/>
                <a:gd name="T2" fmla="*/ 19050 w 306027"/>
                <a:gd name="T3" fmla="*/ 186710 h 267856"/>
                <a:gd name="T4" fmla="*/ 276074 w 306027"/>
                <a:gd name="T5" fmla="*/ 180535 h 267856"/>
                <a:gd name="T6" fmla="*/ 215807 w 306027"/>
                <a:gd name="T7" fmla="*/ 201649 h 267856"/>
                <a:gd name="T8" fmla="*/ 215085 w 306027"/>
                <a:gd name="T9" fmla="*/ 213101 h 267856"/>
                <a:gd name="T10" fmla="*/ 273187 w 306027"/>
                <a:gd name="T11" fmla="*/ 193060 h 267856"/>
                <a:gd name="T12" fmla="*/ 276074 w 306027"/>
                <a:gd name="T13" fmla="*/ 180535 h 267856"/>
                <a:gd name="T14" fmla="*/ 48358 w 306027"/>
                <a:gd name="T15" fmla="*/ 246026 h 267856"/>
                <a:gd name="T16" fmla="*/ 296644 w 306027"/>
                <a:gd name="T17" fmla="*/ 200934 h 267856"/>
                <a:gd name="T18" fmla="*/ 273909 w 306027"/>
                <a:gd name="T19" fmla="*/ 202723 h 267856"/>
                <a:gd name="T20" fmla="*/ 168532 w 306027"/>
                <a:gd name="T21" fmla="*/ 230279 h 267856"/>
                <a:gd name="T22" fmla="*/ 123422 w 306027"/>
                <a:gd name="T23" fmla="*/ 222048 h 267856"/>
                <a:gd name="T24" fmla="*/ 198124 w 306027"/>
                <a:gd name="T25" fmla="*/ 217038 h 267856"/>
                <a:gd name="T26" fmla="*/ 206785 w 306027"/>
                <a:gd name="T27" fmla="*/ 208449 h 267856"/>
                <a:gd name="T28" fmla="*/ 194876 w 306027"/>
                <a:gd name="T29" fmla="*/ 192702 h 267856"/>
                <a:gd name="T30" fmla="*/ 48358 w 306027"/>
                <a:gd name="T31" fmla="*/ 171230 h 267856"/>
                <a:gd name="T32" fmla="*/ 9383 w 306027"/>
                <a:gd name="T33" fmla="*/ 244952 h 267856"/>
                <a:gd name="T34" fmla="*/ 38975 w 306027"/>
                <a:gd name="T35" fmla="*/ 171230 h 267856"/>
                <a:gd name="T36" fmla="*/ 4692 w 306027"/>
                <a:gd name="T37" fmla="*/ 161925 h 267856"/>
                <a:gd name="T38" fmla="*/ 136413 w 306027"/>
                <a:gd name="T39" fmla="*/ 175166 h 267856"/>
                <a:gd name="T40" fmla="*/ 210033 w 306027"/>
                <a:gd name="T41" fmla="*/ 189481 h 267856"/>
                <a:gd name="T42" fmla="*/ 249730 w 306027"/>
                <a:gd name="T43" fmla="*/ 179461 h 267856"/>
                <a:gd name="T44" fmla="*/ 287622 w 306027"/>
                <a:gd name="T45" fmla="*/ 184829 h 267856"/>
                <a:gd name="T46" fmla="*/ 300253 w 306027"/>
                <a:gd name="T47" fmla="*/ 189481 h 267856"/>
                <a:gd name="T48" fmla="*/ 294840 w 306027"/>
                <a:gd name="T49" fmla="*/ 218112 h 267856"/>
                <a:gd name="T50" fmla="*/ 42945 w 306027"/>
                <a:gd name="T51" fmla="*/ 253899 h 267856"/>
                <a:gd name="T52" fmla="*/ 0 w 306027"/>
                <a:gd name="T53" fmla="*/ 249247 h 267856"/>
                <a:gd name="T54" fmla="*/ 4692 w 306027"/>
                <a:gd name="T55" fmla="*/ 161925 h 267856"/>
                <a:gd name="T56" fmla="*/ 178636 w 306027"/>
                <a:gd name="T57" fmla="*/ 143471 h 267856"/>
                <a:gd name="T58" fmla="*/ 202455 w 306027"/>
                <a:gd name="T59" fmla="*/ 143471 h 267856"/>
                <a:gd name="T60" fmla="*/ 232769 w 306027"/>
                <a:gd name="T61" fmla="*/ 97330 h 267856"/>
                <a:gd name="T62" fmla="*/ 195237 w 306027"/>
                <a:gd name="T63" fmla="*/ 122563 h 267856"/>
                <a:gd name="T64" fmla="*/ 232769 w 306027"/>
                <a:gd name="T65" fmla="*/ 109586 h 267856"/>
                <a:gd name="T66" fmla="*/ 73259 w 306027"/>
                <a:gd name="T67" fmla="*/ 97330 h 267856"/>
                <a:gd name="T68" fmla="*/ 153014 w 306027"/>
                <a:gd name="T69" fmla="*/ 134099 h 267856"/>
                <a:gd name="T70" fmla="*/ 185854 w 306027"/>
                <a:gd name="T71" fmla="*/ 122563 h 267856"/>
                <a:gd name="T72" fmla="*/ 153014 w 306027"/>
                <a:gd name="T73" fmla="*/ 115354 h 267856"/>
                <a:gd name="T74" fmla="*/ 232769 w 306027"/>
                <a:gd name="T75" fmla="*/ 63805 h 267856"/>
                <a:gd name="T76" fmla="*/ 195237 w 306027"/>
                <a:gd name="T77" fmla="*/ 102376 h 267856"/>
                <a:gd name="T78" fmla="*/ 232769 w 306027"/>
                <a:gd name="T79" fmla="*/ 63805 h 267856"/>
                <a:gd name="T80" fmla="*/ 73259 w 306027"/>
                <a:gd name="T81" fmla="*/ 81829 h 267856"/>
                <a:gd name="T82" fmla="*/ 185854 w 306027"/>
                <a:gd name="T83" fmla="*/ 103818 h 267856"/>
                <a:gd name="T84" fmla="*/ 154096 w 306027"/>
                <a:gd name="T85" fmla="*/ 83271 h 267856"/>
                <a:gd name="T86" fmla="*/ 151931 w 306027"/>
                <a:gd name="T87" fmla="*/ 83271 h 267856"/>
                <a:gd name="T88" fmla="*/ 153014 w 306027"/>
                <a:gd name="T89" fmla="*/ 9373 h 267856"/>
                <a:gd name="T90" fmla="*/ 153014 w 306027"/>
                <a:gd name="T91" fmla="*/ 74259 h 267856"/>
                <a:gd name="T92" fmla="*/ 150127 w 306027"/>
                <a:gd name="T93" fmla="*/ 41455 h 267856"/>
                <a:gd name="T94" fmla="*/ 155901 w 306027"/>
                <a:gd name="T95" fmla="*/ 34246 h 267856"/>
                <a:gd name="T96" fmla="*/ 282209 w 306027"/>
                <a:gd name="T97" fmla="*/ 41816 h 267856"/>
                <a:gd name="T98" fmla="*/ 151931 w 306027"/>
                <a:gd name="T99" fmla="*/ 0 h 267856"/>
                <a:gd name="T100" fmla="*/ 302419 w 306027"/>
                <a:gd name="T101" fmla="*/ 37130 h 267856"/>
                <a:gd name="T102" fmla="*/ 302419 w 306027"/>
                <a:gd name="T103" fmla="*/ 46142 h 267856"/>
                <a:gd name="T104" fmla="*/ 242151 w 306027"/>
                <a:gd name="T105" fmla="*/ 109586 h 267856"/>
                <a:gd name="T106" fmla="*/ 211477 w 306027"/>
                <a:gd name="T107" fmla="*/ 143471 h 267856"/>
                <a:gd name="T108" fmla="*/ 169253 w 306027"/>
                <a:gd name="T109" fmla="*/ 143471 h 267856"/>
                <a:gd name="T110" fmla="*/ 153014 w 306027"/>
                <a:gd name="T111" fmla="*/ 143471 h 267856"/>
                <a:gd name="T112" fmla="*/ 64237 w 306027"/>
                <a:gd name="T113" fmla="*/ 61282 h 267856"/>
                <a:gd name="T114" fmla="*/ 0 w 306027"/>
                <a:gd name="T115" fmla="*/ 41816 h 267856"/>
                <a:gd name="T116" fmla="*/ 151931 w 306027"/>
                <a:gd name="T117" fmla="*/ 0 h 267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27" h="267856">
                  <a:moveTo>
                    <a:pt x="24428" y="180975"/>
                  </a:moveTo>
                  <a:cubicBezTo>
                    <a:pt x="27295" y="180975"/>
                    <a:pt x="29805" y="183484"/>
                    <a:pt x="29805" y="186710"/>
                  </a:cubicBezTo>
                  <a:cubicBezTo>
                    <a:pt x="29805" y="189578"/>
                    <a:pt x="27295" y="191729"/>
                    <a:pt x="24428" y="191729"/>
                  </a:cubicBezTo>
                  <a:cubicBezTo>
                    <a:pt x="21201" y="191729"/>
                    <a:pt x="19050" y="189578"/>
                    <a:pt x="19050" y="186710"/>
                  </a:cubicBezTo>
                  <a:cubicBezTo>
                    <a:pt x="19050" y="183484"/>
                    <a:pt x="21201" y="180975"/>
                    <a:pt x="24428" y="180975"/>
                  </a:cubicBezTo>
                  <a:close/>
                  <a:moveTo>
                    <a:pt x="276074" y="180535"/>
                  </a:moveTo>
                  <a:cubicBezTo>
                    <a:pt x="273548" y="179461"/>
                    <a:pt x="262000" y="184113"/>
                    <a:pt x="253700" y="187692"/>
                  </a:cubicBezTo>
                  <a:cubicBezTo>
                    <a:pt x="243234" y="192344"/>
                    <a:pt x="230242" y="197713"/>
                    <a:pt x="215807" y="201649"/>
                  </a:cubicBezTo>
                  <a:cubicBezTo>
                    <a:pt x="216168" y="203797"/>
                    <a:pt x="216529" y="206302"/>
                    <a:pt x="216168" y="208807"/>
                  </a:cubicBezTo>
                  <a:cubicBezTo>
                    <a:pt x="215807" y="210238"/>
                    <a:pt x="215807" y="211670"/>
                    <a:pt x="215085" y="213101"/>
                  </a:cubicBezTo>
                  <a:cubicBezTo>
                    <a:pt x="239986" y="207017"/>
                    <a:pt x="257669" y="199502"/>
                    <a:pt x="270300" y="194492"/>
                  </a:cubicBezTo>
                  <a:cubicBezTo>
                    <a:pt x="271383" y="193776"/>
                    <a:pt x="272465" y="193418"/>
                    <a:pt x="273187" y="193060"/>
                  </a:cubicBezTo>
                  <a:cubicBezTo>
                    <a:pt x="275713" y="190913"/>
                    <a:pt x="278600" y="187334"/>
                    <a:pt x="278600" y="184829"/>
                  </a:cubicBezTo>
                  <a:cubicBezTo>
                    <a:pt x="278600" y="183755"/>
                    <a:pt x="278240" y="182324"/>
                    <a:pt x="276074" y="180535"/>
                  </a:cubicBezTo>
                  <a:close/>
                  <a:moveTo>
                    <a:pt x="48358" y="171230"/>
                  </a:moveTo>
                  <a:lnTo>
                    <a:pt x="48358" y="246026"/>
                  </a:lnTo>
                  <a:cubicBezTo>
                    <a:pt x="69289" y="252468"/>
                    <a:pt x="194154" y="285392"/>
                    <a:pt x="289427" y="210596"/>
                  </a:cubicBezTo>
                  <a:cubicBezTo>
                    <a:pt x="291231" y="209165"/>
                    <a:pt x="296284" y="204870"/>
                    <a:pt x="296644" y="200934"/>
                  </a:cubicBezTo>
                  <a:cubicBezTo>
                    <a:pt x="296644" y="200218"/>
                    <a:pt x="296284" y="198428"/>
                    <a:pt x="294479" y="196639"/>
                  </a:cubicBezTo>
                  <a:cubicBezTo>
                    <a:pt x="292314" y="194850"/>
                    <a:pt x="283292" y="198786"/>
                    <a:pt x="273909" y="202723"/>
                  </a:cubicBezTo>
                  <a:cubicBezTo>
                    <a:pt x="258391" y="209165"/>
                    <a:pt x="235295" y="219185"/>
                    <a:pt x="201011" y="225627"/>
                  </a:cubicBezTo>
                  <a:cubicBezTo>
                    <a:pt x="193072" y="228490"/>
                    <a:pt x="182245" y="230279"/>
                    <a:pt x="168532" y="230279"/>
                  </a:cubicBezTo>
                  <a:cubicBezTo>
                    <a:pt x="156983" y="230279"/>
                    <a:pt x="143270" y="229206"/>
                    <a:pt x="127391" y="227058"/>
                  </a:cubicBezTo>
                  <a:cubicBezTo>
                    <a:pt x="124865" y="226701"/>
                    <a:pt x="122700" y="224553"/>
                    <a:pt x="123422" y="222048"/>
                  </a:cubicBezTo>
                  <a:cubicBezTo>
                    <a:pt x="123422" y="219543"/>
                    <a:pt x="125948" y="217396"/>
                    <a:pt x="128474" y="217754"/>
                  </a:cubicBezTo>
                  <a:cubicBezTo>
                    <a:pt x="170336" y="223122"/>
                    <a:pt x="189463" y="220259"/>
                    <a:pt x="198124" y="217038"/>
                  </a:cubicBezTo>
                  <a:lnTo>
                    <a:pt x="198485" y="216680"/>
                  </a:lnTo>
                  <a:cubicBezTo>
                    <a:pt x="206785" y="213817"/>
                    <a:pt x="206785" y="209523"/>
                    <a:pt x="206785" y="208449"/>
                  </a:cubicBezTo>
                  <a:cubicBezTo>
                    <a:pt x="207146" y="202723"/>
                    <a:pt x="206063" y="198428"/>
                    <a:pt x="203537" y="195923"/>
                  </a:cubicBezTo>
                  <a:cubicBezTo>
                    <a:pt x="199928" y="192344"/>
                    <a:pt x="194876" y="192702"/>
                    <a:pt x="194876" y="192702"/>
                  </a:cubicBezTo>
                  <a:cubicBezTo>
                    <a:pt x="149405" y="193418"/>
                    <a:pt x="140744" y="188766"/>
                    <a:pt x="131361" y="183040"/>
                  </a:cubicBezTo>
                  <a:cubicBezTo>
                    <a:pt x="121978" y="177672"/>
                    <a:pt x="111512" y="171588"/>
                    <a:pt x="48358" y="171230"/>
                  </a:cubicBezTo>
                  <a:close/>
                  <a:moveTo>
                    <a:pt x="9383" y="171230"/>
                  </a:moveTo>
                  <a:lnTo>
                    <a:pt x="9383" y="244952"/>
                  </a:lnTo>
                  <a:lnTo>
                    <a:pt x="38975" y="244952"/>
                  </a:lnTo>
                  <a:lnTo>
                    <a:pt x="38975" y="171230"/>
                  </a:lnTo>
                  <a:lnTo>
                    <a:pt x="9383" y="171230"/>
                  </a:lnTo>
                  <a:close/>
                  <a:moveTo>
                    <a:pt x="4692" y="161925"/>
                  </a:moveTo>
                  <a:lnTo>
                    <a:pt x="43667" y="161925"/>
                  </a:lnTo>
                  <a:cubicBezTo>
                    <a:pt x="113678" y="161925"/>
                    <a:pt x="125587" y="169083"/>
                    <a:pt x="136413" y="175166"/>
                  </a:cubicBezTo>
                  <a:cubicBezTo>
                    <a:pt x="144353" y="180177"/>
                    <a:pt x="151570" y="184113"/>
                    <a:pt x="194154" y="183398"/>
                  </a:cubicBezTo>
                  <a:cubicBezTo>
                    <a:pt x="194515" y="183398"/>
                    <a:pt x="203537" y="183040"/>
                    <a:pt x="210033" y="189481"/>
                  </a:cubicBezTo>
                  <a:cubicBezTo>
                    <a:pt x="211116" y="190555"/>
                    <a:pt x="211837" y="191629"/>
                    <a:pt x="212920" y="193060"/>
                  </a:cubicBezTo>
                  <a:cubicBezTo>
                    <a:pt x="226994" y="188766"/>
                    <a:pt x="239625" y="183755"/>
                    <a:pt x="249730" y="179461"/>
                  </a:cubicBezTo>
                  <a:cubicBezTo>
                    <a:pt x="265609" y="172661"/>
                    <a:pt x="275352" y="168725"/>
                    <a:pt x="281487" y="173377"/>
                  </a:cubicBezTo>
                  <a:cubicBezTo>
                    <a:pt x="286901" y="177314"/>
                    <a:pt x="287622" y="181608"/>
                    <a:pt x="287622" y="184829"/>
                  </a:cubicBezTo>
                  <a:cubicBezTo>
                    <a:pt x="287622" y="185903"/>
                    <a:pt x="287622" y="186976"/>
                    <a:pt x="287262" y="187692"/>
                  </a:cubicBezTo>
                  <a:cubicBezTo>
                    <a:pt x="292675" y="186618"/>
                    <a:pt x="297005" y="186976"/>
                    <a:pt x="300253" y="189481"/>
                  </a:cubicBezTo>
                  <a:cubicBezTo>
                    <a:pt x="305306" y="193776"/>
                    <a:pt x="306027" y="198428"/>
                    <a:pt x="306027" y="201291"/>
                  </a:cubicBezTo>
                  <a:cubicBezTo>
                    <a:pt x="305666" y="210596"/>
                    <a:pt x="295923" y="217396"/>
                    <a:pt x="294840" y="218112"/>
                  </a:cubicBezTo>
                  <a:cubicBezTo>
                    <a:pt x="245038" y="257478"/>
                    <a:pt x="186937" y="267856"/>
                    <a:pt x="139300" y="267856"/>
                  </a:cubicBezTo>
                  <a:cubicBezTo>
                    <a:pt x="88416" y="267856"/>
                    <a:pt x="48719" y="255689"/>
                    <a:pt x="42945" y="253899"/>
                  </a:cubicBezTo>
                  <a:lnTo>
                    <a:pt x="4692" y="253899"/>
                  </a:lnTo>
                  <a:cubicBezTo>
                    <a:pt x="2166" y="253899"/>
                    <a:pt x="0" y="252110"/>
                    <a:pt x="0" y="249247"/>
                  </a:cubicBezTo>
                  <a:lnTo>
                    <a:pt x="0" y="166577"/>
                  </a:lnTo>
                  <a:cubicBezTo>
                    <a:pt x="0" y="164072"/>
                    <a:pt x="2166" y="161925"/>
                    <a:pt x="4692" y="161925"/>
                  </a:cubicBezTo>
                  <a:close/>
                  <a:moveTo>
                    <a:pt x="190545" y="131575"/>
                  </a:moveTo>
                  <a:cubicBezTo>
                    <a:pt x="184050" y="131575"/>
                    <a:pt x="178636" y="136983"/>
                    <a:pt x="178636" y="143471"/>
                  </a:cubicBezTo>
                  <a:cubicBezTo>
                    <a:pt x="178636" y="150320"/>
                    <a:pt x="184050" y="155367"/>
                    <a:pt x="190545" y="155367"/>
                  </a:cubicBezTo>
                  <a:cubicBezTo>
                    <a:pt x="197041" y="155367"/>
                    <a:pt x="202455" y="150320"/>
                    <a:pt x="202455" y="143471"/>
                  </a:cubicBezTo>
                  <a:cubicBezTo>
                    <a:pt x="202455" y="136983"/>
                    <a:pt x="197041" y="131575"/>
                    <a:pt x="190545" y="131575"/>
                  </a:cubicBezTo>
                  <a:close/>
                  <a:moveTo>
                    <a:pt x="232769" y="97330"/>
                  </a:moveTo>
                  <a:cubicBezTo>
                    <a:pt x="224107" y="103818"/>
                    <a:pt x="210755" y="108505"/>
                    <a:pt x="195237" y="111749"/>
                  </a:cubicBezTo>
                  <a:lnTo>
                    <a:pt x="195237" y="122563"/>
                  </a:lnTo>
                  <a:cubicBezTo>
                    <a:pt x="198846" y="123645"/>
                    <a:pt x="202094" y="125447"/>
                    <a:pt x="204620" y="127971"/>
                  </a:cubicBezTo>
                  <a:cubicBezTo>
                    <a:pt x="221942" y="122924"/>
                    <a:pt x="232769" y="116075"/>
                    <a:pt x="232769" y="109586"/>
                  </a:cubicBezTo>
                  <a:lnTo>
                    <a:pt x="232769" y="97330"/>
                  </a:lnTo>
                  <a:close/>
                  <a:moveTo>
                    <a:pt x="73259" y="97330"/>
                  </a:moveTo>
                  <a:lnTo>
                    <a:pt x="73259" y="109586"/>
                  </a:lnTo>
                  <a:cubicBezTo>
                    <a:pt x="73259" y="121121"/>
                    <a:pt x="107543" y="134099"/>
                    <a:pt x="153014" y="134099"/>
                  </a:cubicBezTo>
                  <a:cubicBezTo>
                    <a:pt x="159871" y="134099"/>
                    <a:pt x="166006" y="133738"/>
                    <a:pt x="172140" y="133378"/>
                  </a:cubicBezTo>
                  <a:cubicBezTo>
                    <a:pt x="175028" y="127971"/>
                    <a:pt x="180080" y="124005"/>
                    <a:pt x="185854" y="122563"/>
                  </a:cubicBezTo>
                  <a:lnTo>
                    <a:pt x="185854" y="113191"/>
                  </a:lnTo>
                  <a:cubicBezTo>
                    <a:pt x="175028" y="114993"/>
                    <a:pt x="163840" y="115354"/>
                    <a:pt x="153014" y="115354"/>
                  </a:cubicBezTo>
                  <a:cubicBezTo>
                    <a:pt x="121617" y="115354"/>
                    <a:pt x="89138" y="109586"/>
                    <a:pt x="73259" y="97330"/>
                  </a:cubicBezTo>
                  <a:close/>
                  <a:moveTo>
                    <a:pt x="232769" y="63805"/>
                  </a:moveTo>
                  <a:lnTo>
                    <a:pt x="195237" y="73178"/>
                  </a:lnTo>
                  <a:lnTo>
                    <a:pt x="195237" y="102376"/>
                  </a:lnTo>
                  <a:cubicBezTo>
                    <a:pt x="217972" y="97690"/>
                    <a:pt x="232769" y="89399"/>
                    <a:pt x="232769" y="81829"/>
                  </a:cubicBezTo>
                  <a:lnTo>
                    <a:pt x="232769" y="63805"/>
                  </a:lnTo>
                  <a:close/>
                  <a:moveTo>
                    <a:pt x="73259" y="63805"/>
                  </a:moveTo>
                  <a:lnTo>
                    <a:pt x="73259" y="81829"/>
                  </a:lnTo>
                  <a:cubicBezTo>
                    <a:pt x="73259" y="93364"/>
                    <a:pt x="107543" y="106342"/>
                    <a:pt x="153014" y="106342"/>
                  </a:cubicBezTo>
                  <a:cubicBezTo>
                    <a:pt x="164923" y="106342"/>
                    <a:pt x="176110" y="105260"/>
                    <a:pt x="185854" y="103818"/>
                  </a:cubicBezTo>
                  <a:lnTo>
                    <a:pt x="185854" y="75340"/>
                  </a:lnTo>
                  <a:lnTo>
                    <a:pt x="154096" y="83271"/>
                  </a:lnTo>
                  <a:cubicBezTo>
                    <a:pt x="153736" y="83271"/>
                    <a:pt x="153375" y="83271"/>
                    <a:pt x="153014" y="83271"/>
                  </a:cubicBezTo>
                  <a:cubicBezTo>
                    <a:pt x="152653" y="83271"/>
                    <a:pt x="152292" y="83271"/>
                    <a:pt x="151931" y="83271"/>
                  </a:cubicBezTo>
                  <a:lnTo>
                    <a:pt x="73259" y="63805"/>
                  </a:lnTo>
                  <a:close/>
                  <a:moveTo>
                    <a:pt x="153014" y="9373"/>
                  </a:moveTo>
                  <a:lnTo>
                    <a:pt x="23818" y="41816"/>
                  </a:lnTo>
                  <a:lnTo>
                    <a:pt x="153014" y="74259"/>
                  </a:lnTo>
                  <a:lnTo>
                    <a:pt x="180441" y="67049"/>
                  </a:lnTo>
                  <a:lnTo>
                    <a:pt x="150127" y="41455"/>
                  </a:lnTo>
                  <a:cubicBezTo>
                    <a:pt x="147961" y="39653"/>
                    <a:pt x="147961" y="36769"/>
                    <a:pt x="149405" y="34606"/>
                  </a:cubicBezTo>
                  <a:cubicBezTo>
                    <a:pt x="151209" y="32804"/>
                    <a:pt x="154096" y="32443"/>
                    <a:pt x="155901" y="34246"/>
                  </a:cubicBezTo>
                  <a:lnTo>
                    <a:pt x="191628" y="64166"/>
                  </a:lnTo>
                  <a:lnTo>
                    <a:pt x="282209" y="41816"/>
                  </a:lnTo>
                  <a:lnTo>
                    <a:pt x="153014" y="9373"/>
                  </a:lnTo>
                  <a:close/>
                  <a:moveTo>
                    <a:pt x="151931" y="0"/>
                  </a:moveTo>
                  <a:cubicBezTo>
                    <a:pt x="152653" y="0"/>
                    <a:pt x="153375" y="0"/>
                    <a:pt x="154096" y="0"/>
                  </a:cubicBezTo>
                  <a:lnTo>
                    <a:pt x="302419" y="37130"/>
                  </a:lnTo>
                  <a:cubicBezTo>
                    <a:pt x="304584" y="37851"/>
                    <a:pt x="306027" y="39653"/>
                    <a:pt x="306027" y="41816"/>
                  </a:cubicBezTo>
                  <a:cubicBezTo>
                    <a:pt x="306027" y="43979"/>
                    <a:pt x="304584" y="45781"/>
                    <a:pt x="302419" y="46142"/>
                  </a:cubicBezTo>
                  <a:lnTo>
                    <a:pt x="242151" y="61282"/>
                  </a:lnTo>
                  <a:lnTo>
                    <a:pt x="242151" y="109586"/>
                  </a:lnTo>
                  <a:cubicBezTo>
                    <a:pt x="242151" y="121482"/>
                    <a:pt x="228799" y="130133"/>
                    <a:pt x="210394" y="135901"/>
                  </a:cubicBezTo>
                  <a:cubicBezTo>
                    <a:pt x="211116" y="138064"/>
                    <a:pt x="211477" y="140587"/>
                    <a:pt x="211477" y="143471"/>
                  </a:cubicBezTo>
                  <a:cubicBezTo>
                    <a:pt x="211477" y="155007"/>
                    <a:pt x="202094" y="164740"/>
                    <a:pt x="190545" y="164740"/>
                  </a:cubicBezTo>
                  <a:cubicBezTo>
                    <a:pt x="178636" y="164740"/>
                    <a:pt x="169253" y="155007"/>
                    <a:pt x="169253" y="143471"/>
                  </a:cubicBezTo>
                  <a:lnTo>
                    <a:pt x="169253" y="143111"/>
                  </a:lnTo>
                  <a:cubicBezTo>
                    <a:pt x="163840" y="143111"/>
                    <a:pt x="158427" y="143471"/>
                    <a:pt x="153014" y="143471"/>
                  </a:cubicBezTo>
                  <a:cubicBezTo>
                    <a:pt x="110069" y="143471"/>
                    <a:pt x="64237" y="131575"/>
                    <a:pt x="64237" y="109586"/>
                  </a:cubicBezTo>
                  <a:lnTo>
                    <a:pt x="64237" y="61282"/>
                  </a:lnTo>
                  <a:lnTo>
                    <a:pt x="3609" y="46142"/>
                  </a:lnTo>
                  <a:cubicBezTo>
                    <a:pt x="1444" y="45781"/>
                    <a:pt x="0" y="43979"/>
                    <a:pt x="0" y="41816"/>
                  </a:cubicBezTo>
                  <a:cubicBezTo>
                    <a:pt x="0" y="39653"/>
                    <a:pt x="1444" y="37851"/>
                    <a:pt x="3609" y="37130"/>
                  </a:cubicBezTo>
                  <a:lnTo>
                    <a:pt x="151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759">
              <a:extLst>
                <a:ext uri="{FF2B5EF4-FFF2-40B4-BE49-F238E27FC236}">
                  <a16:creationId xmlns:a16="http://schemas.microsoft.com/office/drawing/2014/main" id="{F6A7DE55-D1EE-0C8C-5D22-0CC950F6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8510" y="7302044"/>
              <a:ext cx="995876" cy="726160"/>
            </a:xfrm>
            <a:custGeom>
              <a:avLst/>
              <a:gdLst>
                <a:gd name="T0" fmla="*/ 29833 w 304441"/>
                <a:gd name="T1" fmla="*/ 184188 h 221888"/>
                <a:gd name="T2" fmla="*/ 129037 w 304441"/>
                <a:gd name="T3" fmla="*/ 198325 h 221888"/>
                <a:gd name="T4" fmla="*/ 143055 w 304441"/>
                <a:gd name="T5" fmla="*/ 212463 h 221888"/>
                <a:gd name="T6" fmla="*/ 170731 w 304441"/>
                <a:gd name="T7" fmla="*/ 203038 h 221888"/>
                <a:gd name="T8" fmla="*/ 281077 w 304441"/>
                <a:gd name="T9" fmla="*/ 198325 h 221888"/>
                <a:gd name="T10" fmla="*/ 155635 w 304441"/>
                <a:gd name="T11" fmla="*/ 192888 h 221888"/>
                <a:gd name="T12" fmla="*/ 80962 w 304441"/>
                <a:gd name="T13" fmla="*/ 171681 h 221888"/>
                <a:gd name="T14" fmla="*/ 43851 w 304441"/>
                <a:gd name="T15" fmla="*/ 169688 h 221888"/>
                <a:gd name="T16" fmla="*/ 51758 w 304441"/>
                <a:gd name="T17" fmla="*/ 148663 h 221888"/>
                <a:gd name="T18" fmla="*/ 153119 w 304441"/>
                <a:gd name="T19" fmla="*/ 182013 h 221888"/>
                <a:gd name="T20" fmla="*/ 282156 w 304441"/>
                <a:gd name="T21" fmla="*/ 178388 h 221888"/>
                <a:gd name="T22" fmla="*/ 299768 w 304441"/>
                <a:gd name="T23" fmla="*/ 198325 h 221888"/>
                <a:gd name="T24" fmla="*/ 299768 w 304441"/>
                <a:gd name="T25" fmla="*/ 207750 h 221888"/>
                <a:gd name="T26" fmla="*/ 161386 w 304441"/>
                <a:gd name="T27" fmla="*/ 221888 h 221888"/>
                <a:gd name="T28" fmla="*/ 125083 w 304441"/>
                <a:gd name="T29" fmla="*/ 207750 h 221888"/>
                <a:gd name="T30" fmla="*/ 0 w 304441"/>
                <a:gd name="T31" fmla="*/ 203038 h 221888"/>
                <a:gd name="T32" fmla="*/ 13299 w 304441"/>
                <a:gd name="T33" fmla="*/ 198325 h 221888"/>
                <a:gd name="T34" fmla="*/ 24801 w 304441"/>
                <a:gd name="T35" fmla="*/ 176213 h 221888"/>
                <a:gd name="T36" fmla="*/ 44210 w 304441"/>
                <a:gd name="T37" fmla="*/ 143225 h 221888"/>
                <a:gd name="T38" fmla="*/ 180542 w 304441"/>
                <a:gd name="T39" fmla="*/ 8980 h 221888"/>
                <a:gd name="T40" fmla="*/ 179463 w 304441"/>
                <a:gd name="T41" fmla="*/ 76513 h 221888"/>
                <a:gd name="T42" fmla="*/ 216143 w 304441"/>
                <a:gd name="T43" fmla="*/ 99144 h 221888"/>
                <a:gd name="T44" fmla="*/ 258577 w 304441"/>
                <a:gd name="T45" fmla="*/ 81183 h 221888"/>
                <a:gd name="T46" fmla="*/ 240597 w 304441"/>
                <a:gd name="T47" fmla="*/ 60708 h 221888"/>
                <a:gd name="T48" fmla="*/ 242755 w 304441"/>
                <a:gd name="T49" fmla="*/ 49213 h 221888"/>
                <a:gd name="T50" fmla="*/ 217941 w 304441"/>
                <a:gd name="T51" fmla="*/ 38436 h 221888"/>
                <a:gd name="T52" fmla="*/ 210389 w 304441"/>
                <a:gd name="T53" fmla="*/ 35562 h 221888"/>
                <a:gd name="T54" fmla="*/ 180542 w 304441"/>
                <a:gd name="T55" fmla="*/ 0 h 221888"/>
                <a:gd name="T56" fmla="*/ 228010 w 304441"/>
                <a:gd name="T57" fmla="*/ 25145 h 221888"/>
                <a:gd name="T58" fmla="*/ 251026 w 304441"/>
                <a:gd name="T59" fmla="*/ 55679 h 221888"/>
                <a:gd name="T60" fmla="*/ 240237 w 304441"/>
                <a:gd name="T61" fmla="*/ 108483 h 221888"/>
                <a:gd name="T62" fmla="*/ 221897 w 304441"/>
                <a:gd name="T63" fmla="*/ 119260 h 221888"/>
                <a:gd name="T64" fmla="*/ 208591 w 304441"/>
                <a:gd name="T65" fmla="*/ 147279 h 221888"/>
                <a:gd name="T66" fmla="*/ 204995 w 304441"/>
                <a:gd name="T67" fmla="*/ 139376 h 221888"/>
                <a:gd name="T68" fmla="*/ 174788 w 304441"/>
                <a:gd name="T69" fmla="*/ 89086 h 221888"/>
                <a:gd name="T70" fmla="*/ 169394 w 304441"/>
                <a:gd name="T71" fmla="*/ 83697 h 221888"/>
                <a:gd name="T72" fmla="*/ 132353 w 304441"/>
                <a:gd name="T73" fmla="*/ 38795 h 221888"/>
                <a:gd name="T74" fmla="*/ 91717 w 304441"/>
                <a:gd name="T75" fmla="*/ 75435 h 221888"/>
                <a:gd name="T76" fmla="*/ 74456 w 304441"/>
                <a:gd name="T77" fmla="*/ 69688 h 221888"/>
                <a:gd name="T78" fmla="*/ 57914 w 304441"/>
                <a:gd name="T79" fmla="*/ 97707 h 221888"/>
                <a:gd name="T80" fmla="*/ 54677 w 304441"/>
                <a:gd name="T81" fmla="*/ 104532 h 221888"/>
                <a:gd name="T82" fmla="*/ 31662 w 304441"/>
                <a:gd name="T83" fmla="*/ 131833 h 221888"/>
                <a:gd name="T84" fmla="*/ 47485 w 304441"/>
                <a:gd name="T85" fmla="*/ 96988 h 221888"/>
                <a:gd name="T86" fmla="*/ 74456 w 304441"/>
                <a:gd name="T87" fmla="*/ 60348 h 221888"/>
                <a:gd name="T88" fmla="*/ 132353 w 304441"/>
                <a:gd name="T89" fmla="*/ 29456 h 221888"/>
                <a:gd name="T90" fmla="*/ 180542 w 304441"/>
                <a:gd name="T91" fmla="*/ 0 h 22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4441" h="221888">
                  <a:moveTo>
                    <a:pt x="80962" y="171681"/>
                  </a:moveTo>
                  <a:cubicBezTo>
                    <a:pt x="56970" y="173947"/>
                    <a:pt x="35764" y="181831"/>
                    <a:pt x="29833" y="184188"/>
                  </a:cubicBezTo>
                  <a:lnTo>
                    <a:pt x="23363" y="198325"/>
                  </a:lnTo>
                  <a:lnTo>
                    <a:pt x="129037" y="198325"/>
                  </a:lnTo>
                  <a:cubicBezTo>
                    <a:pt x="131553" y="198325"/>
                    <a:pt x="133709" y="200500"/>
                    <a:pt x="133709" y="203038"/>
                  </a:cubicBezTo>
                  <a:cubicBezTo>
                    <a:pt x="133709" y="208113"/>
                    <a:pt x="138023" y="212463"/>
                    <a:pt x="143055" y="212463"/>
                  </a:cubicBezTo>
                  <a:lnTo>
                    <a:pt x="161386" y="212463"/>
                  </a:lnTo>
                  <a:cubicBezTo>
                    <a:pt x="166418" y="212463"/>
                    <a:pt x="170731" y="208113"/>
                    <a:pt x="170731" y="203038"/>
                  </a:cubicBezTo>
                  <a:cubicBezTo>
                    <a:pt x="170731" y="200500"/>
                    <a:pt x="172888" y="198325"/>
                    <a:pt x="175404" y="198325"/>
                  </a:cubicBezTo>
                  <a:lnTo>
                    <a:pt x="281077" y="198325"/>
                  </a:lnTo>
                  <a:lnTo>
                    <a:pt x="274608" y="184188"/>
                  </a:lnTo>
                  <a:cubicBezTo>
                    <a:pt x="262746" y="179475"/>
                    <a:pt x="189781" y="152650"/>
                    <a:pt x="155635" y="192888"/>
                  </a:cubicBezTo>
                  <a:cubicBezTo>
                    <a:pt x="153838" y="194700"/>
                    <a:pt x="150243" y="194700"/>
                    <a:pt x="148806" y="192888"/>
                  </a:cubicBezTo>
                  <a:cubicBezTo>
                    <a:pt x="131733" y="172769"/>
                    <a:pt x="104955" y="169416"/>
                    <a:pt x="80962" y="171681"/>
                  </a:cubicBezTo>
                  <a:close/>
                  <a:moveTo>
                    <a:pt x="51758" y="148663"/>
                  </a:moveTo>
                  <a:lnTo>
                    <a:pt x="43851" y="169688"/>
                  </a:lnTo>
                  <a:cubicBezTo>
                    <a:pt x="65058" y="163163"/>
                    <a:pt x="99923" y="156275"/>
                    <a:pt x="129037" y="167875"/>
                  </a:cubicBezTo>
                  <a:cubicBezTo>
                    <a:pt x="114300" y="155550"/>
                    <a:pt x="89858" y="143950"/>
                    <a:pt x="51758" y="148663"/>
                  </a:cubicBezTo>
                  <a:close/>
                  <a:moveTo>
                    <a:pt x="47805" y="139963"/>
                  </a:moveTo>
                  <a:cubicBezTo>
                    <a:pt x="113941" y="130175"/>
                    <a:pt x="144133" y="167150"/>
                    <a:pt x="153119" y="182013"/>
                  </a:cubicBezTo>
                  <a:cubicBezTo>
                    <a:pt x="196251" y="140688"/>
                    <a:pt x="276405" y="174400"/>
                    <a:pt x="279640" y="176213"/>
                  </a:cubicBezTo>
                  <a:cubicBezTo>
                    <a:pt x="280718" y="176575"/>
                    <a:pt x="281437" y="177663"/>
                    <a:pt x="282156" y="178388"/>
                  </a:cubicBezTo>
                  <a:lnTo>
                    <a:pt x="291141" y="198325"/>
                  </a:lnTo>
                  <a:lnTo>
                    <a:pt x="299768" y="198325"/>
                  </a:lnTo>
                  <a:cubicBezTo>
                    <a:pt x="302643" y="198325"/>
                    <a:pt x="304441" y="200500"/>
                    <a:pt x="304441" y="203038"/>
                  </a:cubicBezTo>
                  <a:cubicBezTo>
                    <a:pt x="304441" y="205575"/>
                    <a:pt x="302643" y="207750"/>
                    <a:pt x="299768" y="207750"/>
                  </a:cubicBezTo>
                  <a:lnTo>
                    <a:pt x="179358" y="207750"/>
                  </a:lnTo>
                  <a:cubicBezTo>
                    <a:pt x="177201" y="215725"/>
                    <a:pt x="170012" y="221888"/>
                    <a:pt x="161386" y="221888"/>
                  </a:cubicBezTo>
                  <a:lnTo>
                    <a:pt x="143055" y="221888"/>
                  </a:lnTo>
                  <a:cubicBezTo>
                    <a:pt x="134428" y="221888"/>
                    <a:pt x="127240" y="215725"/>
                    <a:pt x="125083" y="207750"/>
                  </a:cubicBezTo>
                  <a:lnTo>
                    <a:pt x="4673" y="207750"/>
                  </a:lnTo>
                  <a:cubicBezTo>
                    <a:pt x="1797" y="207750"/>
                    <a:pt x="0" y="205575"/>
                    <a:pt x="0" y="203038"/>
                  </a:cubicBezTo>
                  <a:cubicBezTo>
                    <a:pt x="0" y="200500"/>
                    <a:pt x="1797" y="198325"/>
                    <a:pt x="4673" y="198325"/>
                  </a:cubicBezTo>
                  <a:lnTo>
                    <a:pt x="13299" y="198325"/>
                  </a:lnTo>
                  <a:lnTo>
                    <a:pt x="22285" y="178388"/>
                  </a:lnTo>
                  <a:cubicBezTo>
                    <a:pt x="23004" y="177663"/>
                    <a:pt x="23723" y="176575"/>
                    <a:pt x="24801" y="176213"/>
                  </a:cubicBezTo>
                  <a:cubicBezTo>
                    <a:pt x="25160" y="175850"/>
                    <a:pt x="28395" y="174763"/>
                    <a:pt x="32708" y="172950"/>
                  </a:cubicBezTo>
                  <a:lnTo>
                    <a:pt x="44210" y="143225"/>
                  </a:lnTo>
                  <a:cubicBezTo>
                    <a:pt x="44570" y="141413"/>
                    <a:pt x="46008" y="140325"/>
                    <a:pt x="47805" y="139963"/>
                  </a:cubicBezTo>
                  <a:close/>
                  <a:moveTo>
                    <a:pt x="180542" y="8980"/>
                  </a:moveTo>
                  <a:cubicBezTo>
                    <a:pt x="165797" y="8980"/>
                    <a:pt x="153571" y="19757"/>
                    <a:pt x="150694" y="33407"/>
                  </a:cubicBezTo>
                  <a:cubicBezTo>
                    <a:pt x="167595" y="40591"/>
                    <a:pt x="179463" y="57115"/>
                    <a:pt x="179463" y="76513"/>
                  </a:cubicBezTo>
                  <a:cubicBezTo>
                    <a:pt x="179463" y="77591"/>
                    <a:pt x="179463" y="78309"/>
                    <a:pt x="179463" y="79028"/>
                  </a:cubicBezTo>
                  <a:cubicBezTo>
                    <a:pt x="195286" y="78309"/>
                    <a:pt x="208951" y="86571"/>
                    <a:pt x="216143" y="99144"/>
                  </a:cubicBezTo>
                  <a:lnTo>
                    <a:pt x="240237" y="99144"/>
                  </a:lnTo>
                  <a:cubicBezTo>
                    <a:pt x="250666" y="99144"/>
                    <a:pt x="258577" y="91241"/>
                    <a:pt x="258577" y="81183"/>
                  </a:cubicBezTo>
                  <a:cubicBezTo>
                    <a:pt x="258577" y="72202"/>
                    <a:pt x="252464" y="64659"/>
                    <a:pt x="243833" y="63222"/>
                  </a:cubicBezTo>
                  <a:cubicBezTo>
                    <a:pt x="242395" y="62863"/>
                    <a:pt x="241316" y="62144"/>
                    <a:pt x="240597" y="60708"/>
                  </a:cubicBezTo>
                  <a:cubicBezTo>
                    <a:pt x="239878" y="59271"/>
                    <a:pt x="239878" y="57834"/>
                    <a:pt x="240597" y="56397"/>
                  </a:cubicBezTo>
                  <a:cubicBezTo>
                    <a:pt x="242035" y="54242"/>
                    <a:pt x="242755" y="51727"/>
                    <a:pt x="242755" y="49213"/>
                  </a:cubicBezTo>
                  <a:cubicBezTo>
                    <a:pt x="242755" y="41310"/>
                    <a:pt x="236281" y="34485"/>
                    <a:pt x="228010" y="34485"/>
                  </a:cubicBezTo>
                  <a:cubicBezTo>
                    <a:pt x="224414" y="34485"/>
                    <a:pt x="220818" y="35922"/>
                    <a:pt x="217941" y="38436"/>
                  </a:cubicBezTo>
                  <a:cubicBezTo>
                    <a:pt x="216862" y="39514"/>
                    <a:pt x="215064" y="39873"/>
                    <a:pt x="213266" y="39155"/>
                  </a:cubicBezTo>
                  <a:cubicBezTo>
                    <a:pt x="211828" y="38795"/>
                    <a:pt x="210749" y="37358"/>
                    <a:pt x="210389" y="35562"/>
                  </a:cubicBezTo>
                  <a:cubicBezTo>
                    <a:pt x="208591" y="20475"/>
                    <a:pt x="195645" y="8980"/>
                    <a:pt x="180542" y="8980"/>
                  </a:cubicBezTo>
                  <a:close/>
                  <a:moveTo>
                    <a:pt x="180542" y="0"/>
                  </a:moveTo>
                  <a:cubicBezTo>
                    <a:pt x="197803" y="0"/>
                    <a:pt x="212907" y="11495"/>
                    <a:pt x="217941" y="27660"/>
                  </a:cubicBezTo>
                  <a:cubicBezTo>
                    <a:pt x="221178" y="25864"/>
                    <a:pt x="224414" y="25145"/>
                    <a:pt x="228010" y="25145"/>
                  </a:cubicBezTo>
                  <a:cubicBezTo>
                    <a:pt x="241316" y="25145"/>
                    <a:pt x="252104" y="35922"/>
                    <a:pt x="252104" y="49213"/>
                  </a:cubicBezTo>
                  <a:cubicBezTo>
                    <a:pt x="252104" y="51368"/>
                    <a:pt x="251385" y="53523"/>
                    <a:pt x="251026" y="55679"/>
                  </a:cubicBezTo>
                  <a:cubicBezTo>
                    <a:pt x="261095" y="59989"/>
                    <a:pt x="267927" y="70047"/>
                    <a:pt x="267927" y="81183"/>
                  </a:cubicBezTo>
                  <a:cubicBezTo>
                    <a:pt x="267927" y="96270"/>
                    <a:pt x="255701" y="108483"/>
                    <a:pt x="240237" y="108483"/>
                  </a:cubicBezTo>
                  <a:lnTo>
                    <a:pt x="220459" y="108483"/>
                  </a:lnTo>
                  <a:cubicBezTo>
                    <a:pt x="221178" y="112075"/>
                    <a:pt x="221897" y="115668"/>
                    <a:pt x="221897" y="119260"/>
                  </a:cubicBezTo>
                  <a:cubicBezTo>
                    <a:pt x="221897" y="128959"/>
                    <a:pt x="218301" y="138298"/>
                    <a:pt x="212187" y="145483"/>
                  </a:cubicBezTo>
                  <a:cubicBezTo>
                    <a:pt x="211109" y="146560"/>
                    <a:pt x="210030" y="147279"/>
                    <a:pt x="208591" y="147279"/>
                  </a:cubicBezTo>
                  <a:cubicBezTo>
                    <a:pt x="207512" y="147279"/>
                    <a:pt x="206434" y="146560"/>
                    <a:pt x="205714" y="146201"/>
                  </a:cubicBezTo>
                  <a:cubicBezTo>
                    <a:pt x="203557" y="144405"/>
                    <a:pt x="203557" y="141531"/>
                    <a:pt x="204995" y="139376"/>
                  </a:cubicBezTo>
                  <a:cubicBezTo>
                    <a:pt x="210030" y="133629"/>
                    <a:pt x="212547" y="126803"/>
                    <a:pt x="212547" y="119260"/>
                  </a:cubicBezTo>
                  <a:cubicBezTo>
                    <a:pt x="212547" y="100221"/>
                    <a:pt x="194926" y="84775"/>
                    <a:pt x="174788" y="89086"/>
                  </a:cubicBezTo>
                  <a:cubicBezTo>
                    <a:pt x="173349" y="89445"/>
                    <a:pt x="171911" y="88726"/>
                    <a:pt x="170832" y="87649"/>
                  </a:cubicBezTo>
                  <a:cubicBezTo>
                    <a:pt x="169753" y="86571"/>
                    <a:pt x="169034" y="85134"/>
                    <a:pt x="169394" y="83697"/>
                  </a:cubicBezTo>
                  <a:cubicBezTo>
                    <a:pt x="169753" y="81183"/>
                    <a:pt x="170113" y="79028"/>
                    <a:pt x="170113" y="76513"/>
                  </a:cubicBezTo>
                  <a:cubicBezTo>
                    <a:pt x="170113" y="55679"/>
                    <a:pt x="153211" y="38795"/>
                    <a:pt x="132353" y="38795"/>
                  </a:cubicBezTo>
                  <a:cubicBezTo>
                    <a:pt x="113294" y="38795"/>
                    <a:pt x="97111" y="53164"/>
                    <a:pt x="94954" y="71843"/>
                  </a:cubicBezTo>
                  <a:cubicBezTo>
                    <a:pt x="94594" y="73639"/>
                    <a:pt x="93515" y="75076"/>
                    <a:pt x="91717" y="75435"/>
                  </a:cubicBezTo>
                  <a:cubicBezTo>
                    <a:pt x="90279" y="75795"/>
                    <a:pt x="88121" y="75795"/>
                    <a:pt x="87042" y="74717"/>
                  </a:cubicBezTo>
                  <a:cubicBezTo>
                    <a:pt x="83806" y="71484"/>
                    <a:pt x="79131" y="69688"/>
                    <a:pt x="74456" y="69688"/>
                  </a:cubicBezTo>
                  <a:cubicBezTo>
                    <a:pt x="64027" y="69688"/>
                    <a:pt x="55396" y="78309"/>
                    <a:pt x="55396" y="88726"/>
                  </a:cubicBezTo>
                  <a:cubicBezTo>
                    <a:pt x="55396" y="91959"/>
                    <a:pt x="56475" y="94833"/>
                    <a:pt x="57914" y="97707"/>
                  </a:cubicBezTo>
                  <a:cubicBezTo>
                    <a:pt x="58633" y="99144"/>
                    <a:pt x="58633" y="100581"/>
                    <a:pt x="57914" y="102017"/>
                  </a:cubicBezTo>
                  <a:cubicBezTo>
                    <a:pt x="57554" y="103454"/>
                    <a:pt x="56116" y="104532"/>
                    <a:pt x="54677" y="104532"/>
                  </a:cubicBezTo>
                  <a:cubicBezTo>
                    <a:pt x="43889" y="106687"/>
                    <a:pt x="35977" y="116386"/>
                    <a:pt x="35977" y="127163"/>
                  </a:cubicBezTo>
                  <a:cubicBezTo>
                    <a:pt x="35977" y="130036"/>
                    <a:pt x="34179" y="131833"/>
                    <a:pt x="31662" y="131833"/>
                  </a:cubicBezTo>
                  <a:cubicBezTo>
                    <a:pt x="28785" y="131833"/>
                    <a:pt x="26987" y="130036"/>
                    <a:pt x="26987" y="127163"/>
                  </a:cubicBezTo>
                  <a:cubicBezTo>
                    <a:pt x="26987" y="113872"/>
                    <a:pt x="35258" y="102017"/>
                    <a:pt x="47485" y="96988"/>
                  </a:cubicBezTo>
                  <a:cubicBezTo>
                    <a:pt x="46766" y="94474"/>
                    <a:pt x="46406" y="91241"/>
                    <a:pt x="46406" y="88726"/>
                  </a:cubicBezTo>
                  <a:cubicBezTo>
                    <a:pt x="46406" y="72921"/>
                    <a:pt x="58993" y="60348"/>
                    <a:pt x="74456" y="60348"/>
                  </a:cubicBezTo>
                  <a:cubicBezTo>
                    <a:pt x="78771" y="60348"/>
                    <a:pt x="83087" y="61426"/>
                    <a:pt x="87042" y="63581"/>
                  </a:cubicBezTo>
                  <a:cubicBezTo>
                    <a:pt x="92796" y="43824"/>
                    <a:pt x="111136" y="29456"/>
                    <a:pt x="132353" y="29456"/>
                  </a:cubicBezTo>
                  <a:cubicBezTo>
                    <a:pt x="135590" y="29456"/>
                    <a:pt x="138826" y="30174"/>
                    <a:pt x="142063" y="30533"/>
                  </a:cubicBezTo>
                  <a:cubicBezTo>
                    <a:pt x="146019" y="13291"/>
                    <a:pt x="161482" y="0"/>
                    <a:pt x="180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74" name="Circle">
            <a:extLst>
              <a:ext uri="{FF2B5EF4-FFF2-40B4-BE49-F238E27FC236}">
                <a16:creationId xmlns:a16="http://schemas.microsoft.com/office/drawing/2014/main" id="{3BB2B1BE-2C52-2417-8791-63E3BAD317CF}"/>
              </a:ext>
            </a:extLst>
          </p:cNvPr>
          <p:cNvSpPr/>
          <p:nvPr/>
        </p:nvSpPr>
        <p:spPr>
          <a:xfrm flipV="1">
            <a:off x="405578" y="1951804"/>
            <a:ext cx="172399" cy="172399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41EEB-B468-9AB1-4D1D-44C75E21C7E1}"/>
              </a:ext>
            </a:extLst>
          </p:cNvPr>
          <p:cNvSpPr txBox="1"/>
          <p:nvPr/>
        </p:nvSpPr>
        <p:spPr>
          <a:xfrm>
            <a:off x="738631" y="1890781"/>
            <a:ext cx="1523815" cy="292388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Model-Agnostic</a:t>
            </a:r>
            <a:endParaRPr lang="en-US" sz="1600" b="1" dirty="0">
              <a:solidFill>
                <a:schemeClr val="tx2"/>
              </a:solidFill>
              <a:cs typeface="Lato Light" panose="020F0302020204030203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048DDF2-5690-83F8-EEB7-F5AC84FD6F39}"/>
              </a:ext>
            </a:extLst>
          </p:cNvPr>
          <p:cNvSpPr txBox="1">
            <a:spLocks/>
          </p:cNvSpPr>
          <p:nvPr/>
        </p:nvSpPr>
        <p:spPr>
          <a:xfrm>
            <a:off x="740752" y="2200874"/>
            <a:ext cx="2238624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endParaRPr lang="en-US" sz="1200" dirty="0">
              <a:latin typeface="Lato" panose="020F0502020204030203" pitchFamily="34" charset="77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5" name="Circle">
            <a:extLst>
              <a:ext uri="{FF2B5EF4-FFF2-40B4-BE49-F238E27FC236}">
                <a16:creationId xmlns:a16="http://schemas.microsoft.com/office/drawing/2014/main" id="{55D1FAC0-4CAA-EF37-F3BF-AD4EFB351D34}"/>
              </a:ext>
            </a:extLst>
          </p:cNvPr>
          <p:cNvSpPr/>
          <p:nvPr/>
        </p:nvSpPr>
        <p:spPr>
          <a:xfrm flipV="1">
            <a:off x="405578" y="2454700"/>
            <a:ext cx="172399" cy="172399"/>
          </a:xfrm>
          <a:prstGeom prst="diamond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632E6-D788-E9A1-ECEB-64FAD368A29A}"/>
              </a:ext>
            </a:extLst>
          </p:cNvPr>
          <p:cNvSpPr txBox="1"/>
          <p:nvPr/>
        </p:nvSpPr>
        <p:spPr>
          <a:xfrm>
            <a:off x="694865" y="2481807"/>
            <a:ext cx="1131079" cy="292388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Local Focus</a:t>
            </a:r>
            <a:endParaRPr lang="en-US" sz="9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08137C38-08E0-B119-7334-AF6872165ABA}"/>
              </a:ext>
            </a:extLst>
          </p:cNvPr>
          <p:cNvSpPr/>
          <p:nvPr/>
        </p:nvSpPr>
        <p:spPr>
          <a:xfrm flipV="1">
            <a:off x="411480" y="3115689"/>
            <a:ext cx="160595" cy="160595"/>
          </a:xfrm>
          <a:prstGeom prst="diamond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08" name="Circle">
            <a:extLst>
              <a:ext uri="{FF2B5EF4-FFF2-40B4-BE49-F238E27FC236}">
                <a16:creationId xmlns:a16="http://schemas.microsoft.com/office/drawing/2014/main" id="{8F3CB294-A3B2-0D7A-DA89-1853A9CDA2D8}"/>
              </a:ext>
            </a:extLst>
          </p:cNvPr>
          <p:cNvSpPr/>
          <p:nvPr/>
        </p:nvSpPr>
        <p:spPr>
          <a:xfrm flipV="1">
            <a:off x="409368" y="3913801"/>
            <a:ext cx="172399" cy="172399"/>
          </a:xfrm>
          <a:prstGeom prst="diamond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75DECA-2458-F058-B69E-076D28B85CA5}"/>
              </a:ext>
            </a:extLst>
          </p:cNvPr>
          <p:cNvSpPr txBox="1"/>
          <p:nvPr/>
        </p:nvSpPr>
        <p:spPr>
          <a:xfrm>
            <a:off x="644030" y="3035882"/>
            <a:ext cx="2720127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Customizable Complexity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445604-2262-472A-770B-ED2A8FAE8B50}"/>
              </a:ext>
            </a:extLst>
          </p:cNvPr>
          <p:cNvSpPr txBox="1"/>
          <p:nvPr/>
        </p:nvSpPr>
        <p:spPr>
          <a:xfrm>
            <a:off x="690651" y="3851645"/>
            <a:ext cx="2720127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Feature Selection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Circle">
            <a:extLst>
              <a:ext uri="{FF2B5EF4-FFF2-40B4-BE49-F238E27FC236}">
                <a16:creationId xmlns:a16="http://schemas.microsoft.com/office/drawing/2014/main" id="{D0BE4CDB-CF37-DE20-A7B5-462B866594B8}"/>
              </a:ext>
            </a:extLst>
          </p:cNvPr>
          <p:cNvSpPr/>
          <p:nvPr/>
        </p:nvSpPr>
        <p:spPr>
          <a:xfrm flipV="1">
            <a:off x="8217642" y="1940866"/>
            <a:ext cx="172399" cy="172399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67290-E783-403B-632C-6705A8DD19BD}"/>
              </a:ext>
            </a:extLst>
          </p:cNvPr>
          <p:cNvSpPr txBox="1"/>
          <p:nvPr/>
        </p:nvSpPr>
        <p:spPr>
          <a:xfrm>
            <a:off x="8550583" y="1879843"/>
            <a:ext cx="2030364" cy="292388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Relatively Lightweight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05B7FBD9-97EB-6B82-D8F8-D4D1A18AC2A4}"/>
              </a:ext>
            </a:extLst>
          </p:cNvPr>
          <p:cNvSpPr/>
          <p:nvPr/>
        </p:nvSpPr>
        <p:spPr>
          <a:xfrm flipV="1">
            <a:off x="422421" y="4657919"/>
            <a:ext cx="160595" cy="160595"/>
          </a:xfrm>
          <a:prstGeom prst="diamond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378346-4CA9-19B9-123B-D9D1E21F1D0F}"/>
              </a:ext>
            </a:extLst>
          </p:cNvPr>
          <p:cNvSpPr txBox="1"/>
          <p:nvPr/>
        </p:nvSpPr>
        <p:spPr>
          <a:xfrm>
            <a:off x="644030" y="4583291"/>
            <a:ext cx="2720127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ctr" anchorCtr="0">
            <a:spAutoFit/>
          </a:bodyPr>
          <a:lstStyle/>
          <a:p>
            <a:r>
              <a:rPr lang="en-IN" sz="1600" b="1" dirty="0"/>
              <a:t>Flexibility Across Data Types</a:t>
            </a:r>
            <a:endParaRPr lang="en-US" sz="900" b="1" dirty="0">
              <a:solidFill>
                <a:schemeClr val="tx1">
                  <a:lumMod val="50000"/>
                </a:schemeClr>
              </a:solidFill>
              <a:cs typeface="Lato Light"/>
            </a:endParaRPr>
          </a:p>
        </p:txBody>
      </p:sp>
      <p:grpSp>
        <p:nvGrpSpPr>
          <p:cNvPr id="3" name="Group 201">
            <a:extLst>
              <a:ext uri="{FF2B5EF4-FFF2-40B4-BE49-F238E27FC236}">
                <a16:creationId xmlns:a16="http://schemas.microsoft.com/office/drawing/2014/main" id="{0B0080E7-2508-0CAC-256F-FFA63FFFD339}"/>
              </a:ext>
            </a:extLst>
          </p:cNvPr>
          <p:cNvGrpSpPr>
            <a:grpSpLocks/>
          </p:cNvGrpSpPr>
          <p:nvPr/>
        </p:nvGrpSpPr>
        <p:grpSpPr bwMode="auto">
          <a:xfrm>
            <a:off x="277255" y="6423089"/>
            <a:ext cx="738188" cy="129382"/>
            <a:chOff x="1703388" y="2006913"/>
            <a:chExt cx="1478230" cy="2586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C89631F-BD0C-FD9D-A18B-AF051D293D32}"/>
                </a:ext>
              </a:extLst>
            </p:cNvPr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4C8B0D7-160E-ED31-468E-66C12BBBED58}"/>
                </a:ext>
              </a:extLst>
            </p:cNvPr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02C7B6-2FA6-62B1-7C55-C88C9821FB0F}"/>
                </a:ext>
              </a:extLst>
            </p:cNvPr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5E38E44-1992-D017-CEF0-8B984DDDE3FA}"/>
                </a:ext>
              </a:extLst>
            </p:cNvPr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BB8784-3B46-F3E0-F6B7-33A49B78A134}"/>
                </a:ext>
              </a:extLst>
            </p:cNvPr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95161F5-82C6-A01F-25BA-3BA16FC6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87" y="3248938"/>
            <a:ext cx="1963370" cy="1442229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A63967E-0A1C-4994-BEA4-9DF63742AA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9498" y="1517122"/>
            <a:ext cx="4281140" cy="4875120"/>
            <a:chOff x="294" y="330"/>
            <a:chExt cx="3056" cy="34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6B4B47E-C46D-4850-B9A0-561757A7B2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" y="1029"/>
              <a:ext cx="1059" cy="2096"/>
            </a:xfrm>
            <a:custGeom>
              <a:avLst/>
              <a:gdLst>
                <a:gd name="T0" fmla="*/ 1 w 309"/>
                <a:gd name="T1" fmla="*/ 611 h 612"/>
                <a:gd name="T2" fmla="*/ 0 w 309"/>
                <a:gd name="T3" fmla="*/ 609 h 612"/>
                <a:gd name="T4" fmla="*/ 0 w 309"/>
                <a:gd name="T5" fmla="*/ 4 h 612"/>
                <a:gd name="T6" fmla="*/ 1 w 309"/>
                <a:gd name="T7" fmla="*/ 1 h 612"/>
                <a:gd name="T8" fmla="*/ 3 w 309"/>
                <a:gd name="T9" fmla="*/ 0 h 612"/>
                <a:gd name="T10" fmla="*/ 111 w 309"/>
                <a:gd name="T11" fmla="*/ 19 h 612"/>
                <a:gd name="T12" fmla="*/ 309 w 309"/>
                <a:gd name="T13" fmla="*/ 306 h 612"/>
                <a:gd name="T14" fmla="*/ 3 w 309"/>
                <a:gd name="T15" fmla="*/ 612 h 612"/>
                <a:gd name="T16" fmla="*/ 1 w 309"/>
                <a:gd name="T17" fmla="*/ 611 h 612"/>
                <a:gd name="T18" fmla="*/ 7 w 309"/>
                <a:gd name="T19" fmla="*/ 605 h 612"/>
                <a:gd name="T20" fmla="*/ 215 w 309"/>
                <a:gd name="T21" fmla="*/ 517 h 612"/>
                <a:gd name="T22" fmla="*/ 302 w 309"/>
                <a:gd name="T23" fmla="*/ 306 h 612"/>
                <a:gd name="T24" fmla="*/ 108 w 309"/>
                <a:gd name="T25" fmla="*/ 26 h 612"/>
                <a:gd name="T26" fmla="*/ 7 w 309"/>
                <a:gd name="T27" fmla="*/ 7 h 612"/>
                <a:gd name="T28" fmla="*/ 7 w 309"/>
                <a:gd name="T29" fmla="*/ 60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9" h="612">
                  <a:moveTo>
                    <a:pt x="1" y="611"/>
                  </a:moveTo>
                  <a:cubicBezTo>
                    <a:pt x="0" y="610"/>
                    <a:pt x="0" y="609"/>
                    <a:pt x="0" y="60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1" y="0"/>
                    <a:pt x="77" y="7"/>
                    <a:pt x="111" y="19"/>
                  </a:cubicBezTo>
                  <a:cubicBezTo>
                    <a:pt x="227" y="63"/>
                    <a:pt x="309" y="175"/>
                    <a:pt x="309" y="306"/>
                  </a:cubicBezTo>
                  <a:cubicBezTo>
                    <a:pt x="309" y="475"/>
                    <a:pt x="172" y="612"/>
                    <a:pt x="3" y="612"/>
                  </a:cubicBezTo>
                  <a:cubicBezTo>
                    <a:pt x="2" y="612"/>
                    <a:pt x="2" y="612"/>
                    <a:pt x="1" y="611"/>
                  </a:cubicBezTo>
                  <a:close/>
                  <a:moveTo>
                    <a:pt x="7" y="605"/>
                  </a:moveTo>
                  <a:cubicBezTo>
                    <a:pt x="88" y="604"/>
                    <a:pt x="161" y="571"/>
                    <a:pt x="215" y="517"/>
                  </a:cubicBezTo>
                  <a:cubicBezTo>
                    <a:pt x="269" y="463"/>
                    <a:pt x="302" y="389"/>
                    <a:pt x="302" y="306"/>
                  </a:cubicBezTo>
                  <a:cubicBezTo>
                    <a:pt x="302" y="178"/>
                    <a:pt x="221" y="69"/>
                    <a:pt x="108" y="26"/>
                  </a:cubicBezTo>
                  <a:cubicBezTo>
                    <a:pt x="77" y="14"/>
                    <a:pt x="43" y="8"/>
                    <a:pt x="7" y="7"/>
                  </a:cubicBezTo>
                  <a:lnTo>
                    <a:pt x="7" y="60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7D0CBB-EED0-460F-8D34-F23E6A26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707"/>
              <a:ext cx="93" cy="9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6070EA-8662-4796-9A72-D896AD75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727"/>
              <a:ext cx="51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CF0078-69D2-4A50-9A9E-D431301F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354"/>
              <a:ext cx="93" cy="93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6270ED-9621-48C6-90C5-439EBABD7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375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8F87B-925D-49B8-A798-440FBB78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001"/>
              <a:ext cx="93" cy="93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37A286-F186-420C-B19C-B09DC0B9F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3022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9591CA6-E417-4649-90E7-EA8F31CCF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3070"/>
              <a:ext cx="750" cy="342"/>
            </a:xfrm>
            <a:custGeom>
              <a:avLst/>
              <a:gdLst>
                <a:gd name="T0" fmla="*/ 80 w 219"/>
                <a:gd name="T1" fmla="*/ 100 h 100"/>
                <a:gd name="T2" fmla="*/ 0 w 219"/>
                <a:gd name="T3" fmla="*/ 5 h 100"/>
                <a:gd name="T4" fmla="*/ 5 w 219"/>
                <a:gd name="T5" fmla="*/ 0 h 100"/>
                <a:gd name="T6" fmla="*/ 83 w 219"/>
                <a:gd name="T7" fmla="*/ 93 h 100"/>
                <a:gd name="T8" fmla="*/ 219 w 219"/>
                <a:gd name="T9" fmla="*/ 93 h 100"/>
                <a:gd name="T10" fmla="*/ 219 w 219"/>
                <a:gd name="T11" fmla="*/ 100 h 100"/>
                <a:gd name="T12" fmla="*/ 80 w 219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0">
                  <a:moveTo>
                    <a:pt x="80" y="10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93"/>
                    <a:pt x="219" y="100"/>
                    <a:pt x="219" y="100"/>
                  </a:cubicBezTo>
                  <a:lnTo>
                    <a:pt x="80" y="10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2816129B-3C83-4F95-AD01-8EB8BCF4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2991"/>
              <a:ext cx="819" cy="819"/>
            </a:xfrm>
            <a:prstGeom prst="ellipse">
              <a:avLst/>
            </a:prstGeom>
            <a:solidFill>
              <a:srgbClr val="5CC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F8FF91FE-7D88-4CD9-84FF-B4FA06773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354"/>
              <a:ext cx="93" cy="93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73383D27-142B-4EBC-916E-34F232A18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375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4A9A86-235E-4C20-AD0D-6384B453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2423"/>
              <a:ext cx="579" cy="140"/>
            </a:xfrm>
            <a:custGeom>
              <a:avLst/>
              <a:gdLst>
                <a:gd name="T0" fmla="*/ 103 w 579"/>
                <a:gd name="T1" fmla="*/ 140 h 140"/>
                <a:gd name="T2" fmla="*/ 0 w 579"/>
                <a:gd name="T3" fmla="*/ 17 h 140"/>
                <a:gd name="T4" fmla="*/ 17 w 579"/>
                <a:gd name="T5" fmla="*/ 0 h 140"/>
                <a:gd name="T6" fmla="*/ 113 w 579"/>
                <a:gd name="T7" fmla="*/ 116 h 140"/>
                <a:gd name="T8" fmla="*/ 579 w 579"/>
                <a:gd name="T9" fmla="*/ 116 h 140"/>
                <a:gd name="T10" fmla="*/ 579 w 579"/>
                <a:gd name="T11" fmla="*/ 140 h 140"/>
                <a:gd name="T12" fmla="*/ 103 w 579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140">
                  <a:moveTo>
                    <a:pt x="103" y="140"/>
                  </a:moveTo>
                  <a:lnTo>
                    <a:pt x="0" y="17"/>
                  </a:lnTo>
                  <a:lnTo>
                    <a:pt x="17" y="0"/>
                  </a:lnTo>
                  <a:lnTo>
                    <a:pt x="113" y="116"/>
                  </a:lnTo>
                  <a:lnTo>
                    <a:pt x="579" y="116"/>
                  </a:lnTo>
                  <a:lnTo>
                    <a:pt x="579" y="140"/>
                  </a:lnTo>
                  <a:lnTo>
                    <a:pt x="103" y="1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99969CD2-000D-4163-8E54-8878F3D9C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707"/>
              <a:ext cx="93" cy="9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F496B920-2925-4F31-8FF4-8A13B608E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727"/>
              <a:ext cx="51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0033311A-330B-4A74-B6D1-885AB813F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1590"/>
              <a:ext cx="579" cy="141"/>
            </a:xfrm>
            <a:custGeom>
              <a:avLst/>
              <a:gdLst>
                <a:gd name="T0" fmla="*/ 0 w 579"/>
                <a:gd name="T1" fmla="*/ 124 h 141"/>
                <a:gd name="T2" fmla="*/ 103 w 579"/>
                <a:gd name="T3" fmla="*/ 0 h 141"/>
                <a:gd name="T4" fmla="*/ 579 w 579"/>
                <a:gd name="T5" fmla="*/ 0 h 141"/>
                <a:gd name="T6" fmla="*/ 579 w 579"/>
                <a:gd name="T7" fmla="*/ 28 h 141"/>
                <a:gd name="T8" fmla="*/ 113 w 579"/>
                <a:gd name="T9" fmla="*/ 28 h 141"/>
                <a:gd name="T10" fmla="*/ 17 w 579"/>
                <a:gd name="T11" fmla="*/ 141 h 141"/>
                <a:gd name="T12" fmla="*/ 0 w 579"/>
                <a:gd name="T13" fmla="*/ 1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141">
                  <a:moveTo>
                    <a:pt x="0" y="124"/>
                  </a:moveTo>
                  <a:lnTo>
                    <a:pt x="103" y="0"/>
                  </a:lnTo>
                  <a:lnTo>
                    <a:pt x="579" y="0"/>
                  </a:lnTo>
                  <a:lnTo>
                    <a:pt x="579" y="28"/>
                  </a:lnTo>
                  <a:lnTo>
                    <a:pt x="113" y="28"/>
                  </a:lnTo>
                  <a:lnTo>
                    <a:pt x="17" y="141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36A63F7-AD56-41C2-B42F-703B49A7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060"/>
              <a:ext cx="93" cy="9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0" name="Oval 21">
              <a:extLst>
                <a:ext uri="{FF2B5EF4-FFF2-40B4-BE49-F238E27FC236}">
                  <a16:creationId xmlns:a16="http://schemas.microsoft.com/office/drawing/2014/main" id="{64D77C59-531E-405E-983F-A7B3A75B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080"/>
              <a:ext cx="51" cy="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069AD6EB-D5F9-4612-A6BB-4400A6CA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741"/>
              <a:ext cx="750" cy="343"/>
            </a:xfrm>
            <a:custGeom>
              <a:avLst/>
              <a:gdLst>
                <a:gd name="T0" fmla="*/ 0 w 219"/>
                <a:gd name="T1" fmla="*/ 95 h 100"/>
                <a:gd name="T2" fmla="*/ 80 w 219"/>
                <a:gd name="T3" fmla="*/ 0 h 100"/>
                <a:gd name="T4" fmla="*/ 219 w 219"/>
                <a:gd name="T5" fmla="*/ 0 h 100"/>
                <a:gd name="T6" fmla="*/ 219 w 219"/>
                <a:gd name="T7" fmla="*/ 7 h 100"/>
                <a:gd name="T8" fmla="*/ 83 w 219"/>
                <a:gd name="T9" fmla="*/ 7 h 100"/>
                <a:gd name="T10" fmla="*/ 5 w 219"/>
                <a:gd name="T11" fmla="*/ 100 h 100"/>
                <a:gd name="T12" fmla="*/ 0 w 219"/>
                <a:gd name="T13" fmla="*/ 9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0">
                  <a:moveTo>
                    <a:pt x="0" y="95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9" y="0"/>
                    <a:pt x="219" y="7"/>
                    <a:pt x="219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5" y="100"/>
                    <a:pt x="5" y="100"/>
                    <a:pt x="5" y="100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2" name="Oval 23">
              <a:extLst>
                <a:ext uri="{FF2B5EF4-FFF2-40B4-BE49-F238E27FC236}">
                  <a16:creationId xmlns:a16="http://schemas.microsoft.com/office/drawing/2014/main" id="{CBC099E7-E19A-4E39-9CD2-BA0AF746A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180"/>
              <a:ext cx="1798" cy="1797"/>
            </a:xfrm>
            <a:prstGeom prst="ellipse">
              <a:avLst/>
            </a:prstGeom>
            <a:solidFill>
              <a:srgbClr val="3C25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78089592-9DB6-4454-951E-E18F999ED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060"/>
              <a:ext cx="682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6CF9EDBA-324D-4152-BB83-1C073653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152"/>
              <a:ext cx="819" cy="822"/>
            </a:xfrm>
            <a:prstGeom prst="ellipse">
              <a:avLst/>
            </a:prstGeom>
            <a:solidFill>
              <a:srgbClr val="F26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6" name="Oval 27">
              <a:extLst>
                <a:ext uri="{FF2B5EF4-FFF2-40B4-BE49-F238E27FC236}">
                  <a16:creationId xmlns:a16="http://schemas.microsoft.com/office/drawing/2014/main" id="{CB6A6704-6E69-4B31-A532-199AA0D2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221"/>
              <a:ext cx="682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7" name="Oval 28">
              <a:extLst>
                <a:ext uri="{FF2B5EF4-FFF2-40B4-BE49-F238E27FC236}">
                  <a16:creationId xmlns:a16="http://schemas.microsoft.com/office/drawing/2014/main" id="{8754798A-4DE7-413D-B067-63D1D588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183"/>
              <a:ext cx="819" cy="818"/>
            </a:xfrm>
            <a:prstGeom prst="ellipse">
              <a:avLst/>
            </a:prstGeom>
            <a:solidFill>
              <a:srgbClr val="4D9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8" name="Oval 29">
              <a:extLst>
                <a:ext uri="{FF2B5EF4-FFF2-40B4-BE49-F238E27FC236}">
                  <a16:creationId xmlns:a16="http://schemas.microsoft.com/office/drawing/2014/main" id="{78687369-62BA-45D7-82E8-5D4ACF654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251"/>
              <a:ext cx="681" cy="6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9" name="Oval 30">
              <a:extLst>
                <a:ext uri="{FF2B5EF4-FFF2-40B4-BE49-F238E27FC236}">
                  <a16:creationId xmlns:a16="http://schemas.microsoft.com/office/drawing/2014/main" id="{810255E1-92DF-4638-94A7-E62F010D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30"/>
              <a:ext cx="819" cy="8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70" name="Oval 31">
              <a:extLst>
                <a:ext uri="{FF2B5EF4-FFF2-40B4-BE49-F238E27FC236}">
                  <a16:creationId xmlns:a16="http://schemas.microsoft.com/office/drawing/2014/main" id="{BFE5D773-2EEA-484B-8C4F-7A75DF25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399"/>
              <a:ext cx="682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id="{3476BCB2-4429-4B70-9EC5-13F158CD9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1347"/>
              <a:ext cx="1456" cy="14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b="1" dirty="0">
                <a:cs typeface="Calibri"/>
              </a:endParaRPr>
            </a:p>
          </p:txBody>
        </p:sp>
      </p:grpSp>
      <p:sp>
        <p:nvSpPr>
          <p:cNvPr id="73" name="Marcador de texto 20">
            <a:extLst>
              <a:ext uri="{FF2B5EF4-FFF2-40B4-BE49-F238E27FC236}">
                <a16:creationId xmlns:a16="http://schemas.microsoft.com/office/drawing/2014/main" id="{2F2F5FFA-96EC-4C7A-8277-E2A932045F4B}"/>
              </a:ext>
            </a:extLst>
          </p:cNvPr>
          <p:cNvSpPr txBox="1">
            <a:spLocks/>
          </p:cNvSpPr>
          <p:nvPr/>
        </p:nvSpPr>
        <p:spPr>
          <a:xfrm>
            <a:off x="4702680" y="1295565"/>
            <a:ext cx="5961865" cy="1067666"/>
          </a:xfrm>
          <a:prstGeom prst="rect">
            <a:avLst/>
          </a:prstGeom>
        </p:spPr>
        <p:txBody>
          <a:bodyPr lIns="91416" tIns="45708" rIns="91416" bIns="45708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Light"/>
              <a:ea typeface="+mn-lt"/>
              <a:cs typeface="+mn-lt"/>
            </a:endParaRPr>
          </a:p>
        </p:txBody>
      </p:sp>
      <p:sp>
        <p:nvSpPr>
          <p:cNvPr id="76" name="TextBox 29">
            <a:extLst>
              <a:ext uri="{FF2B5EF4-FFF2-40B4-BE49-F238E27FC236}">
                <a16:creationId xmlns:a16="http://schemas.microsoft.com/office/drawing/2014/main" id="{12FFD848-1245-4ED8-9C50-5734D291C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445" y="308270"/>
            <a:ext cx="3868318" cy="7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s-MX" sz="3599" b="1" dirty="0">
                <a:latin typeface="Lato Light"/>
                <a:ea typeface="Lato Light"/>
                <a:cs typeface="Lato Light"/>
              </a:rPr>
              <a:t>METHODOLOGY</a:t>
            </a:r>
            <a:r>
              <a:rPr lang="en-US" altLang="es-MX" sz="4399" b="1" dirty="0">
                <a:latin typeface="+mn-lt"/>
                <a:ea typeface="MS PGothic"/>
                <a:cs typeface="Arial"/>
              </a:rPr>
              <a:t> </a:t>
            </a:r>
            <a:endParaRPr lang="en-US" sz="3599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1EC7E8-4B8A-4145-9411-940D3EC748F0}"/>
              </a:ext>
            </a:extLst>
          </p:cNvPr>
          <p:cNvGrpSpPr/>
          <p:nvPr/>
        </p:nvGrpSpPr>
        <p:grpSpPr>
          <a:xfrm>
            <a:off x="292053" y="238688"/>
            <a:ext cx="894391" cy="908079"/>
            <a:chOff x="312022" y="581586"/>
            <a:chExt cx="894624" cy="908315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CBEF1A2C-E2E1-443D-9BAE-749F52E6761F}"/>
                </a:ext>
              </a:extLst>
            </p:cNvPr>
            <p:cNvSpPr/>
            <p:nvPr/>
          </p:nvSpPr>
          <p:spPr>
            <a:xfrm>
              <a:off x="447169" y="730424"/>
              <a:ext cx="759477" cy="759477"/>
            </a:xfrm>
            <a:prstGeom prst="diamond">
              <a:avLst/>
            </a:prstGeom>
            <a:solidFill>
              <a:srgbClr val="F2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C14A426-20E0-48F2-B481-8DE6CCCD6D79}"/>
                </a:ext>
              </a:extLst>
            </p:cNvPr>
            <p:cNvGrpSpPr/>
            <p:nvPr/>
          </p:nvGrpSpPr>
          <p:grpSpPr>
            <a:xfrm>
              <a:off x="312022" y="581586"/>
              <a:ext cx="833561" cy="896051"/>
              <a:chOff x="312022" y="581586"/>
              <a:chExt cx="833561" cy="896051"/>
            </a:xfrm>
          </p:grpSpPr>
          <p:sp>
            <p:nvSpPr>
              <p:cNvPr id="80" name="Diamond 79">
                <a:extLst>
                  <a:ext uri="{FF2B5EF4-FFF2-40B4-BE49-F238E27FC236}">
                    <a16:creationId xmlns:a16="http://schemas.microsoft.com/office/drawing/2014/main" id="{C237C19C-8014-48E1-9F9A-668AECB88626}"/>
                  </a:ext>
                </a:extLst>
              </p:cNvPr>
              <p:cNvSpPr/>
              <p:nvPr/>
            </p:nvSpPr>
            <p:spPr>
              <a:xfrm>
                <a:off x="312022" y="718160"/>
                <a:ext cx="759477" cy="759477"/>
              </a:xfrm>
              <a:prstGeom prst="diamond">
                <a:avLst/>
              </a:prstGeom>
              <a:solidFill>
                <a:srgbClr val="3E2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/>
              </a:p>
            </p:txBody>
          </p:sp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381E5B1C-C537-4C3F-A01F-35E66EF0FFB4}"/>
                  </a:ext>
                </a:extLst>
              </p:cNvPr>
              <p:cNvSpPr/>
              <p:nvPr/>
            </p:nvSpPr>
            <p:spPr>
              <a:xfrm>
                <a:off x="386106" y="581586"/>
                <a:ext cx="759477" cy="759477"/>
              </a:xfrm>
              <a:prstGeom prst="diamond">
                <a:avLst/>
              </a:prstGeom>
              <a:noFill/>
              <a:ln w="28575">
                <a:solidFill>
                  <a:srgbClr val="90C7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/>
              </a:p>
            </p:txBody>
          </p:sp>
        </p:grpSp>
      </p:grpSp>
      <p:grpSp>
        <p:nvGrpSpPr>
          <p:cNvPr id="83" name="Group 34">
            <a:extLst>
              <a:ext uri="{FF2B5EF4-FFF2-40B4-BE49-F238E27FC236}">
                <a16:creationId xmlns:a16="http://schemas.microsoft.com/office/drawing/2014/main" id="{52FF182A-8B90-4DCE-8461-D3ADA3BAE3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05862" y="1745102"/>
            <a:ext cx="496758" cy="641183"/>
            <a:chOff x="2271" y="1099"/>
            <a:chExt cx="313" cy="404"/>
          </a:xfrm>
          <a:solidFill>
            <a:schemeClr val="bg1">
              <a:lumMod val="50000"/>
            </a:schemeClr>
          </a:solidFill>
        </p:grpSpPr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412B3F6A-F76D-45B2-A37D-4575AC138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212"/>
              <a:ext cx="90" cy="7"/>
            </a:xfrm>
            <a:custGeom>
              <a:avLst/>
              <a:gdLst>
                <a:gd name="T0" fmla="*/ 1 w 23"/>
                <a:gd name="T1" fmla="*/ 2 h 2"/>
                <a:gd name="T2" fmla="*/ 0 w 23"/>
                <a:gd name="T3" fmla="*/ 1 h 2"/>
                <a:gd name="T4" fmla="*/ 1 w 23"/>
                <a:gd name="T5" fmla="*/ 0 h 2"/>
                <a:gd name="T6" fmla="*/ 22 w 23"/>
                <a:gd name="T7" fmla="*/ 0 h 2"/>
                <a:gd name="T8" fmla="*/ 23 w 23"/>
                <a:gd name="T9" fmla="*/ 1 h 2"/>
                <a:gd name="T10" fmla="*/ 22 w 23"/>
                <a:gd name="T11" fmla="*/ 2 h 2"/>
                <a:gd name="T12" fmla="*/ 1 w 2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2"/>
                    <a:pt x="23" y="2"/>
                    <a:pt x="22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F7E0C9EE-D1F4-44A9-90C0-3BC5B824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266"/>
              <a:ext cx="149" cy="8"/>
            </a:xfrm>
            <a:custGeom>
              <a:avLst/>
              <a:gdLst>
                <a:gd name="T0" fmla="*/ 1 w 38"/>
                <a:gd name="T1" fmla="*/ 2 h 2"/>
                <a:gd name="T2" fmla="*/ 0 w 38"/>
                <a:gd name="T3" fmla="*/ 1 h 2"/>
                <a:gd name="T4" fmla="*/ 1 w 38"/>
                <a:gd name="T5" fmla="*/ 0 h 2"/>
                <a:gd name="T6" fmla="*/ 37 w 38"/>
                <a:gd name="T7" fmla="*/ 0 h 2"/>
                <a:gd name="T8" fmla="*/ 38 w 38"/>
                <a:gd name="T9" fmla="*/ 1 h 2"/>
                <a:gd name="T10" fmla="*/ 37 w 38"/>
                <a:gd name="T11" fmla="*/ 2 h 2"/>
                <a:gd name="T12" fmla="*/ 1 w 3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38" y="1"/>
                    <a:pt x="37" y="2"/>
                    <a:pt x="37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EF4D3A2A-FBE7-44FC-9AF4-B54BC375D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266"/>
              <a:ext cx="75" cy="8"/>
            </a:xfrm>
            <a:custGeom>
              <a:avLst/>
              <a:gdLst>
                <a:gd name="T0" fmla="*/ 1 w 19"/>
                <a:gd name="T1" fmla="*/ 2 h 2"/>
                <a:gd name="T2" fmla="*/ 0 w 19"/>
                <a:gd name="T3" fmla="*/ 1 h 2"/>
                <a:gd name="T4" fmla="*/ 1 w 19"/>
                <a:gd name="T5" fmla="*/ 0 h 2"/>
                <a:gd name="T6" fmla="*/ 18 w 19"/>
                <a:gd name="T7" fmla="*/ 0 h 2"/>
                <a:gd name="T8" fmla="*/ 19 w 19"/>
                <a:gd name="T9" fmla="*/ 1 h 2"/>
                <a:gd name="T10" fmla="*/ 18 w 19"/>
                <a:gd name="T11" fmla="*/ 2 h 2"/>
                <a:gd name="T12" fmla="*/ 1 w 1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4BBC128A-BFE4-4F39-BC98-9D40E620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317"/>
              <a:ext cx="35" cy="7"/>
            </a:xfrm>
            <a:custGeom>
              <a:avLst/>
              <a:gdLst>
                <a:gd name="T0" fmla="*/ 1 w 9"/>
                <a:gd name="T1" fmla="*/ 2 h 2"/>
                <a:gd name="T2" fmla="*/ 0 w 9"/>
                <a:gd name="T3" fmla="*/ 1 h 2"/>
                <a:gd name="T4" fmla="*/ 1 w 9"/>
                <a:gd name="T5" fmla="*/ 0 h 2"/>
                <a:gd name="T6" fmla="*/ 8 w 9"/>
                <a:gd name="T7" fmla="*/ 0 h 2"/>
                <a:gd name="T8" fmla="*/ 9 w 9"/>
                <a:gd name="T9" fmla="*/ 1 h 2"/>
                <a:gd name="T10" fmla="*/ 8 w 9"/>
                <a:gd name="T11" fmla="*/ 2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C3E17A2-C454-44B5-B972-6E0D1AE4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371"/>
              <a:ext cx="82" cy="8"/>
            </a:xfrm>
            <a:custGeom>
              <a:avLst/>
              <a:gdLst>
                <a:gd name="T0" fmla="*/ 1 w 21"/>
                <a:gd name="T1" fmla="*/ 2 h 2"/>
                <a:gd name="T2" fmla="*/ 0 w 21"/>
                <a:gd name="T3" fmla="*/ 1 h 2"/>
                <a:gd name="T4" fmla="*/ 1 w 21"/>
                <a:gd name="T5" fmla="*/ 0 h 2"/>
                <a:gd name="T6" fmla="*/ 20 w 21"/>
                <a:gd name="T7" fmla="*/ 0 h 2"/>
                <a:gd name="T8" fmla="*/ 21 w 21"/>
                <a:gd name="T9" fmla="*/ 1 h 2"/>
                <a:gd name="T10" fmla="*/ 20 w 21"/>
                <a:gd name="T11" fmla="*/ 2 h 2"/>
                <a:gd name="T12" fmla="*/ 1 w 2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1"/>
                    <a:pt x="21" y="1"/>
                  </a:cubicBezTo>
                  <a:cubicBezTo>
                    <a:pt x="21" y="2"/>
                    <a:pt x="21" y="2"/>
                    <a:pt x="20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87CE62C-0FA3-4F04-97CA-90921ED2E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1371"/>
              <a:ext cx="145" cy="8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1 h 2"/>
                <a:gd name="T4" fmla="*/ 1 w 37"/>
                <a:gd name="T5" fmla="*/ 0 h 2"/>
                <a:gd name="T6" fmla="*/ 36 w 37"/>
                <a:gd name="T7" fmla="*/ 0 h 2"/>
                <a:gd name="T8" fmla="*/ 37 w 37"/>
                <a:gd name="T9" fmla="*/ 1 h 2"/>
                <a:gd name="T10" fmla="*/ 36 w 37"/>
                <a:gd name="T11" fmla="*/ 2 h 2"/>
                <a:gd name="T12" fmla="*/ 1 w 3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7" y="1"/>
                    <a:pt x="37" y="1"/>
                  </a:cubicBezTo>
                  <a:cubicBezTo>
                    <a:pt x="37" y="2"/>
                    <a:pt x="36" y="2"/>
                    <a:pt x="36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C3510582-E7FC-4FED-BE62-80137E1E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426"/>
              <a:ext cx="63" cy="7"/>
            </a:xfrm>
            <a:custGeom>
              <a:avLst/>
              <a:gdLst>
                <a:gd name="T0" fmla="*/ 1 w 16"/>
                <a:gd name="T1" fmla="*/ 2 h 2"/>
                <a:gd name="T2" fmla="*/ 0 w 16"/>
                <a:gd name="T3" fmla="*/ 1 h 2"/>
                <a:gd name="T4" fmla="*/ 1 w 16"/>
                <a:gd name="T5" fmla="*/ 0 h 2"/>
                <a:gd name="T6" fmla="*/ 15 w 16"/>
                <a:gd name="T7" fmla="*/ 0 h 2"/>
                <a:gd name="T8" fmla="*/ 16 w 16"/>
                <a:gd name="T9" fmla="*/ 1 h 2"/>
                <a:gd name="T10" fmla="*/ 15 w 16"/>
                <a:gd name="T11" fmla="*/ 2 h 2"/>
                <a:gd name="T12" fmla="*/ 1 w 1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6" y="2"/>
                    <a:pt x="15" y="2"/>
                    <a:pt x="15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BECCDF94-113D-497D-AB53-692E2757E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1426"/>
              <a:ext cx="118" cy="7"/>
            </a:xfrm>
            <a:custGeom>
              <a:avLst/>
              <a:gdLst>
                <a:gd name="T0" fmla="*/ 1 w 30"/>
                <a:gd name="T1" fmla="*/ 2 h 2"/>
                <a:gd name="T2" fmla="*/ 0 w 30"/>
                <a:gd name="T3" fmla="*/ 1 h 2"/>
                <a:gd name="T4" fmla="*/ 1 w 30"/>
                <a:gd name="T5" fmla="*/ 0 h 2"/>
                <a:gd name="T6" fmla="*/ 29 w 30"/>
                <a:gd name="T7" fmla="*/ 0 h 2"/>
                <a:gd name="T8" fmla="*/ 30 w 30"/>
                <a:gd name="T9" fmla="*/ 1 h 2"/>
                <a:gd name="T10" fmla="*/ 29 w 30"/>
                <a:gd name="T11" fmla="*/ 2 h 2"/>
                <a:gd name="T12" fmla="*/ 1 w 3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0" y="2"/>
                    <a:pt x="29" y="2"/>
                    <a:pt x="2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2C6D7DA5-A689-4109-8969-567E083E5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317"/>
              <a:ext cx="117" cy="7"/>
            </a:xfrm>
            <a:custGeom>
              <a:avLst/>
              <a:gdLst>
                <a:gd name="T0" fmla="*/ 1 w 30"/>
                <a:gd name="T1" fmla="*/ 2 h 2"/>
                <a:gd name="T2" fmla="*/ 0 w 30"/>
                <a:gd name="T3" fmla="*/ 1 h 2"/>
                <a:gd name="T4" fmla="*/ 1 w 30"/>
                <a:gd name="T5" fmla="*/ 0 h 2"/>
                <a:gd name="T6" fmla="*/ 29 w 30"/>
                <a:gd name="T7" fmla="*/ 0 h 2"/>
                <a:gd name="T8" fmla="*/ 30 w 30"/>
                <a:gd name="T9" fmla="*/ 1 h 2"/>
                <a:gd name="T10" fmla="*/ 29 w 30"/>
                <a:gd name="T11" fmla="*/ 2 h 2"/>
                <a:gd name="T12" fmla="*/ 1 w 3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2"/>
                    <a:pt x="30" y="2"/>
                    <a:pt x="2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C3A1302F-A466-4A3F-9985-C7B9914D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1321"/>
              <a:ext cx="51" cy="3"/>
            </a:xfrm>
            <a:custGeom>
              <a:avLst/>
              <a:gdLst>
                <a:gd name="T0" fmla="*/ 1 w 13"/>
                <a:gd name="T1" fmla="*/ 1 h 1"/>
                <a:gd name="T2" fmla="*/ 0 w 13"/>
                <a:gd name="T3" fmla="*/ 0 h 1"/>
                <a:gd name="T4" fmla="*/ 1 w 13"/>
                <a:gd name="T5" fmla="*/ 0 h 1"/>
                <a:gd name="T6" fmla="*/ 12 w 13"/>
                <a:gd name="T7" fmla="*/ 0 h 1"/>
                <a:gd name="T8" fmla="*/ 13 w 13"/>
                <a:gd name="T9" fmla="*/ 0 h 1"/>
                <a:gd name="T10" fmla="*/ 12 w 13"/>
                <a:gd name="T11" fmla="*/ 1 h 1"/>
                <a:gd name="T12" fmla="*/ 1 w 1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1"/>
                    <a:pt x="12" y="1"/>
                    <a:pt x="12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22714DD5-1FB5-4C9B-9CAF-CF8934153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1212"/>
              <a:ext cx="39" cy="7"/>
            </a:xfrm>
            <a:custGeom>
              <a:avLst/>
              <a:gdLst>
                <a:gd name="T0" fmla="*/ 1 w 10"/>
                <a:gd name="T1" fmla="*/ 2 h 2"/>
                <a:gd name="T2" fmla="*/ 0 w 10"/>
                <a:gd name="T3" fmla="*/ 1 h 2"/>
                <a:gd name="T4" fmla="*/ 1 w 10"/>
                <a:gd name="T5" fmla="*/ 0 h 2"/>
                <a:gd name="T6" fmla="*/ 9 w 10"/>
                <a:gd name="T7" fmla="*/ 0 h 2"/>
                <a:gd name="T8" fmla="*/ 10 w 10"/>
                <a:gd name="T9" fmla="*/ 1 h 2"/>
                <a:gd name="T10" fmla="*/ 9 w 10"/>
                <a:gd name="T11" fmla="*/ 2 h 2"/>
                <a:gd name="T12" fmla="*/ 1 w 1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2"/>
                    <a:pt x="10" y="2"/>
                    <a:pt x="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7BD6C894-2A0F-4DD4-9EF1-5BE2E2243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1212"/>
              <a:ext cx="78" cy="7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0" y="2"/>
                    <a:pt x="19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A3F0ADAA-8660-4B6C-A5D9-2A23511E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" y="1142"/>
              <a:ext cx="313" cy="361"/>
            </a:xfrm>
            <a:custGeom>
              <a:avLst/>
              <a:gdLst>
                <a:gd name="T0" fmla="*/ 0 w 80"/>
                <a:gd name="T1" fmla="*/ 90 h 93"/>
                <a:gd name="T2" fmla="*/ 0 w 80"/>
                <a:gd name="T3" fmla="*/ 3 h 93"/>
                <a:gd name="T4" fmla="*/ 2 w 80"/>
                <a:gd name="T5" fmla="*/ 0 h 93"/>
                <a:gd name="T6" fmla="*/ 78 w 80"/>
                <a:gd name="T7" fmla="*/ 0 h 93"/>
                <a:gd name="T8" fmla="*/ 78 w 80"/>
                <a:gd name="T9" fmla="*/ 1 h 93"/>
                <a:gd name="T10" fmla="*/ 78 w 80"/>
                <a:gd name="T11" fmla="*/ 2 h 93"/>
                <a:gd name="T12" fmla="*/ 2 w 80"/>
                <a:gd name="T13" fmla="*/ 2 h 93"/>
                <a:gd name="T14" fmla="*/ 2 w 80"/>
                <a:gd name="T15" fmla="*/ 3 h 93"/>
                <a:gd name="T16" fmla="*/ 2 w 80"/>
                <a:gd name="T17" fmla="*/ 90 h 93"/>
                <a:gd name="T18" fmla="*/ 2 w 80"/>
                <a:gd name="T19" fmla="*/ 91 h 93"/>
                <a:gd name="T20" fmla="*/ 63 w 80"/>
                <a:gd name="T21" fmla="*/ 91 h 93"/>
                <a:gd name="T22" fmla="*/ 78 w 80"/>
                <a:gd name="T23" fmla="*/ 76 h 93"/>
                <a:gd name="T24" fmla="*/ 78 w 80"/>
                <a:gd name="T25" fmla="*/ 3 h 93"/>
                <a:gd name="T26" fmla="*/ 78 w 80"/>
                <a:gd name="T27" fmla="*/ 2 h 93"/>
                <a:gd name="T28" fmla="*/ 78 w 80"/>
                <a:gd name="T29" fmla="*/ 1 h 93"/>
                <a:gd name="T30" fmla="*/ 78 w 80"/>
                <a:gd name="T31" fmla="*/ 0 h 93"/>
                <a:gd name="T32" fmla="*/ 80 w 80"/>
                <a:gd name="T33" fmla="*/ 3 h 93"/>
                <a:gd name="T34" fmla="*/ 80 w 80"/>
                <a:gd name="T35" fmla="*/ 76 h 93"/>
                <a:gd name="T36" fmla="*/ 80 w 80"/>
                <a:gd name="T37" fmla="*/ 77 h 93"/>
                <a:gd name="T38" fmla="*/ 64 w 80"/>
                <a:gd name="T39" fmla="*/ 92 h 93"/>
                <a:gd name="T40" fmla="*/ 64 w 80"/>
                <a:gd name="T41" fmla="*/ 93 h 93"/>
                <a:gd name="T42" fmla="*/ 2 w 80"/>
                <a:gd name="T43" fmla="*/ 93 h 93"/>
                <a:gd name="T44" fmla="*/ 0 w 80"/>
                <a:gd name="T45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93">
                  <a:moveTo>
                    <a:pt x="0" y="9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1"/>
                    <a:pt x="2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2"/>
                    <a:pt x="78" y="2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9" y="0"/>
                    <a:pt x="80" y="1"/>
                    <a:pt x="80" y="3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76"/>
                    <a:pt x="80" y="77"/>
                    <a:pt x="80" y="77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2"/>
                    <a:pt x="64" y="93"/>
                    <a:pt x="64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3"/>
                    <a:pt x="0" y="92"/>
                    <a:pt x="0" y="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033D6FA1-7D55-4876-B074-47D1B83AE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8" y="1433"/>
              <a:ext cx="66" cy="70"/>
            </a:xfrm>
            <a:custGeom>
              <a:avLst/>
              <a:gdLst>
                <a:gd name="T0" fmla="*/ 16 w 17"/>
                <a:gd name="T1" fmla="*/ 0 h 18"/>
                <a:gd name="T2" fmla="*/ 17 w 17"/>
                <a:gd name="T3" fmla="*/ 1 h 18"/>
                <a:gd name="T4" fmla="*/ 17 w 17"/>
                <a:gd name="T5" fmla="*/ 2 h 18"/>
                <a:gd name="T6" fmla="*/ 1 w 17"/>
                <a:gd name="T7" fmla="*/ 17 h 18"/>
                <a:gd name="T8" fmla="*/ 1 w 17"/>
                <a:gd name="T9" fmla="*/ 18 h 18"/>
                <a:gd name="T10" fmla="*/ 0 w 17"/>
                <a:gd name="T11" fmla="*/ 17 h 18"/>
                <a:gd name="T12" fmla="*/ 0 w 17"/>
                <a:gd name="T13" fmla="*/ 17 h 18"/>
                <a:gd name="T14" fmla="*/ 0 w 17"/>
                <a:gd name="T15" fmla="*/ 2 h 18"/>
                <a:gd name="T16" fmla="*/ 2 w 17"/>
                <a:gd name="T17" fmla="*/ 0 h 18"/>
                <a:gd name="T18" fmla="*/ 16 w 17"/>
                <a:gd name="T19" fmla="*/ 0 h 18"/>
                <a:gd name="T20" fmla="*/ 2 w 17"/>
                <a:gd name="T21" fmla="*/ 2 h 18"/>
                <a:gd name="T22" fmla="*/ 2 w 17"/>
                <a:gd name="T23" fmla="*/ 14 h 18"/>
                <a:gd name="T24" fmla="*/ 14 w 17"/>
                <a:gd name="T25" fmla="*/ 2 h 18"/>
                <a:gd name="T26" fmla="*/ 2 w 17"/>
                <a:gd name="T27" fmla="*/ 2 h 18"/>
                <a:gd name="T28" fmla="*/ 2 w 17"/>
                <a:gd name="T2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8">
                  <a:moveTo>
                    <a:pt x="16" y="0"/>
                  </a:moveTo>
                  <a:cubicBezTo>
                    <a:pt x="17" y="0"/>
                    <a:pt x="17" y="0"/>
                    <a:pt x="17" y="1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16" y="0"/>
                  </a:lnTo>
                  <a:close/>
                  <a:moveTo>
                    <a:pt x="2" y="2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23150FD-CFF0-478D-A779-0996E2B52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" y="1122"/>
              <a:ext cx="313" cy="35"/>
            </a:xfrm>
            <a:custGeom>
              <a:avLst/>
              <a:gdLst>
                <a:gd name="T0" fmla="*/ 78 w 80"/>
                <a:gd name="T1" fmla="*/ 8 h 9"/>
                <a:gd name="T2" fmla="*/ 78 w 80"/>
                <a:gd name="T3" fmla="*/ 2 h 9"/>
                <a:gd name="T4" fmla="*/ 78 w 80"/>
                <a:gd name="T5" fmla="*/ 2 h 9"/>
                <a:gd name="T6" fmla="*/ 2 w 80"/>
                <a:gd name="T7" fmla="*/ 2 h 9"/>
                <a:gd name="T8" fmla="*/ 2 w 80"/>
                <a:gd name="T9" fmla="*/ 2 h 9"/>
                <a:gd name="T10" fmla="*/ 2 w 80"/>
                <a:gd name="T11" fmla="*/ 8 h 9"/>
                <a:gd name="T12" fmla="*/ 1 w 80"/>
                <a:gd name="T13" fmla="*/ 9 h 9"/>
                <a:gd name="T14" fmla="*/ 0 w 80"/>
                <a:gd name="T15" fmla="*/ 8 h 9"/>
                <a:gd name="T16" fmla="*/ 0 w 80"/>
                <a:gd name="T17" fmla="*/ 2 h 9"/>
                <a:gd name="T18" fmla="*/ 2 w 80"/>
                <a:gd name="T19" fmla="*/ 0 h 9"/>
                <a:gd name="T20" fmla="*/ 78 w 80"/>
                <a:gd name="T21" fmla="*/ 0 h 9"/>
                <a:gd name="T22" fmla="*/ 80 w 80"/>
                <a:gd name="T23" fmla="*/ 2 h 9"/>
                <a:gd name="T24" fmla="*/ 80 w 80"/>
                <a:gd name="T25" fmla="*/ 8 h 9"/>
                <a:gd name="T26" fmla="*/ 79 w 80"/>
                <a:gd name="T27" fmla="*/ 9 h 9"/>
                <a:gd name="T28" fmla="*/ 78 w 80"/>
                <a:gd name="T2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">
                  <a:moveTo>
                    <a:pt x="78" y="8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9" y="0"/>
                    <a:pt x="80" y="1"/>
                    <a:pt x="80" y="2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9"/>
                    <a:pt x="79" y="9"/>
                  </a:cubicBezTo>
                  <a:cubicBezTo>
                    <a:pt x="79" y="9"/>
                    <a:pt x="78" y="8"/>
                    <a:pt x="7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BE3CCDA8-0005-486C-B3E1-E5B6D7C9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" y="1099"/>
              <a:ext cx="313" cy="35"/>
            </a:xfrm>
            <a:custGeom>
              <a:avLst/>
              <a:gdLst>
                <a:gd name="T0" fmla="*/ 78 w 80"/>
                <a:gd name="T1" fmla="*/ 8 h 9"/>
                <a:gd name="T2" fmla="*/ 78 w 80"/>
                <a:gd name="T3" fmla="*/ 2 h 9"/>
                <a:gd name="T4" fmla="*/ 78 w 80"/>
                <a:gd name="T5" fmla="*/ 2 h 9"/>
                <a:gd name="T6" fmla="*/ 2 w 80"/>
                <a:gd name="T7" fmla="*/ 2 h 9"/>
                <a:gd name="T8" fmla="*/ 2 w 80"/>
                <a:gd name="T9" fmla="*/ 2 h 9"/>
                <a:gd name="T10" fmla="*/ 2 w 80"/>
                <a:gd name="T11" fmla="*/ 8 h 9"/>
                <a:gd name="T12" fmla="*/ 1 w 80"/>
                <a:gd name="T13" fmla="*/ 9 h 9"/>
                <a:gd name="T14" fmla="*/ 0 w 80"/>
                <a:gd name="T15" fmla="*/ 8 h 9"/>
                <a:gd name="T16" fmla="*/ 0 w 80"/>
                <a:gd name="T17" fmla="*/ 2 h 9"/>
                <a:gd name="T18" fmla="*/ 2 w 80"/>
                <a:gd name="T19" fmla="*/ 0 h 9"/>
                <a:gd name="T20" fmla="*/ 78 w 80"/>
                <a:gd name="T21" fmla="*/ 0 h 9"/>
                <a:gd name="T22" fmla="*/ 80 w 80"/>
                <a:gd name="T23" fmla="*/ 2 h 9"/>
                <a:gd name="T24" fmla="*/ 80 w 80"/>
                <a:gd name="T25" fmla="*/ 8 h 9"/>
                <a:gd name="T26" fmla="*/ 79 w 80"/>
                <a:gd name="T27" fmla="*/ 9 h 9"/>
                <a:gd name="T28" fmla="*/ 78 w 80"/>
                <a:gd name="T2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">
                  <a:moveTo>
                    <a:pt x="78" y="8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9" y="0"/>
                    <a:pt x="80" y="1"/>
                    <a:pt x="80" y="2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9"/>
                    <a:pt x="80" y="9"/>
                    <a:pt x="79" y="9"/>
                  </a:cubicBezTo>
                  <a:cubicBezTo>
                    <a:pt x="79" y="9"/>
                    <a:pt x="78" y="9"/>
                    <a:pt x="7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pic>
        <p:nvPicPr>
          <p:cNvPr id="4" name="Picture 22">
            <a:extLst>
              <a:ext uri="{FF2B5EF4-FFF2-40B4-BE49-F238E27FC236}">
                <a16:creationId xmlns:a16="http://schemas.microsoft.com/office/drawing/2014/main" id="{446F6E6D-8765-6061-9BB4-FC28EA85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59" y="3370134"/>
            <a:ext cx="1625757" cy="1208496"/>
          </a:xfrm>
          <a:prstGeom prst="rect">
            <a:avLst/>
          </a:prstGeom>
        </p:spPr>
      </p:pic>
      <p:grpSp>
        <p:nvGrpSpPr>
          <p:cNvPr id="102" name="Group 53">
            <a:extLst>
              <a:ext uri="{FF2B5EF4-FFF2-40B4-BE49-F238E27FC236}">
                <a16:creationId xmlns:a16="http://schemas.microsoft.com/office/drawing/2014/main" id="{12AB32DF-02D2-4946-9E12-A53FB7C8A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3084" y="2960811"/>
            <a:ext cx="690382" cy="579286"/>
            <a:chOff x="2641" y="1865"/>
            <a:chExt cx="435" cy="365"/>
          </a:xfrm>
          <a:solidFill>
            <a:schemeClr val="bg1">
              <a:lumMod val="50000"/>
            </a:schemeClr>
          </a:solidFill>
        </p:grpSpPr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08048D83-2EE3-4E78-844F-F0459F704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3" y="1916"/>
              <a:ext cx="350" cy="314"/>
            </a:xfrm>
            <a:custGeom>
              <a:avLst/>
              <a:gdLst>
                <a:gd name="T0" fmla="*/ 64 w 82"/>
                <a:gd name="T1" fmla="*/ 44 h 73"/>
                <a:gd name="T2" fmla="*/ 82 w 82"/>
                <a:gd name="T3" fmla="*/ 64 h 73"/>
                <a:gd name="T4" fmla="*/ 81 w 82"/>
                <a:gd name="T5" fmla="*/ 67 h 73"/>
                <a:gd name="T6" fmla="*/ 1 w 82"/>
                <a:gd name="T7" fmla="*/ 67 h 73"/>
                <a:gd name="T8" fmla="*/ 0 w 82"/>
                <a:gd name="T9" fmla="*/ 64 h 73"/>
                <a:gd name="T10" fmla="*/ 18 w 82"/>
                <a:gd name="T11" fmla="*/ 44 h 73"/>
                <a:gd name="T12" fmla="*/ 27 w 82"/>
                <a:gd name="T13" fmla="*/ 40 h 73"/>
                <a:gd name="T14" fmla="*/ 28 w 82"/>
                <a:gd name="T15" fmla="*/ 29 h 73"/>
                <a:gd name="T16" fmla="*/ 23 w 82"/>
                <a:gd name="T17" fmla="*/ 15 h 73"/>
                <a:gd name="T18" fmla="*/ 22 w 82"/>
                <a:gd name="T19" fmla="*/ 11 h 73"/>
                <a:gd name="T20" fmla="*/ 22 w 82"/>
                <a:gd name="T21" fmla="*/ 8 h 73"/>
                <a:gd name="T22" fmla="*/ 24 w 82"/>
                <a:gd name="T23" fmla="*/ 6 h 73"/>
                <a:gd name="T24" fmla="*/ 25 w 82"/>
                <a:gd name="T25" fmla="*/ 5 h 73"/>
                <a:gd name="T26" fmla="*/ 37 w 82"/>
                <a:gd name="T27" fmla="*/ 0 h 73"/>
                <a:gd name="T28" fmla="*/ 55 w 82"/>
                <a:gd name="T29" fmla="*/ 5 h 73"/>
                <a:gd name="T30" fmla="*/ 57 w 82"/>
                <a:gd name="T31" fmla="*/ 5 h 73"/>
                <a:gd name="T32" fmla="*/ 58 w 82"/>
                <a:gd name="T33" fmla="*/ 6 h 73"/>
                <a:gd name="T34" fmla="*/ 60 w 82"/>
                <a:gd name="T35" fmla="*/ 8 h 73"/>
                <a:gd name="T36" fmla="*/ 61 w 82"/>
                <a:gd name="T37" fmla="*/ 11 h 73"/>
                <a:gd name="T38" fmla="*/ 59 w 82"/>
                <a:gd name="T39" fmla="*/ 15 h 73"/>
                <a:gd name="T40" fmla="*/ 54 w 82"/>
                <a:gd name="T41" fmla="*/ 29 h 73"/>
                <a:gd name="T42" fmla="*/ 55 w 82"/>
                <a:gd name="T43" fmla="*/ 40 h 73"/>
                <a:gd name="T44" fmla="*/ 41 w 82"/>
                <a:gd name="T45" fmla="*/ 71 h 73"/>
                <a:gd name="T46" fmla="*/ 80 w 82"/>
                <a:gd name="T47" fmla="*/ 66 h 73"/>
                <a:gd name="T48" fmla="*/ 78 w 82"/>
                <a:gd name="T49" fmla="*/ 56 h 73"/>
                <a:gd name="T50" fmla="*/ 54 w 82"/>
                <a:gd name="T51" fmla="*/ 42 h 73"/>
                <a:gd name="T52" fmla="*/ 52 w 82"/>
                <a:gd name="T53" fmla="*/ 27 h 73"/>
                <a:gd name="T54" fmla="*/ 57 w 82"/>
                <a:gd name="T55" fmla="*/ 14 h 73"/>
                <a:gd name="T56" fmla="*/ 58 w 82"/>
                <a:gd name="T57" fmla="*/ 14 h 73"/>
                <a:gd name="T58" fmla="*/ 59 w 82"/>
                <a:gd name="T59" fmla="*/ 11 h 73"/>
                <a:gd name="T60" fmla="*/ 58 w 82"/>
                <a:gd name="T61" fmla="*/ 9 h 73"/>
                <a:gd name="T62" fmla="*/ 57 w 82"/>
                <a:gd name="T63" fmla="*/ 8 h 73"/>
                <a:gd name="T64" fmla="*/ 55 w 82"/>
                <a:gd name="T65" fmla="*/ 7 h 73"/>
                <a:gd name="T66" fmla="*/ 37 w 82"/>
                <a:gd name="T67" fmla="*/ 2 h 73"/>
                <a:gd name="T68" fmla="*/ 26 w 82"/>
                <a:gd name="T69" fmla="*/ 7 h 73"/>
                <a:gd name="T70" fmla="*/ 26 w 82"/>
                <a:gd name="T71" fmla="*/ 8 h 73"/>
                <a:gd name="T72" fmla="*/ 24 w 82"/>
                <a:gd name="T73" fmla="*/ 8 h 73"/>
                <a:gd name="T74" fmla="*/ 24 w 82"/>
                <a:gd name="T75" fmla="*/ 11 h 73"/>
                <a:gd name="T76" fmla="*/ 24 w 82"/>
                <a:gd name="T77" fmla="*/ 13 h 73"/>
                <a:gd name="T78" fmla="*/ 25 w 82"/>
                <a:gd name="T79" fmla="*/ 14 h 73"/>
                <a:gd name="T80" fmla="*/ 30 w 82"/>
                <a:gd name="T81" fmla="*/ 27 h 73"/>
                <a:gd name="T82" fmla="*/ 28 w 82"/>
                <a:gd name="T83" fmla="*/ 42 h 73"/>
                <a:gd name="T84" fmla="*/ 5 w 82"/>
                <a:gd name="T85" fmla="*/ 56 h 73"/>
                <a:gd name="T86" fmla="*/ 2 w 82"/>
                <a:gd name="T87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73"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72" y="48"/>
                    <a:pt x="77" y="51"/>
                    <a:pt x="79" y="55"/>
                  </a:cubicBezTo>
                  <a:cubicBezTo>
                    <a:pt x="82" y="58"/>
                    <a:pt x="82" y="62"/>
                    <a:pt x="82" y="64"/>
                  </a:cubicBezTo>
                  <a:cubicBezTo>
                    <a:pt x="82" y="66"/>
                    <a:pt x="82" y="67"/>
                    <a:pt x="82" y="67"/>
                  </a:cubicBezTo>
                  <a:cubicBezTo>
                    <a:pt x="82" y="67"/>
                    <a:pt x="82" y="67"/>
                    <a:pt x="81" y="67"/>
                  </a:cubicBezTo>
                  <a:cubicBezTo>
                    <a:pt x="71" y="71"/>
                    <a:pt x="58" y="73"/>
                    <a:pt x="41" y="73"/>
                  </a:cubicBezTo>
                  <a:cubicBezTo>
                    <a:pt x="25" y="73"/>
                    <a:pt x="11" y="71"/>
                    <a:pt x="1" y="67"/>
                  </a:cubicBezTo>
                  <a:cubicBezTo>
                    <a:pt x="1" y="67"/>
                    <a:pt x="0" y="67"/>
                    <a:pt x="0" y="67"/>
                  </a:cubicBezTo>
                  <a:cubicBezTo>
                    <a:pt x="0" y="67"/>
                    <a:pt x="0" y="66"/>
                    <a:pt x="0" y="64"/>
                  </a:cubicBezTo>
                  <a:cubicBezTo>
                    <a:pt x="0" y="62"/>
                    <a:pt x="0" y="58"/>
                    <a:pt x="3" y="55"/>
                  </a:cubicBezTo>
                  <a:cubicBezTo>
                    <a:pt x="6" y="51"/>
                    <a:pt x="10" y="48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2" y="43"/>
                    <a:pt x="25" y="42"/>
                    <a:pt x="27" y="40"/>
                  </a:cubicBezTo>
                  <a:cubicBezTo>
                    <a:pt x="29" y="39"/>
                    <a:pt x="31" y="37"/>
                    <a:pt x="31" y="34"/>
                  </a:cubicBezTo>
                  <a:cubicBezTo>
                    <a:pt x="31" y="31"/>
                    <a:pt x="30" y="30"/>
                    <a:pt x="28" y="29"/>
                  </a:cubicBezTo>
                  <a:cubicBezTo>
                    <a:pt x="27" y="27"/>
                    <a:pt x="25" y="24"/>
                    <a:pt x="24" y="19"/>
                  </a:cubicBezTo>
                  <a:cubicBezTo>
                    <a:pt x="24" y="17"/>
                    <a:pt x="24" y="17"/>
                    <a:pt x="23" y="15"/>
                  </a:cubicBezTo>
                  <a:cubicBezTo>
                    <a:pt x="23" y="15"/>
                    <a:pt x="22" y="15"/>
                    <a:pt x="22" y="14"/>
                  </a:cubicBezTo>
                  <a:cubicBezTo>
                    <a:pt x="22" y="13"/>
                    <a:pt x="22" y="12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9"/>
                    <a:pt x="22" y="8"/>
                  </a:cubicBezTo>
                  <a:cubicBezTo>
                    <a:pt x="23" y="7"/>
                    <a:pt x="23" y="7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7" y="3"/>
                    <a:pt x="28" y="3"/>
                  </a:cubicBezTo>
                  <a:cubicBezTo>
                    <a:pt x="30" y="2"/>
                    <a:pt x="32" y="0"/>
                    <a:pt x="37" y="0"/>
                  </a:cubicBezTo>
                  <a:cubicBezTo>
                    <a:pt x="37" y="0"/>
                    <a:pt x="37" y="0"/>
                    <a:pt x="38" y="0"/>
                  </a:cubicBezTo>
                  <a:cubicBezTo>
                    <a:pt x="43" y="1"/>
                    <a:pt x="50" y="4"/>
                    <a:pt x="55" y="5"/>
                  </a:cubicBezTo>
                  <a:cubicBezTo>
                    <a:pt x="56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6"/>
                  </a:cubicBezTo>
                  <a:cubicBezTo>
                    <a:pt x="58" y="6"/>
                    <a:pt x="59" y="6"/>
                    <a:pt x="59" y="7"/>
                  </a:cubicBezTo>
                  <a:cubicBezTo>
                    <a:pt x="59" y="7"/>
                    <a:pt x="60" y="7"/>
                    <a:pt x="60" y="8"/>
                  </a:cubicBezTo>
                  <a:cubicBezTo>
                    <a:pt x="60" y="9"/>
                    <a:pt x="61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2"/>
                    <a:pt x="61" y="13"/>
                    <a:pt x="60" y="14"/>
                  </a:cubicBezTo>
                  <a:cubicBezTo>
                    <a:pt x="60" y="15"/>
                    <a:pt x="60" y="15"/>
                    <a:pt x="59" y="15"/>
                  </a:cubicBezTo>
                  <a:cubicBezTo>
                    <a:pt x="59" y="17"/>
                    <a:pt x="59" y="17"/>
                    <a:pt x="58" y="19"/>
                  </a:cubicBezTo>
                  <a:cubicBezTo>
                    <a:pt x="57" y="24"/>
                    <a:pt x="55" y="27"/>
                    <a:pt x="54" y="29"/>
                  </a:cubicBezTo>
                  <a:cubicBezTo>
                    <a:pt x="53" y="30"/>
                    <a:pt x="52" y="31"/>
                    <a:pt x="52" y="34"/>
                  </a:cubicBezTo>
                  <a:cubicBezTo>
                    <a:pt x="52" y="37"/>
                    <a:pt x="53" y="39"/>
                    <a:pt x="55" y="40"/>
                  </a:cubicBezTo>
                  <a:cubicBezTo>
                    <a:pt x="58" y="42"/>
                    <a:pt x="61" y="43"/>
                    <a:pt x="64" y="44"/>
                  </a:cubicBezTo>
                  <a:close/>
                  <a:moveTo>
                    <a:pt x="41" y="71"/>
                  </a:moveTo>
                  <a:cubicBezTo>
                    <a:pt x="57" y="71"/>
                    <a:pt x="70" y="69"/>
                    <a:pt x="8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5"/>
                    <a:pt x="80" y="65"/>
                    <a:pt x="80" y="64"/>
                  </a:cubicBezTo>
                  <a:cubicBezTo>
                    <a:pt x="80" y="62"/>
                    <a:pt x="80" y="59"/>
                    <a:pt x="78" y="56"/>
                  </a:cubicBezTo>
                  <a:cubicBezTo>
                    <a:pt x="75" y="53"/>
                    <a:pt x="71" y="49"/>
                    <a:pt x="63" y="46"/>
                  </a:cubicBezTo>
                  <a:cubicBezTo>
                    <a:pt x="60" y="45"/>
                    <a:pt x="57" y="44"/>
                    <a:pt x="54" y="42"/>
                  </a:cubicBezTo>
                  <a:cubicBezTo>
                    <a:pt x="52" y="40"/>
                    <a:pt x="50" y="38"/>
                    <a:pt x="50" y="34"/>
                  </a:cubicBezTo>
                  <a:cubicBezTo>
                    <a:pt x="50" y="31"/>
                    <a:pt x="51" y="29"/>
                    <a:pt x="52" y="27"/>
                  </a:cubicBezTo>
                  <a:cubicBezTo>
                    <a:pt x="54" y="26"/>
                    <a:pt x="55" y="23"/>
                    <a:pt x="56" y="18"/>
                  </a:cubicBezTo>
                  <a:cubicBezTo>
                    <a:pt x="57" y="17"/>
                    <a:pt x="57" y="16"/>
                    <a:pt x="57" y="14"/>
                  </a:cubicBezTo>
                  <a:cubicBezTo>
                    <a:pt x="57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9" y="13"/>
                    <a:pt x="59" y="12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7"/>
                    <a:pt x="55" y="7"/>
                  </a:cubicBezTo>
                  <a:cubicBezTo>
                    <a:pt x="50" y="5"/>
                    <a:pt x="43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2" y="2"/>
                    <a:pt x="31" y="3"/>
                    <a:pt x="29" y="5"/>
                  </a:cubicBezTo>
                  <a:cubicBezTo>
                    <a:pt x="28" y="5"/>
                    <a:pt x="27" y="6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8"/>
                  </a:cubicBezTo>
                  <a:cubicBezTo>
                    <a:pt x="25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2"/>
                    <a:pt x="24" y="13"/>
                    <a:pt x="24" y="13"/>
                  </a:cubicBezTo>
                  <a:cubicBezTo>
                    <a:pt x="24" y="13"/>
                    <a:pt x="24" y="14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6"/>
                    <a:pt x="26" y="17"/>
                    <a:pt x="26" y="18"/>
                  </a:cubicBezTo>
                  <a:cubicBezTo>
                    <a:pt x="27" y="23"/>
                    <a:pt x="29" y="26"/>
                    <a:pt x="30" y="27"/>
                  </a:cubicBezTo>
                  <a:cubicBezTo>
                    <a:pt x="31" y="29"/>
                    <a:pt x="33" y="31"/>
                    <a:pt x="33" y="34"/>
                  </a:cubicBezTo>
                  <a:cubicBezTo>
                    <a:pt x="33" y="38"/>
                    <a:pt x="31" y="40"/>
                    <a:pt x="28" y="42"/>
                  </a:cubicBezTo>
                  <a:cubicBezTo>
                    <a:pt x="26" y="44"/>
                    <a:pt x="22" y="45"/>
                    <a:pt x="19" y="46"/>
                  </a:cubicBezTo>
                  <a:cubicBezTo>
                    <a:pt x="11" y="49"/>
                    <a:pt x="7" y="53"/>
                    <a:pt x="5" y="56"/>
                  </a:cubicBezTo>
                  <a:cubicBezTo>
                    <a:pt x="2" y="59"/>
                    <a:pt x="2" y="62"/>
                    <a:pt x="2" y="64"/>
                  </a:cubicBezTo>
                  <a:cubicBezTo>
                    <a:pt x="2" y="65"/>
                    <a:pt x="2" y="65"/>
                    <a:pt x="2" y="66"/>
                  </a:cubicBezTo>
                  <a:cubicBezTo>
                    <a:pt x="12" y="69"/>
                    <a:pt x="25" y="71"/>
                    <a:pt x="4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4F10E9D9-0211-4FFB-ACB0-E0EEF61F6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4" y="2067"/>
              <a:ext cx="68" cy="51"/>
            </a:xfrm>
            <a:custGeom>
              <a:avLst/>
              <a:gdLst>
                <a:gd name="T0" fmla="*/ 5 w 16"/>
                <a:gd name="T1" fmla="*/ 12 h 12"/>
                <a:gd name="T2" fmla="*/ 0 w 16"/>
                <a:gd name="T3" fmla="*/ 5 h 12"/>
                <a:gd name="T4" fmla="*/ 0 w 16"/>
                <a:gd name="T5" fmla="*/ 4 h 12"/>
                <a:gd name="T6" fmla="*/ 1 w 16"/>
                <a:gd name="T7" fmla="*/ 3 h 12"/>
                <a:gd name="T8" fmla="*/ 11 w 16"/>
                <a:gd name="T9" fmla="*/ 0 h 12"/>
                <a:gd name="T10" fmla="*/ 11 w 16"/>
                <a:gd name="T11" fmla="*/ 0 h 12"/>
                <a:gd name="T12" fmla="*/ 12 w 16"/>
                <a:gd name="T13" fmla="*/ 1 h 12"/>
                <a:gd name="T14" fmla="*/ 15 w 16"/>
                <a:gd name="T15" fmla="*/ 5 h 12"/>
                <a:gd name="T16" fmla="*/ 16 w 16"/>
                <a:gd name="T17" fmla="*/ 6 h 12"/>
                <a:gd name="T18" fmla="*/ 15 w 16"/>
                <a:gd name="T19" fmla="*/ 7 h 12"/>
                <a:gd name="T20" fmla="*/ 6 w 16"/>
                <a:gd name="T21" fmla="*/ 12 h 12"/>
                <a:gd name="T22" fmla="*/ 5 w 16"/>
                <a:gd name="T23" fmla="*/ 12 h 12"/>
                <a:gd name="T24" fmla="*/ 5 w 16"/>
                <a:gd name="T25" fmla="*/ 12 h 12"/>
                <a:gd name="T26" fmla="*/ 3 w 16"/>
                <a:gd name="T27" fmla="*/ 5 h 12"/>
                <a:gd name="T28" fmla="*/ 6 w 16"/>
                <a:gd name="T29" fmla="*/ 10 h 12"/>
                <a:gd name="T30" fmla="*/ 13 w 16"/>
                <a:gd name="T31" fmla="*/ 6 h 12"/>
                <a:gd name="T32" fmla="*/ 10 w 16"/>
                <a:gd name="T33" fmla="*/ 3 h 12"/>
                <a:gd name="T34" fmla="*/ 3 w 16"/>
                <a:gd name="T3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2">
                  <a:moveTo>
                    <a:pt x="5" y="12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1" y="4"/>
                    <a:pt x="1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3"/>
                    <a:pt x="13" y="4"/>
                    <a:pt x="15" y="5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  <a:moveTo>
                    <a:pt x="3" y="5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1" y="4"/>
                    <a:pt x="10" y="3"/>
                  </a:cubicBez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DFBD8856-0B1E-42BF-B666-C4C466AF8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8" y="2067"/>
              <a:ext cx="64" cy="51"/>
            </a:xfrm>
            <a:custGeom>
              <a:avLst/>
              <a:gdLst>
                <a:gd name="T0" fmla="*/ 14 w 15"/>
                <a:gd name="T1" fmla="*/ 3 h 12"/>
                <a:gd name="T2" fmla="*/ 15 w 15"/>
                <a:gd name="T3" fmla="*/ 4 h 12"/>
                <a:gd name="T4" fmla="*/ 15 w 15"/>
                <a:gd name="T5" fmla="*/ 5 h 12"/>
                <a:gd name="T6" fmla="*/ 11 w 15"/>
                <a:gd name="T7" fmla="*/ 12 h 12"/>
                <a:gd name="T8" fmla="*/ 10 w 15"/>
                <a:gd name="T9" fmla="*/ 12 h 12"/>
                <a:gd name="T10" fmla="*/ 9 w 15"/>
                <a:gd name="T11" fmla="*/ 12 h 12"/>
                <a:gd name="T12" fmla="*/ 0 w 15"/>
                <a:gd name="T13" fmla="*/ 7 h 12"/>
                <a:gd name="T14" fmla="*/ 0 w 15"/>
                <a:gd name="T15" fmla="*/ 6 h 12"/>
                <a:gd name="T16" fmla="*/ 0 w 15"/>
                <a:gd name="T17" fmla="*/ 5 h 12"/>
                <a:gd name="T18" fmla="*/ 3 w 15"/>
                <a:gd name="T19" fmla="*/ 1 h 12"/>
                <a:gd name="T20" fmla="*/ 4 w 15"/>
                <a:gd name="T21" fmla="*/ 0 h 12"/>
                <a:gd name="T22" fmla="*/ 5 w 15"/>
                <a:gd name="T23" fmla="*/ 0 h 12"/>
                <a:gd name="T24" fmla="*/ 14 w 15"/>
                <a:gd name="T25" fmla="*/ 3 h 12"/>
                <a:gd name="T26" fmla="*/ 9 w 15"/>
                <a:gd name="T27" fmla="*/ 10 h 12"/>
                <a:gd name="T28" fmla="*/ 13 w 15"/>
                <a:gd name="T29" fmla="*/ 5 h 12"/>
                <a:gd name="T30" fmla="*/ 5 w 15"/>
                <a:gd name="T31" fmla="*/ 3 h 12"/>
                <a:gd name="T32" fmla="*/ 2 w 15"/>
                <a:gd name="T33" fmla="*/ 6 h 12"/>
                <a:gd name="T34" fmla="*/ 9 w 15"/>
                <a:gd name="T3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12">
                  <a:moveTo>
                    <a:pt x="14" y="3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4"/>
                    <a:pt x="3" y="3"/>
                    <a:pt x="3" y="1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14" y="3"/>
                  </a:lnTo>
                  <a:close/>
                  <a:moveTo>
                    <a:pt x="9" y="10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4" y="5"/>
                    <a:pt x="2" y="6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62297E5F-736A-43B5-B5D1-0D4C60E20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" y="1865"/>
              <a:ext cx="154" cy="81"/>
            </a:xfrm>
            <a:custGeom>
              <a:avLst/>
              <a:gdLst>
                <a:gd name="T0" fmla="*/ 6 w 36"/>
                <a:gd name="T1" fmla="*/ 17 h 19"/>
                <a:gd name="T2" fmla="*/ 3 w 36"/>
                <a:gd name="T3" fmla="*/ 19 h 19"/>
                <a:gd name="T4" fmla="*/ 2 w 36"/>
                <a:gd name="T5" fmla="*/ 19 h 19"/>
                <a:gd name="T6" fmla="*/ 1 w 36"/>
                <a:gd name="T7" fmla="*/ 19 h 19"/>
                <a:gd name="T8" fmla="*/ 0 w 36"/>
                <a:gd name="T9" fmla="*/ 18 h 19"/>
                <a:gd name="T10" fmla="*/ 0 w 36"/>
                <a:gd name="T11" fmla="*/ 16 h 19"/>
                <a:gd name="T12" fmla="*/ 0 w 36"/>
                <a:gd name="T13" fmla="*/ 16 h 19"/>
                <a:gd name="T14" fmla="*/ 0 w 36"/>
                <a:gd name="T15" fmla="*/ 15 h 19"/>
                <a:gd name="T16" fmla="*/ 1 w 36"/>
                <a:gd name="T17" fmla="*/ 13 h 19"/>
                <a:gd name="T18" fmla="*/ 4 w 36"/>
                <a:gd name="T19" fmla="*/ 8 h 19"/>
                <a:gd name="T20" fmla="*/ 19 w 36"/>
                <a:gd name="T21" fmla="*/ 0 h 19"/>
                <a:gd name="T22" fmla="*/ 19 w 36"/>
                <a:gd name="T23" fmla="*/ 0 h 19"/>
                <a:gd name="T24" fmla="*/ 23 w 36"/>
                <a:gd name="T25" fmla="*/ 1 h 19"/>
                <a:gd name="T26" fmla="*/ 26 w 36"/>
                <a:gd name="T27" fmla="*/ 3 h 19"/>
                <a:gd name="T28" fmla="*/ 27 w 36"/>
                <a:gd name="T29" fmla="*/ 3 h 19"/>
                <a:gd name="T30" fmla="*/ 34 w 36"/>
                <a:gd name="T31" fmla="*/ 11 h 19"/>
                <a:gd name="T32" fmla="*/ 36 w 36"/>
                <a:gd name="T33" fmla="*/ 17 h 19"/>
                <a:gd name="T34" fmla="*/ 36 w 36"/>
                <a:gd name="T35" fmla="*/ 17 h 19"/>
                <a:gd name="T36" fmla="*/ 35 w 36"/>
                <a:gd name="T37" fmla="*/ 19 h 19"/>
                <a:gd name="T38" fmla="*/ 34 w 36"/>
                <a:gd name="T39" fmla="*/ 19 h 19"/>
                <a:gd name="T40" fmla="*/ 32 w 36"/>
                <a:gd name="T41" fmla="*/ 19 h 19"/>
                <a:gd name="T42" fmla="*/ 18 w 36"/>
                <a:gd name="T43" fmla="*/ 15 h 19"/>
                <a:gd name="T44" fmla="*/ 15 w 36"/>
                <a:gd name="T45" fmla="*/ 14 h 19"/>
                <a:gd name="T46" fmla="*/ 14 w 36"/>
                <a:gd name="T47" fmla="*/ 14 h 19"/>
                <a:gd name="T48" fmla="*/ 6 w 36"/>
                <a:gd name="T49" fmla="*/ 17 h 19"/>
                <a:gd name="T50" fmla="*/ 5 w 36"/>
                <a:gd name="T51" fmla="*/ 9 h 19"/>
                <a:gd name="T52" fmla="*/ 2 w 36"/>
                <a:gd name="T53" fmla="*/ 16 h 19"/>
                <a:gd name="T54" fmla="*/ 2 w 36"/>
                <a:gd name="T55" fmla="*/ 16 h 19"/>
                <a:gd name="T56" fmla="*/ 2 w 36"/>
                <a:gd name="T57" fmla="*/ 16 h 19"/>
                <a:gd name="T58" fmla="*/ 2 w 36"/>
                <a:gd name="T59" fmla="*/ 16 h 19"/>
                <a:gd name="T60" fmla="*/ 2 w 36"/>
                <a:gd name="T61" fmla="*/ 17 h 19"/>
                <a:gd name="T62" fmla="*/ 5 w 36"/>
                <a:gd name="T63" fmla="*/ 15 h 19"/>
                <a:gd name="T64" fmla="*/ 14 w 36"/>
                <a:gd name="T65" fmla="*/ 12 h 19"/>
                <a:gd name="T66" fmla="*/ 15 w 36"/>
                <a:gd name="T67" fmla="*/ 12 h 19"/>
                <a:gd name="T68" fmla="*/ 19 w 36"/>
                <a:gd name="T69" fmla="*/ 13 h 19"/>
                <a:gd name="T70" fmla="*/ 32 w 36"/>
                <a:gd name="T71" fmla="*/ 17 h 19"/>
                <a:gd name="T72" fmla="*/ 34 w 36"/>
                <a:gd name="T73" fmla="*/ 17 h 19"/>
                <a:gd name="T74" fmla="*/ 34 w 36"/>
                <a:gd name="T75" fmla="*/ 17 h 19"/>
                <a:gd name="T76" fmla="*/ 32 w 36"/>
                <a:gd name="T77" fmla="*/ 12 h 19"/>
                <a:gd name="T78" fmla="*/ 25 w 36"/>
                <a:gd name="T79" fmla="*/ 5 h 19"/>
                <a:gd name="T80" fmla="*/ 25 w 36"/>
                <a:gd name="T81" fmla="*/ 4 h 19"/>
                <a:gd name="T82" fmla="*/ 25 w 36"/>
                <a:gd name="T83" fmla="*/ 4 h 19"/>
                <a:gd name="T84" fmla="*/ 24 w 36"/>
                <a:gd name="T85" fmla="*/ 4 h 19"/>
                <a:gd name="T86" fmla="*/ 23 w 36"/>
                <a:gd name="T87" fmla="*/ 3 h 19"/>
                <a:gd name="T88" fmla="*/ 19 w 36"/>
                <a:gd name="T89" fmla="*/ 2 h 19"/>
                <a:gd name="T90" fmla="*/ 5 w 36"/>
                <a:gd name="T9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" h="19">
                  <a:moveTo>
                    <a:pt x="6" y="17"/>
                  </a:moveTo>
                  <a:cubicBezTo>
                    <a:pt x="5" y="17"/>
                    <a:pt x="4" y="18"/>
                    <a:pt x="3" y="19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1" y="14"/>
                    <a:pt x="1" y="13"/>
                  </a:cubicBezTo>
                  <a:cubicBezTo>
                    <a:pt x="1" y="11"/>
                    <a:pt x="2" y="9"/>
                    <a:pt x="4" y="8"/>
                  </a:cubicBezTo>
                  <a:cubicBezTo>
                    <a:pt x="6" y="4"/>
                    <a:pt x="11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2" y="1"/>
                    <a:pt x="23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30" y="5"/>
                    <a:pt x="32" y="8"/>
                    <a:pt x="34" y="11"/>
                  </a:cubicBezTo>
                  <a:cubicBezTo>
                    <a:pt x="35" y="13"/>
                    <a:pt x="36" y="16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5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28" y="18"/>
                    <a:pt x="23" y="16"/>
                    <a:pt x="18" y="15"/>
                  </a:cubicBezTo>
                  <a:cubicBezTo>
                    <a:pt x="17" y="15"/>
                    <a:pt x="16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9" y="14"/>
                    <a:pt x="8" y="15"/>
                    <a:pt x="6" y="17"/>
                  </a:cubicBezTo>
                  <a:close/>
                  <a:moveTo>
                    <a:pt x="5" y="9"/>
                  </a:moveTo>
                  <a:cubicBezTo>
                    <a:pt x="3" y="12"/>
                    <a:pt x="2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7" y="14"/>
                    <a:pt x="9" y="12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6" y="12"/>
                    <a:pt x="17" y="13"/>
                    <a:pt x="19" y="13"/>
                  </a:cubicBezTo>
                  <a:cubicBezTo>
                    <a:pt x="23" y="14"/>
                    <a:pt x="29" y="16"/>
                    <a:pt x="32" y="17"/>
                  </a:cubicBezTo>
                  <a:cubicBezTo>
                    <a:pt x="33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3" y="14"/>
                    <a:pt x="32" y="12"/>
                  </a:cubicBezTo>
                  <a:cubicBezTo>
                    <a:pt x="31" y="9"/>
                    <a:pt x="29" y="7"/>
                    <a:pt x="25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2" y="3"/>
                    <a:pt x="20" y="2"/>
                    <a:pt x="19" y="2"/>
                  </a:cubicBezTo>
                  <a:cubicBezTo>
                    <a:pt x="12" y="2"/>
                    <a:pt x="8" y="5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C2E5CB7A-2948-4112-AC2F-27A75879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049"/>
              <a:ext cx="68" cy="18"/>
            </a:xfrm>
            <a:custGeom>
              <a:avLst/>
              <a:gdLst>
                <a:gd name="T0" fmla="*/ 0 w 16"/>
                <a:gd name="T1" fmla="*/ 2 h 4"/>
                <a:gd name="T2" fmla="*/ 0 w 16"/>
                <a:gd name="T3" fmla="*/ 0 h 4"/>
                <a:gd name="T4" fmla="*/ 1 w 16"/>
                <a:gd name="T5" fmla="*/ 0 h 4"/>
                <a:gd name="T6" fmla="*/ 2 w 16"/>
                <a:gd name="T7" fmla="*/ 0 h 4"/>
                <a:gd name="T8" fmla="*/ 2 w 16"/>
                <a:gd name="T9" fmla="*/ 1 h 4"/>
                <a:gd name="T10" fmla="*/ 3 w 16"/>
                <a:gd name="T11" fmla="*/ 1 h 4"/>
                <a:gd name="T12" fmla="*/ 8 w 16"/>
                <a:gd name="T13" fmla="*/ 2 h 4"/>
                <a:gd name="T14" fmla="*/ 14 w 16"/>
                <a:gd name="T15" fmla="*/ 0 h 4"/>
                <a:gd name="T16" fmla="*/ 15 w 16"/>
                <a:gd name="T17" fmla="*/ 0 h 4"/>
                <a:gd name="T18" fmla="*/ 16 w 16"/>
                <a:gd name="T19" fmla="*/ 0 h 4"/>
                <a:gd name="T20" fmla="*/ 16 w 16"/>
                <a:gd name="T21" fmla="*/ 2 h 4"/>
                <a:gd name="T22" fmla="*/ 8 w 16"/>
                <a:gd name="T23" fmla="*/ 4 h 4"/>
                <a:gd name="T24" fmla="*/ 0 w 16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4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2"/>
                    <a:pt x="6" y="2"/>
                    <a:pt x="8" y="2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6" y="2"/>
                    <a:pt x="13" y="4"/>
                    <a:pt x="8" y="4"/>
                  </a:cubicBezTo>
                  <a:cubicBezTo>
                    <a:pt x="3" y="4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09" name="Freeform 59">
              <a:extLst>
                <a:ext uri="{FF2B5EF4-FFF2-40B4-BE49-F238E27FC236}">
                  <a16:creationId xmlns:a16="http://schemas.microsoft.com/office/drawing/2014/main" id="{961A89D8-4357-48F1-AFD8-AA85FBE4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" y="1942"/>
              <a:ext cx="179" cy="223"/>
            </a:xfrm>
            <a:custGeom>
              <a:avLst/>
              <a:gdLst>
                <a:gd name="T0" fmla="*/ 13 w 42"/>
                <a:gd name="T1" fmla="*/ 40 h 52"/>
                <a:gd name="T2" fmla="*/ 0 w 42"/>
                <a:gd name="T3" fmla="*/ 31 h 52"/>
                <a:gd name="T4" fmla="*/ 4 w 42"/>
                <a:gd name="T5" fmla="*/ 28 h 52"/>
                <a:gd name="T6" fmla="*/ 4 w 42"/>
                <a:gd name="T7" fmla="*/ 21 h 52"/>
                <a:gd name="T8" fmla="*/ 6 w 42"/>
                <a:gd name="T9" fmla="*/ 12 h 52"/>
                <a:gd name="T10" fmla="*/ 8 w 42"/>
                <a:gd name="T11" fmla="*/ 8 h 52"/>
                <a:gd name="T12" fmla="*/ 8 w 42"/>
                <a:gd name="T13" fmla="*/ 7 h 52"/>
                <a:gd name="T14" fmla="*/ 9 w 42"/>
                <a:gd name="T15" fmla="*/ 5 h 52"/>
                <a:gd name="T16" fmla="*/ 8 w 42"/>
                <a:gd name="T17" fmla="*/ 3 h 52"/>
                <a:gd name="T18" fmla="*/ 7 w 42"/>
                <a:gd name="T19" fmla="*/ 2 h 52"/>
                <a:gd name="T20" fmla="*/ 8 w 42"/>
                <a:gd name="T21" fmla="*/ 0 h 52"/>
                <a:gd name="T22" fmla="*/ 11 w 42"/>
                <a:gd name="T23" fmla="*/ 5 h 52"/>
                <a:gd name="T24" fmla="*/ 11 w 42"/>
                <a:gd name="T25" fmla="*/ 5 h 52"/>
                <a:gd name="T26" fmla="*/ 9 w 42"/>
                <a:gd name="T27" fmla="*/ 9 h 52"/>
                <a:gd name="T28" fmla="*/ 6 w 42"/>
                <a:gd name="T29" fmla="*/ 20 h 52"/>
                <a:gd name="T30" fmla="*/ 5 w 42"/>
                <a:gd name="T31" fmla="*/ 29 h 52"/>
                <a:gd name="T32" fmla="*/ 6 w 42"/>
                <a:gd name="T33" fmla="*/ 35 h 52"/>
                <a:gd name="T34" fmla="*/ 14 w 42"/>
                <a:gd name="T35" fmla="*/ 38 h 52"/>
                <a:gd name="T36" fmla="*/ 40 w 42"/>
                <a:gd name="T37" fmla="*/ 47 h 52"/>
                <a:gd name="T38" fmla="*/ 40 w 42"/>
                <a:gd name="T39" fmla="*/ 45 h 52"/>
                <a:gd name="T40" fmla="*/ 29 w 42"/>
                <a:gd name="T41" fmla="*/ 34 h 52"/>
                <a:gd name="T42" fmla="*/ 19 w 42"/>
                <a:gd name="T43" fmla="*/ 25 h 52"/>
                <a:gd name="T44" fmla="*/ 24 w 42"/>
                <a:gd name="T45" fmla="*/ 13 h 52"/>
                <a:gd name="T46" fmla="*/ 25 w 42"/>
                <a:gd name="T47" fmla="*/ 9 h 52"/>
                <a:gd name="T48" fmla="*/ 26 w 42"/>
                <a:gd name="T49" fmla="*/ 8 h 52"/>
                <a:gd name="T50" fmla="*/ 26 w 42"/>
                <a:gd name="T51" fmla="*/ 7 h 52"/>
                <a:gd name="T52" fmla="*/ 25 w 42"/>
                <a:gd name="T53" fmla="*/ 5 h 52"/>
                <a:gd name="T54" fmla="*/ 27 w 42"/>
                <a:gd name="T55" fmla="*/ 5 h 52"/>
                <a:gd name="T56" fmla="*/ 28 w 42"/>
                <a:gd name="T57" fmla="*/ 8 h 52"/>
                <a:gd name="T58" fmla="*/ 26 w 42"/>
                <a:gd name="T59" fmla="*/ 11 h 52"/>
                <a:gd name="T60" fmla="*/ 23 w 42"/>
                <a:gd name="T61" fmla="*/ 21 h 52"/>
                <a:gd name="T62" fmla="*/ 24 w 42"/>
                <a:gd name="T63" fmla="*/ 29 h 52"/>
                <a:gd name="T64" fmla="*/ 30 w 42"/>
                <a:gd name="T65" fmla="*/ 32 h 52"/>
                <a:gd name="T66" fmla="*/ 42 w 42"/>
                <a:gd name="T67" fmla="*/ 45 h 52"/>
                <a:gd name="T68" fmla="*/ 41 w 42"/>
                <a:gd name="T69" fmla="*/ 49 h 52"/>
                <a:gd name="T70" fmla="*/ 30 w 42"/>
                <a:gd name="T7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52">
                  <a:moveTo>
                    <a:pt x="29" y="52"/>
                  </a:moveTo>
                  <a:cubicBezTo>
                    <a:pt x="27" y="48"/>
                    <a:pt x="22" y="44"/>
                    <a:pt x="13" y="40"/>
                  </a:cubicBezTo>
                  <a:cubicBezTo>
                    <a:pt x="11" y="39"/>
                    <a:pt x="8" y="38"/>
                    <a:pt x="5" y="37"/>
                  </a:cubicBezTo>
                  <a:cubicBezTo>
                    <a:pt x="3" y="35"/>
                    <a:pt x="1" y="34"/>
                    <a:pt x="0" y="31"/>
                  </a:cubicBezTo>
                  <a:cubicBezTo>
                    <a:pt x="0" y="31"/>
                    <a:pt x="0" y="30"/>
                    <a:pt x="1" y="30"/>
                  </a:cubicBezTo>
                  <a:cubicBezTo>
                    <a:pt x="2" y="29"/>
                    <a:pt x="3" y="29"/>
                    <a:pt x="4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3" y="21"/>
                    <a:pt x="3" y="20"/>
                    <a:pt x="4" y="20"/>
                  </a:cubicBezTo>
                  <a:cubicBezTo>
                    <a:pt x="5" y="18"/>
                    <a:pt x="6" y="16"/>
                    <a:pt x="6" y="12"/>
                  </a:cubicBezTo>
                  <a:cubicBezTo>
                    <a:pt x="7" y="11"/>
                    <a:pt x="7" y="10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7"/>
                    <a:pt x="8" y="7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11"/>
                    <a:pt x="9" y="11"/>
                    <a:pt x="8" y="13"/>
                  </a:cubicBezTo>
                  <a:cubicBezTo>
                    <a:pt x="8" y="16"/>
                    <a:pt x="7" y="19"/>
                    <a:pt x="6" y="20"/>
                  </a:cubicBezTo>
                  <a:cubicBezTo>
                    <a:pt x="6" y="21"/>
                    <a:pt x="7" y="23"/>
                    <a:pt x="7" y="25"/>
                  </a:cubicBezTo>
                  <a:cubicBezTo>
                    <a:pt x="7" y="26"/>
                    <a:pt x="6" y="28"/>
                    <a:pt x="5" y="29"/>
                  </a:cubicBezTo>
                  <a:cubicBezTo>
                    <a:pt x="5" y="30"/>
                    <a:pt x="4" y="31"/>
                    <a:pt x="2" y="31"/>
                  </a:cubicBezTo>
                  <a:cubicBezTo>
                    <a:pt x="3" y="33"/>
                    <a:pt x="5" y="34"/>
                    <a:pt x="6" y="35"/>
                  </a:cubicBezTo>
                  <a:cubicBezTo>
                    <a:pt x="9" y="36"/>
                    <a:pt x="11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3" y="42"/>
                    <a:pt x="28" y="46"/>
                    <a:pt x="30" y="50"/>
                  </a:cubicBezTo>
                  <a:cubicBezTo>
                    <a:pt x="34" y="49"/>
                    <a:pt x="37" y="49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6"/>
                    <a:pt x="40" y="45"/>
                  </a:cubicBezTo>
                  <a:cubicBezTo>
                    <a:pt x="40" y="44"/>
                    <a:pt x="40" y="42"/>
                    <a:pt x="38" y="40"/>
                  </a:cubicBezTo>
                  <a:cubicBezTo>
                    <a:pt x="37" y="38"/>
                    <a:pt x="34" y="36"/>
                    <a:pt x="29" y="34"/>
                  </a:cubicBezTo>
                  <a:cubicBezTo>
                    <a:pt x="27" y="33"/>
                    <a:pt x="24" y="32"/>
                    <a:pt x="22" y="30"/>
                  </a:cubicBezTo>
                  <a:cubicBezTo>
                    <a:pt x="20" y="29"/>
                    <a:pt x="19" y="27"/>
                    <a:pt x="19" y="25"/>
                  </a:cubicBezTo>
                  <a:cubicBezTo>
                    <a:pt x="19" y="22"/>
                    <a:pt x="20" y="21"/>
                    <a:pt x="21" y="19"/>
                  </a:cubicBezTo>
                  <a:cubicBezTo>
                    <a:pt x="22" y="18"/>
                    <a:pt x="23" y="17"/>
                    <a:pt x="24" y="13"/>
                  </a:cubicBezTo>
                  <a:cubicBezTo>
                    <a:pt x="24" y="12"/>
                    <a:pt x="24" y="11"/>
                    <a:pt x="24" y="10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7" y="5"/>
                    <a:pt x="27" y="5"/>
                  </a:cubicBezTo>
                  <a:cubicBezTo>
                    <a:pt x="27" y="6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7" y="9"/>
                    <a:pt x="27" y="10"/>
                  </a:cubicBezTo>
                  <a:cubicBezTo>
                    <a:pt x="27" y="10"/>
                    <a:pt x="27" y="11"/>
                    <a:pt x="26" y="11"/>
                  </a:cubicBezTo>
                  <a:cubicBezTo>
                    <a:pt x="26" y="12"/>
                    <a:pt x="26" y="12"/>
                    <a:pt x="26" y="13"/>
                  </a:cubicBezTo>
                  <a:cubicBezTo>
                    <a:pt x="25" y="17"/>
                    <a:pt x="24" y="19"/>
                    <a:pt x="23" y="21"/>
                  </a:cubicBezTo>
                  <a:cubicBezTo>
                    <a:pt x="22" y="22"/>
                    <a:pt x="21" y="23"/>
                    <a:pt x="21" y="25"/>
                  </a:cubicBezTo>
                  <a:cubicBezTo>
                    <a:pt x="21" y="26"/>
                    <a:pt x="22" y="28"/>
                    <a:pt x="24" y="29"/>
                  </a:cubicBezTo>
                  <a:cubicBezTo>
                    <a:pt x="25" y="30"/>
                    <a:pt x="27" y="31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4"/>
                    <a:pt x="38" y="36"/>
                    <a:pt x="40" y="39"/>
                  </a:cubicBezTo>
                  <a:cubicBezTo>
                    <a:pt x="42" y="41"/>
                    <a:pt x="42" y="43"/>
                    <a:pt x="42" y="45"/>
                  </a:cubicBezTo>
                  <a:cubicBezTo>
                    <a:pt x="42" y="47"/>
                    <a:pt x="42" y="49"/>
                    <a:pt x="42" y="49"/>
                  </a:cubicBezTo>
                  <a:cubicBezTo>
                    <a:pt x="42" y="49"/>
                    <a:pt x="41" y="49"/>
                    <a:pt x="41" y="49"/>
                  </a:cubicBezTo>
                  <a:cubicBezTo>
                    <a:pt x="37" y="50"/>
                    <a:pt x="35" y="51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0" name="Freeform 60">
              <a:extLst>
                <a:ext uri="{FF2B5EF4-FFF2-40B4-BE49-F238E27FC236}">
                  <a16:creationId xmlns:a16="http://schemas.microsoft.com/office/drawing/2014/main" id="{DB752828-2A05-4552-A38B-94805528E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903"/>
              <a:ext cx="98" cy="69"/>
            </a:xfrm>
            <a:custGeom>
              <a:avLst/>
              <a:gdLst>
                <a:gd name="T0" fmla="*/ 19 w 23"/>
                <a:gd name="T1" fmla="*/ 16 h 16"/>
                <a:gd name="T2" fmla="*/ 18 w 23"/>
                <a:gd name="T3" fmla="*/ 15 h 16"/>
                <a:gd name="T4" fmla="*/ 14 w 23"/>
                <a:gd name="T5" fmla="*/ 14 h 16"/>
                <a:gd name="T6" fmla="*/ 13 w 23"/>
                <a:gd name="T7" fmla="*/ 13 h 16"/>
                <a:gd name="T8" fmla="*/ 12 w 23"/>
                <a:gd name="T9" fmla="*/ 13 h 16"/>
                <a:gd name="T10" fmla="*/ 12 w 23"/>
                <a:gd name="T11" fmla="*/ 13 h 16"/>
                <a:gd name="T12" fmla="*/ 11 w 23"/>
                <a:gd name="T13" fmla="*/ 13 h 16"/>
                <a:gd name="T14" fmla="*/ 10 w 23"/>
                <a:gd name="T15" fmla="*/ 13 h 16"/>
                <a:gd name="T16" fmla="*/ 9 w 23"/>
                <a:gd name="T17" fmla="*/ 13 h 16"/>
                <a:gd name="T18" fmla="*/ 9 w 23"/>
                <a:gd name="T19" fmla="*/ 13 h 16"/>
                <a:gd name="T20" fmla="*/ 4 w 23"/>
                <a:gd name="T21" fmla="*/ 13 h 16"/>
                <a:gd name="T22" fmla="*/ 3 w 23"/>
                <a:gd name="T23" fmla="*/ 12 h 16"/>
                <a:gd name="T24" fmla="*/ 3 w 23"/>
                <a:gd name="T25" fmla="*/ 11 h 16"/>
                <a:gd name="T26" fmla="*/ 2 w 23"/>
                <a:gd name="T27" fmla="*/ 11 h 16"/>
                <a:gd name="T28" fmla="*/ 2 w 23"/>
                <a:gd name="T29" fmla="*/ 10 h 16"/>
                <a:gd name="T30" fmla="*/ 2 w 23"/>
                <a:gd name="T31" fmla="*/ 10 h 16"/>
                <a:gd name="T32" fmla="*/ 1 w 23"/>
                <a:gd name="T33" fmla="*/ 8 h 16"/>
                <a:gd name="T34" fmla="*/ 2 w 23"/>
                <a:gd name="T35" fmla="*/ 8 h 16"/>
                <a:gd name="T36" fmla="*/ 0 w 23"/>
                <a:gd name="T37" fmla="*/ 3 h 16"/>
                <a:gd name="T38" fmla="*/ 0 w 23"/>
                <a:gd name="T39" fmla="*/ 2 h 16"/>
                <a:gd name="T40" fmla="*/ 1 w 23"/>
                <a:gd name="T41" fmla="*/ 1 h 16"/>
                <a:gd name="T42" fmla="*/ 8 w 23"/>
                <a:gd name="T43" fmla="*/ 0 h 16"/>
                <a:gd name="T44" fmla="*/ 8 w 23"/>
                <a:gd name="T45" fmla="*/ 0 h 16"/>
                <a:gd name="T46" fmla="*/ 12 w 23"/>
                <a:gd name="T47" fmla="*/ 0 h 16"/>
                <a:gd name="T48" fmla="*/ 14 w 23"/>
                <a:gd name="T49" fmla="*/ 1 h 16"/>
                <a:gd name="T50" fmla="*/ 15 w 23"/>
                <a:gd name="T51" fmla="*/ 2 h 16"/>
                <a:gd name="T52" fmla="*/ 21 w 23"/>
                <a:gd name="T53" fmla="*/ 8 h 16"/>
                <a:gd name="T54" fmla="*/ 23 w 23"/>
                <a:gd name="T55" fmla="*/ 13 h 16"/>
                <a:gd name="T56" fmla="*/ 23 w 23"/>
                <a:gd name="T57" fmla="*/ 13 h 16"/>
                <a:gd name="T58" fmla="*/ 22 w 23"/>
                <a:gd name="T59" fmla="*/ 15 h 16"/>
                <a:gd name="T60" fmla="*/ 21 w 23"/>
                <a:gd name="T61" fmla="*/ 16 h 16"/>
                <a:gd name="T62" fmla="*/ 20 w 23"/>
                <a:gd name="T63" fmla="*/ 16 h 16"/>
                <a:gd name="T64" fmla="*/ 20 w 23"/>
                <a:gd name="T65" fmla="*/ 16 h 16"/>
                <a:gd name="T66" fmla="*/ 19 w 23"/>
                <a:gd name="T67" fmla="*/ 16 h 16"/>
                <a:gd name="T68" fmla="*/ 12 w 23"/>
                <a:gd name="T69" fmla="*/ 11 h 16"/>
                <a:gd name="T70" fmla="*/ 14 w 23"/>
                <a:gd name="T71" fmla="*/ 11 h 16"/>
                <a:gd name="T72" fmla="*/ 16 w 23"/>
                <a:gd name="T73" fmla="*/ 12 h 16"/>
                <a:gd name="T74" fmla="*/ 19 w 23"/>
                <a:gd name="T75" fmla="*/ 13 h 16"/>
                <a:gd name="T76" fmla="*/ 20 w 23"/>
                <a:gd name="T77" fmla="*/ 14 h 16"/>
                <a:gd name="T78" fmla="*/ 21 w 23"/>
                <a:gd name="T79" fmla="*/ 14 h 16"/>
                <a:gd name="T80" fmla="*/ 21 w 23"/>
                <a:gd name="T81" fmla="*/ 13 h 16"/>
                <a:gd name="T82" fmla="*/ 21 w 23"/>
                <a:gd name="T83" fmla="*/ 13 h 16"/>
                <a:gd name="T84" fmla="*/ 19 w 23"/>
                <a:gd name="T85" fmla="*/ 9 h 16"/>
                <a:gd name="T86" fmla="*/ 13 w 23"/>
                <a:gd name="T87" fmla="*/ 3 h 16"/>
                <a:gd name="T88" fmla="*/ 13 w 23"/>
                <a:gd name="T89" fmla="*/ 3 h 16"/>
                <a:gd name="T90" fmla="*/ 13 w 23"/>
                <a:gd name="T91" fmla="*/ 2 h 16"/>
                <a:gd name="T92" fmla="*/ 12 w 23"/>
                <a:gd name="T93" fmla="*/ 2 h 16"/>
                <a:gd name="T94" fmla="*/ 8 w 23"/>
                <a:gd name="T95" fmla="*/ 2 h 16"/>
                <a:gd name="T96" fmla="*/ 8 w 23"/>
                <a:gd name="T97" fmla="*/ 2 h 16"/>
                <a:gd name="T98" fmla="*/ 3 w 23"/>
                <a:gd name="T99" fmla="*/ 3 h 16"/>
                <a:gd name="T100" fmla="*/ 4 w 23"/>
                <a:gd name="T101" fmla="*/ 8 h 16"/>
                <a:gd name="T102" fmla="*/ 4 w 23"/>
                <a:gd name="T103" fmla="*/ 8 h 16"/>
                <a:gd name="T104" fmla="*/ 4 w 23"/>
                <a:gd name="T105" fmla="*/ 9 h 16"/>
                <a:gd name="T106" fmla="*/ 4 w 23"/>
                <a:gd name="T107" fmla="*/ 10 h 16"/>
                <a:gd name="T108" fmla="*/ 4 w 23"/>
                <a:gd name="T109" fmla="*/ 10 h 16"/>
                <a:gd name="T110" fmla="*/ 5 w 23"/>
                <a:gd name="T111" fmla="*/ 11 h 16"/>
                <a:gd name="T112" fmla="*/ 9 w 23"/>
                <a:gd name="T113" fmla="*/ 11 h 16"/>
                <a:gd name="T114" fmla="*/ 9 w 23"/>
                <a:gd name="T115" fmla="*/ 11 h 16"/>
                <a:gd name="T116" fmla="*/ 9 w 23"/>
                <a:gd name="T117" fmla="*/ 11 h 16"/>
                <a:gd name="T118" fmla="*/ 10 w 23"/>
                <a:gd name="T119" fmla="*/ 11 h 16"/>
                <a:gd name="T120" fmla="*/ 10 w 23"/>
                <a:gd name="T121" fmla="*/ 11 h 16"/>
                <a:gd name="T122" fmla="*/ 12 w 23"/>
                <a:gd name="T123" fmla="*/ 11 h 16"/>
                <a:gd name="T124" fmla="*/ 12 w 23"/>
                <a:gd name="T12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" h="16">
                  <a:moveTo>
                    <a:pt x="19" y="16"/>
                  </a:moveTo>
                  <a:cubicBezTo>
                    <a:pt x="19" y="15"/>
                    <a:pt x="18" y="15"/>
                    <a:pt x="18" y="15"/>
                  </a:cubicBezTo>
                  <a:cubicBezTo>
                    <a:pt x="17" y="15"/>
                    <a:pt x="15" y="14"/>
                    <a:pt x="14" y="14"/>
                  </a:cubicBezTo>
                  <a:cubicBezTo>
                    <a:pt x="14" y="14"/>
                    <a:pt x="13" y="13"/>
                    <a:pt x="13" y="13"/>
                  </a:cubicBezTo>
                  <a:cubicBezTo>
                    <a:pt x="13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4" y="13"/>
                    <a:pt x="3" y="12"/>
                    <a:pt x="3" y="12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1" y="5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8" y="3"/>
                    <a:pt x="19" y="6"/>
                    <a:pt x="21" y="8"/>
                  </a:cubicBezTo>
                  <a:cubicBezTo>
                    <a:pt x="22" y="10"/>
                    <a:pt x="23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5"/>
                    <a:pt x="22" y="15"/>
                  </a:cubicBezTo>
                  <a:cubicBezTo>
                    <a:pt x="22" y="16"/>
                    <a:pt x="21" y="16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19" y="16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4" y="11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0" y="10"/>
                    <a:pt x="19" y="9"/>
                  </a:cubicBezTo>
                  <a:cubicBezTo>
                    <a:pt x="18" y="7"/>
                    <a:pt x="16" y="5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4" y="5"/>
                    <a:pt x="4" y="7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6" y="11"/>
                    <a:pt x="7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1" name="Freeform 61">
              <a:extLst>
                <a:ext uri="{FF2B5EF4-FFF2-40B4-BE49-F238E27FC236}">
                  <a16:creationId xmlns:a16="http://schemas.microsoft.com/office/drawing/2014/main" id="{8359F000-CEC9-47E9-BD59-5E7A9C206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" y="2049"/>
              <a:ext cx="73" cy="18"/>
            </a:xfrm>
            <a:custGeom>
              <a:avLst/>
              <a:gdLst>
                <a:gd name="T0" fmla="*/ 0 w 17"/>
                <a:gd name="T1" fmla="*/ 2 h 4"/>
                <a:gd name="T2" fmla="*/ 0 w 17"/>
                <a:gd name="T3" fmla="*/ 0 h 4"/>
                <a:gd name="T4" fmla="*/ 2 w 17"/>
                <a:gd name="T5" fmla="*/ 0 h 4"/>
                <a:gd name="T6" fmla="*/ 2 w 17"/>
                <a:gd name="T7" fmla="*/ 0 h 4"/>
                <a:gd name="T8" fmla="*/ 2 w 17"/>
                <a:gd name="T9" fmla="*/ 1 h 4"/>
                <a:gd name="T10" fmla="*/ 3 w 17"/>
                <a:gd name="T11" fmla="*/ 1 h 4"/>
                <a:gd name="T12" fmla="*/ 8 w 17"/>
                <a:gd name="T13" fmla="*/ 2 h 4"/>
                <a:gd name="T14" fmla="*/ 15 w 17"/>
                <a:gd name="T15" fmla="*/ 0 h 4"/>
                <a:gd name="T16" fmla="*/ 15 w 17"/>
                <a:gd name="T17" fmla="*/ 0 h 4"/>
                <a:gd name="T18" fmla="*/ 16 w 17"/>
                <a:gd name="T19" fmla="*/ 0 h 4"/>
                <a:gd name="T20" fmla="*/ 16 w 17"/>
                <a:gd name="T21" fmla="*/ 2 h 4"/>
                <a:gd name="T22" fmla="*/ 8 w 17"/>
                <a:gd name="T23" fmla="*/ 4 h 4"/>
                <a:gd name="T24" fmla="*/ 0 w 17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2"/>
                    <a:pt x="6" y="2"/>
                    <a:pt x="8" y="2"/>
                  </a:cubicBezTo>
                  <a:cubicBezTo>
                    <a:pt x="12" y="2"/>
                    <a:pt x="14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7" y="1"/>
                    <a:pt x="17" y="1"/>
                    <a:pt x="16" y="2"/>
                  </a:cubicBezTo>
                  <a:cubicBezTo>
                    <a:pt x="16" y="2"/>
                    <a:pt x="13" y="4"/>
                    <a:pt x="8" y="4"/>
                  </a:cubicBezTo>
                  <a:cubicBezTo>
                    <a:pt x="3" y="4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2" name="Freeform 62">
              <a:extLst>
                <a:ext uri="{FF2B5EF4-FFF2-40B4-BE49-F238E27FC236}">
                  <a16:creationId xmlns:a16="http://schemas.microsoft.com/office/drawing/2014/main" id="{428D6483-1815-471D-81A7-A256A1425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5" y="1903"/>
              <a:ext cx="93" cy="65"/>
            </a:xfrm>
            <a:custGeom>
              <a:avLst/>
              <a:gdLst>
                <a:gd name="T0" fmla="*/ 20 w 22"/>
                <a:gd name="T1" fmla="*/ 7 h 15"/>
                <a:gd name="T2" fmla="*/ 20 w 22"/>
                <a:gd name="T3" fmla="*/ 7 h 15"/>
                <a:gd name="T4" fmla="*/ 20 w 22"/>
                <a:gd name="T5" fmla="*/ 8 h 15"/>
                <a:gd name="T6" fmla="*/ 21 w 22"/>
                <a:gd name="T7" fmla="*/ 9 h 15"/>
                <a:gd name="T8" fmla="*/ 21 w 22"/>
                <a:gd name="T9" fmla="*/ 10 h 15"/>
                <a:gd name="T10" fmla="*/ 21 w 22"/>
                <a:gd name="T11" fmla="*/ 11 h 15"/>
                <a:gd name="T12" fmla="*/ 19 w 22"/>
                <a:gd name="T13" fmla="*/ 11 h 15"/>
                <a:gd name="T14" fmla="*/ 19 w 22"/>
                <a:gd name="T15" fmla="*/ 11 h 15"/>
                <a:gd name="T16" fmla="*/ 19 w 22"/>
                <a:gd name="T17" fmla="*/ 12 h 15"/>
                <a:gd name="T18" fmla="*/ 18 w 22"/>
                <a:gd name="T19" fmla="*/ 13 h 15"/>
                <a:gd name="T20" fmla="*/ 18 w 22"/>
                <a:gd name="T21" fmla="*/ 13 h 15"/>
                <a:gd name="T22" fmla="*/ 14 w 22"/>
                <a:gd name="T23" fmla="*/ 13 h 15"/>
                <a:gd name="T24" fmla="*/ 14 w 22"/>
                <a:gd name="T25" fmla="*/ 13 h 15"/>
                <a:gd name="T26" fmla="*/ 12 w 22"/>
                <a:gd name="T27" fmla="*/ 13 h 15"/>
                <a:gd name="T28" fmla="*/ 8 w 22"/>
                <a:gd name="T29" fmla="*/ 13 h 15"/>
                <a:gd name="T30" fmla="*/ 5 w 22"/>
                <a:gd name="T31" fmla="*/ 14 h 15"/>
                <a:gd name="T32" fmla="*/ 2 w 22"/>
                <a:gd name="T33" fmla="*/ 15 h 15"/>
                <a:gd name="T34" fmla="*/ 2 w 22"/>
                <a:gd name="T35" fmla="*/ 15 h 15"/>
                <a:gd name="T36" fmla="*/ 0 w 22"/>
                <a:gd name="T37" fmla="*/ 14 h 15"/>
                <a:gd name="T38" fmla="*/ 0 w 22"/>
                <a:gd name="T39" fmla="*/ 13 h 15"/>
                <a:gd name="T40" fmla="*/ 0 w 22"/>
                <a:gd name="T41" fmla="*/ 12 h 15"/>
                <a:gd name="T42" fmla="*/ 3 w 22"/>
                <a:gd name="T43" fmla="*/ 5 h 15"/>
                <a:gd name="T44" fmla="*/ 14 w 22"/>
                <a:gd name="T45" fmla="*/ 0 h 15"/>
                <a:gd name="T46" fmla="*/ 15 w 22"/>
                <a:gd name="T47" fmla="*/ 0 h 15"/>
                <a:gd name="T48" fmla="*/ 21 w 22"/>
                <a:gd name="T49" fmla="*/ 1 h 15"/>
                <a:gd name="T50" fmla="*/ 22 w 22"/>
                <a:gd name="T51" fmla="*/ 1 h 15"/>
                <a:gd name="T52" fmla="*/ 22 w 22"/>
                <a:gd name="T53" fmla="*/ 2 h 15"/>
                <a:gd name="T54" fmla="*/ 20 w 22"/>
                <a:gd name="T55" fmla="*/ 7 h 15"/>
                <a:gd name="T56" fmla="*/ 2 w 22"/>
                <a:gd name="T57" fmla="*/ 13 h 15"/>
                <a:gd name="T58" fmla="*/ 2 w 22"/>
                <a:gd name="T59" fmla="*/ 13 h 15"/>
                <a:gd name="T60" fmla="*/ 2 w 22"/>
                <a:gd name="T61" fmla="*/ 13 h 15"/>
                <a:gd name="T62" fmla="*/ 4 w 22"/>
                <a:gd name="T63" fmla="*/ 12 h 15"/>
                <a:gd name="T64" fmla="*/ 8 w 22"/>
                <a:gd name="T65" fmla="*/ 11 h 15"/>
                <a:gd name="T66" fmla="*/ 8 w 22"/>
                <a:gd name="T67" fmla="*/ 11 h 15"/>
                <a:gd name="T68" fmla="*/ 12 w 22"/>
                <a:gd name="T69" fmla="*/ 11 h 15"/>
                <a:gd name="T70" fmla="*/ 14 w 22"/>
                <a:gd name="T71" fmla="*/ 11 h 15"/>
                <a:gd name="T72" fmla="*/ 14 w 22"/>
                <a:gd name="T73" fmla="*/ 11 h 15"/>
                <a:gd name="T74" fmla="*/ 18 w 22"/>
                <a:gd name="T75" fmla="*/ 11 h 15"/>
                <a:gd name="T76" fmla="*/ 18 w 22"/>
                <a:gd name="T77" fmla="*/ 10 h 15"/>
                <a:gd name="T78" fmla="*/ 19 w 22"/>
                <a:gd name="T79" fmla="*/ 10 h 15"/>
                <a:gd name="T80" fmla="*/ 18 w 22"/>
                <a:gd name="T81" fmla="*/ 9 h 15"/>
                <a:gd name="T82" fmla="*/ 18 w 22"/>
                <a:gd name="T83" fmla="*/ 7 h 15"/>
                <a:gd name="T84" fmla="*/ 18 w 22"/>
                <a:gd name="T85" fmla="*/ 7 h 15"/>
                <a:gd name="T86" fmla="*/ 18 w 22"/>
                <a:gd name="T87" fmla="*/ 5 h 15"/>
                <a:gd name="T88" fmla="*/ 19 w 22"/>
                <a:gd name="T89" fmla="*/ 2 h 15"/>
                <a:gd name="T90" fmla="*/ 15 w 22"/>
                <a:gd name="T91" fmla="*/ 2 h 15"/>
                <a:gd name="T92" fmla="*/ 14 w 22"/>
                <a:gd name="T93" fmla="*/ 2 h 15"/>
                <a:gd name="T94" fmla="*/ 4 w 22"/>
                <a:gd name="T95" fmla="*/ 6 h 15"/>
                <a:gd name="T96" fmla="*/ 2 w 22"/>
                <a:gd name="T97" fmla="*/ 12 h 15"/>
                <a:gd name="T98" fmla="*/ 2 w 22"/>
                <a:gd name="T99" fmla="*/ 12 h 15"/>
                <a:gd name="T100" fmla="*/ 2 w 22"/>
                <a:gd name="T10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" h="15">
                  <a:moveTo>
                    <a:pt x="20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2" y="13"/>
                  </a:cubicBezTo>
                  <a:cubicBezTo>
                    <a:pt x="11" y="13"/>
                    <a:pt x="9" y="13"/>
                    <a:pt x="8" y="13"/>
                  </a:cubicBezTo>
                  <a:cubicBezTo>
                    <a:pt x="6" y="13"/>
                    <a:pt x="5" y="14"/>
                    <a:pt x="5" y="14"/>
                  </a:cubicBezTo>
                  <a:cubicBezTo>
                    <a:pt x="4" y="14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1"/>
                    <a:pt x="0" y="8"/>
                    <a:pt x="3" y="5"/>
                  </a:cubicBezTo>
                  <a:cubicBezTo>
                    <a:pt x="5" y="2"/>
                    <a:pt x="9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5"/>
                    <a:pt x="20" y="7"/>
                    <a:pt x="20" y="7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4" y="12"/>
                  </a:cubicBezTo>
                  <a:cubicBezTo>
                    <a:pt x="5" y="12"/>
                    <a:pt x="6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11" y="11"/>
                    <a:pt x="12" y="11"/>
                  </a:cubicBezTo>
                  <a:cubicBezTo>
                    <a:pt x="13" y="11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6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9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8" y="2"/>
                    <a:pt x="17" y="2"/>
                    <a:pt x="15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2" y="9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3" name="Freeform 63">
              <a:extLst>
                <a:ext uri="{FF2B5EF4-FFF2-40B4-BE49-F238E27FC236}">
                  <a16:creationId xmlns:a16="http://schemas.microsoft.com/office/drawing/2014/main" id="{008FB178-E332-45E6-9D99-EED2B3F1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" y="1942"/>
              <a:ext cx="179" cy="223"/>
            </a:xfrm>
            <a:custGeom>
              <a:avLst/>
              <a:gdLst>
                <a:gd name="T0" fmla="*/ 1 w 42"/>
                <a:gd name="T1" fmla="*/ 49 h 52"/>
                <a:gd name="T2" fmla="*/ 0 w 42"/>
                <a:gd name="T3" fmla="*/ 45 h 52"/>
                <a:gd name="T4" fmla="*/ 12 w 42"/>
                <a:gd name="T5" fmla="*/ 32 h 52"/>
                <a:gd name="T6" fmla="*/ 19 w 42"/>
                <a:gd name="T7" fmla="*/ 29 h 52"/>
                <a:gd name="T8" fmla="*/ 20 w 42"/>
                <a:gd name="T9" fmla="*/ 21 h 52"/>
                <a:gd name="T10" fmla="*/ 16 w 42"/>
                <a:gd name="T11" fmla="*/ 11 h 52"/>
                <a:gd name="T12" fmla="*/ 15 w 42"/>
                <a:gd name="T13" fmla="*/ 8 h 52"/>
                <a:gd name="T14" fmla="*/ 15 w 42"/>
                <a:gd name="T15" fmla="*/ 5 h 52"/>
                <a:gd name="T16" fmla="*/ 17 w 42"/>
                <a:gd name="T17" fmla="*/ 4 h 52"/>
                <a:gd name="T18" fmla="*/ 18 w 42"/>
                <a:gd name="T19" fmla="*/ 5 h 52"/>
                <a:gd name="T20" fmla="*/ 17 w 42"/>
                <a:gd name="T21" fmla="*/ 6 h 52"/>
                <a:gd name="T22" fmla="*/ 17 w 42"/>
                <a:gd name="T23" fmla="*/ 8 h 52"/>
                <a:gd name="T24" fmla="*/ 18 w 42"/>
                <a:gd name="T25" fmla="*/ 10 h 52"/>
                <a:gd name="T26" fmla="*/ 21 w 42"/>
                <a:gd name="T27" fmla="*/ 19 h 52"/>
                <a:gd name="T28" fmla="*/ 20 w 42"/>
                <a:gd name="T29" fmla="*/ 30 h 52"/>
                <a:gd name="T30" fmla="*/ 4 w 42"/>
                <a:gd name="T31" fmla="*/ 40 h 52"/>
                <a:gd name="T32" fmla="*/ 2 w 42"/>
                <a:gd name="T33" fmla="*/ 47 h 52"/>
                <a:gd name="T34" fmla="*/ 28 w 42"/>
                <a:gd name="T35" fmla="*/ 38 h 52"/>
                <a:gd name="T36" fmla="*/ 36 w 42"/>
                <a:gd name="T37" fmla="*/ 35 h 52"/>
                <a:gd name="T38" fmla="*/ 37 w 42"/>
                <a:gd name="T39" fmla="*/ 29 h 52"/>
                <a:gd name="T40" fmla="*/ 37 w 42"/>
                <a:gd name="T41" fmla="*/ 20 h 52"/>
                <a:gd name="T42" fmla="*/ 33 w 42"/>
                <a:gd name="T43" fmla="*/ 9 h 52"/>
                <a:gd name="T44" fmla="*/ 32 w 42"/>
                <a:gd name="T45" fmla="*/ 5 h 52"/>
                <a:gd name="T46" fmla="*/ 32 w 42"/>
                <a:gd name="T47" fmla="*/ 5 h 52"/>
                <a:gd name="T48" fmla="*/ 32 w 42"/>
                <a:gd name="T49" fmla="*/ 2 h 52"/>
                <a:gd name="T50" fmla="*/ 35 w 42"/>
                <a:gd name="T51" fmla="*/ 0 h 52"/>
                <a:gd name="T52" fmla="*/ 34 w 42"/>
                <a:gd name="T53" fmla="*/ 2 h 52"/>
                <a:gd name="T54" fmla="*/ 34 w 42"/>
                <a:gd name="T55" fmla="*/ 3 h 52"/>
                <a:gd name="T56" fmla="*/ 34 w 42"/>
                <a:gd name="T57" fmla="*/ 5 h 52"/>
                <a:gd name="T58" fmla="*/ 34 w 42"/>
                <a:gd name="T59" fmla="*/ 8 h 52"/>
                <a:gd name="T60" fmla="*/ 36 w 42"/>
                <a:gd name="T61" fmla="*/ 12 h 52"/>
                <a:gd name="T62" fmla="*/ 39 w 42"/>
                <a:gd name="T63" fmla="*/ 21 h 52"/>
                <a:gd name="T64" fmla="*/ 38 w 42"/>
                <a:gd name="T65" fmla="*/ 28 h 52"/>
                <a:gd name="T66" fmla="*/ 42 w 42"/>
                <a:gd name="T67" fmla="*/ 31 h 52"/>
                <a:gd name="T68" fmla="*/ 29 w 42"/>
                <a:gd name="T69" fmla="*/ 40 h 52"/>
                <a:gd name="T70" fmla="*/ 13 w 42"/>
                <a:gd name="T7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52">
                  <a:moveTo>
                    <a:pt x="13" y="52"/>
                  </a:moveTo>
                  <a:cubicBezTo>
                    <a:pt x="8" y="51"/>
                    <a:pt x="5" y="50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0" y="47"/>
                    <a:pt x="0" y="45"/>
                  </a:cubicBezTo>
                  <a:cubicBezTo>
                    <a:pt x="0" y="43"/>
                    <a:pt x="0" y="41"/>
                    <a:pt x="2" y="39"/>
                  </a:cubicBezTo>
                  <a:cubicBezTo>
                    <a:pt x="4" y="36"/>
                    <a:pt x="7" y="34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31"/>
                    <a:pt x="17" y="30"/>
                    <a:pt x="19" y="29"/>
                  </a:cubicBezTo>
                  <a:cubicBezTo>
                    <a:pt x="20" y="28"/>
                    <a:pt x="21" y="26"/>
                    <a:pt x="21" y="25"/>
                  </a:cubicBezTo>
                  <a:cubicBezTo>
                    <a:pt x="21" y="23"/>
                    <a:pt x="21" y="22"/>
                    <a:pt x="20" y="21"/>
                  </a:cubicBezTo>
                  <a:cubicBezTo>
                    <a:pt x="19" y="19"/>
                    <a:pt x="17" y="17"/>
                    <a:pt x="16" y="13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9"/>
                    <a:pt x="15" y="9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5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6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9"/>
                    <a:pt x="17" y="9"/>
                  </a:cubicBezTo>
                  <a:cubicBezTo>
                    <a:pt x="17" y="9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9" y="17"/>
                    <a:pt x="20" y="18"/>
                    <a:pt x="21" y="19"/>
                  </a:cubicBezTo>
                  <a:cubicBezTo>
                    <a:pt x="22" y="21"/>
                    <a:pt x="23" y="22"/>
                    <a:pt x="23" y="25"/>
                  </a:cubicBezTo>
                  <a:cubicBezTo>
                    <a:pt x="23" y="27"/>
                    <a:pt x="22" y="29"/>
                    <a:pt x="20" y="30"/>
                  </a:cubicBezTo>
                  <a:cubicBezTo>
                    <a:pt x="18" y="32"/>
                    <a:pt x="15" y="33"/>
                    <a:pt x="13" y="34"/>
                  </a:cubicBezTo>
                  <a:cubicBezTo>
                    <a:pt x="8" y="36"/>
                    <a:pt x="5" y="38"/>
                    <a:pt x="4" y="40"/>
                  </a:cubicBezTo>
                  <a:cubicBezTo>
                    <a:pt x="2" y="42"/>
                    <a:pt x="2" y="44"/>
                    <a:pt x="2" y="45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6" y="49"/>
                    <a:pt x="8" y="49"/>
                    <a:pt x="12" y="50"/>
                  </a:cubicBezTo>
                  <a:cubicBezTo>
                    <a:pt x="15" y="46"/>
                    <a:pt x="19" y="42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37"/>
                    <a:pt x="34" y="36"/>
                    <a:pt x="36" y="35"/>
                  </a:cubicBezTo>
                  <a:cubicBezTo>
                    <a:pt x="38" y="34"/>
                    <a:pt x="39" y="33"/>
                    <a:pt x="40" y="31"/>
                  </a:cubicBezTo>
                  <a:cubicBezTo>
                    <a:pt x="39" y="31"/>
                    <a:pt x="38" y="30"/>
                    <a:pt x="37" y="29"/>
                  </a:cubicBezTo>
                  <a:cubicBezTo>
                    <a:pt x="36" y="28"/>
                    <a:pt x="35" y="26"/>
                    <a:pt x="35" y="25"/>
                  </a:cubicBezTo>
                  <a:cubicBezTo>
                    <a:pt x="35" y="23"/>
                    <a:pt x="36" y="21"/>
                    <a:pt x="37" y="20"/>
                  </a:cubicBezTo>
                  <a:cubicBezTo>
                    <a:pt x="36" y="19"/>
                    <a:pt x="35" y="16"/>
                    <a:pt x="34" y="13"/>
                  </a:cubicBezTo>
                  <a:cubicBezTo>
                    <a:pt x="34" y="11"/>
                    <a:pt x="34" y="11"/>
                    <a:pt x="33" y="9"/>
                  </a:cubicBezTo>
                  <a:cubicBezTo>
                    <a:pt x="33" y="9"/>
                    <a:pt x="32" y="9"/>
                    <a:pt x="32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3"/>
                    <a:pt x="32" y="2"/>
                  </a:cubicBezTo>
                  <a:cubicBezTo>
                    <a:pt x="33" y="1"/>
                    <a:pt x="33" y="0"/>
                    <a:pt x="34" y="0"/>
                  </a:cubicBezTo>
                  <a:cubicBezTo>
                    <a:pt x="34" y="0"/>
                    <a:pt x="35" y="0"/>
                    <a:pt x="35" y="0"/>
                  </a:cubicBezTo>
                  <a:cubicBezTo>
                    <a:pt x="35" y="0"/>
                    <a:pt x="36" y="1"/>
                    <a:pt x="36" y="1"/>
                  </a:cubicBezTo>
                  <a:cubicBezTo>
                    <a:pt x="35" y="2"/>
                    <a:pt x="35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4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7"/>
                    <a:pt x="34" y="8"/>
                    <a:pt x="34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10"/>
                    <a:pt x="36" y="11"/>
                    <a:pt x="36" y="12"/>
                  </a:cubicBezTo>
                  <a:cubicBezTo>
                    <a:pt x="37" y="16"/>
                    <a:pt x="38" y="18"/>
                    <a:pt x="39" y="20"/>
                  </a:cubicBezTo>
                  <a:cubicBezTo>
                    <a:pt x="39" y="20"/>
                    <a:pt x="39" y="21"/>
                    <a:pt x="39" y="21"/>
                  </a:cubicBezTo>
                  <a:cubicBezTo>
                    <a:pt x="38" y="22"/>
                    <a:pt x="37" y="23"/>
                    <a:pt x="37" y="25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40" y="29"/>
                    <a:pt x="42" y="30"/>
                  </a:cubicBezTo>
                  <a:cubicBezTo>
                    <a:pt x="42" y="30"/>
                    <a:pt x="42" y="31"/>
                    <a:pt x="42" y="31"/>
                  </a:cubicBezTo>
                  <a:cubicBezTo>
                    <a:pt x="41" y="34"/>
                    <a:pt x="39" y="35"/>
                    <a:pt x="37" y="37"/>
                  </a:cubicBezTo>
                  <a:cubicBezTo>
                    <a:pt x="35" y="38"/>
                    <a:pt x="32" y="39"/>
                    <a:pt x="29" y="40"/>
                  </a:cubicBezTo>
                  <a:cubicBezTo>
                    <a:pt x="20" y="44"/>
                    <a:pt x="16" y="48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grpSp>
        <p:nvGrpSpPr>
          <p:cNvPr id="115" name="Group 66">
            <a:extLst>
              <a:ext uri="{FF2B5EF4-FFF2-40B4-BE49-F238E27FC236}">
                <a16:creationId xmlns:a16="http://schemas.microsoft.com/office/drawing/2014/main" id="{82B4DE9F-27D5-4C15-864F-1155BB731C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47045" y="4333640"/>
            <a:ext cx="593571" cy="652293"/>
            <a:chOff x="2675" y="2730"/>
            <a:chExt cx="374" cy="411"/>
          </a:xfrm>
          <a:solidFill>
            <a:schemeClr val="bg1">
              <a:lumMod val="50000"/>
            </a:schemeClr>
          </a:solidFill>
        </p:grpSpPr>
        <p:sp>
          <p:nvSpPr>
            <p:cNvPr id="117" name="Freeform 67">
              <a:extLst>
                <a:ext uri="{FF2B5EF4-FFF2-40B4-BE49-F238E27FC236}">
                  <a16:creationId xmlns:a16="http://schemas.microsoft.com/office/drawing/2014/main" id="{6F5E38B2-B401-411E-937B-A37896AC2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5" y="2730"/>
              <a:ext cx="374" cy="411"/>
            </a:xfrm>
            <a:custGeom>
              <a:avLst/>
              <a:gdLst>
                <a:gd name="T0" fmla="*/ 10 w 90"/>
                <a:gd name="T1" fmla="*/ 97 h 99"/>
                <a:gd name="T2" fmla="*/ 7 w 90"/>
                <a:gd name="T3" fmla="*/ 94 h 99"/>
                <a:gd name="T4" fmla="*/ 3 w 90"/>
                <a:gd name="T5" fmla="*/ 91 h 99"/>
                <a:gd name="T6" fmla="*/ 0 w 90"/>
                <a:gd name="T7" fmla="*/ 86 h 99"/>
                <a:gd name="T8" fmla="*/ 0 w 90"/>
                <a:gd name="T9" fmla="*/ 85 h 99"/>
                <a:gd name="T10" fmla="*/ 2 w 90"/>
                <a:gd name="T11" fmla="*/ 81 h 99"/>
                <a:gd name="T12" fmla="*/ 29 w 90"/>
                <a:gd name="T13" fmla="*/ 52 h 99"/>
                <a:gd name="T14" fmla="*/ 34 w 90"/>
                <a:gd name="T15" fmla="*/ 50 h 99"/>
                <a:gd name="T16" fmla="*/ 38 w 90"/>
                <a:gd name="T17" fmla="*/ 51 h 99"/>
                <a:gd name="T18" fmla="*/ 40 w 90"/>
                <a:gd name="T19" fmla="*/ 48 h 99"/>
                <a:gd name="T20" fmla="*/ 33 w 90"/>
                <a:gd name="T21" fmla="*/ 29 h 99"/>
                <a:gd name="T22" fmla="*/ 39 w 90"/>
                <a:gd name="T23" fmla="*/ 10 h 99"/>
                <a:gd name="T24" fmla="*/ 61 w 90"/>
                <a:gd name="T25" fmla="*/ 0 h 99"/>
                <a:gd name="T26" fmla="*/ 80 w 90"/>
                <a:gd name="T27" fmla="*/ 7 h 99"/>
                <a:gd name="T28" fmla="*/ 90 w 90"/>
                <a:gd name="T29" fmla="*/ 29 h 99"/>
                <a:gd name="T30" fmla="*/ 83 w 90"/>
                <a:gd name="T31" fmla="*/ 47 h 99"/>
                <a:gd name="T32" fmla="*/ 61 w 90"/>
                <a:gd name="T33" fmla="*/ 57 h 99"/>
                <a:gd name="T34" fmla="*/ 46 w 90"/>
                <a:gd name="T35" fmla="*/ 53 h 99"/>
                <a:gd name="T36" fmla="*/ 43 w 90"/>
                <a:gd name="T37" fmla="*/ 56 h 99"/>
                <a:gd name="T38" fmla="*/ 45 w 90"/>
                <a:gd name="T39" fmla="*/ 61 h 99"/>
                <a:gd name="T40" fmla="*/ 44 w 90"/>
                <a:gd name="T41" fmla="*/ 65 h 99"/>
                <a:gd name="T42" fmla="*/ 21 w 90"/>
                <a:gd name="T43" fmla="*/ 97 h 99"/>
                <a:gd name="T44" fmla="*/ 16 w 90"/>
                <a:gd name="T45" fmla="*/ 99 h 99"/>
                <a:gd name="T46" fmla="*/ 16 w 90"/>
                <a:gd name="T47" fmla="*/ 99 h 99"/>
                <a:gd name="T48" fmla="*/ 10 w 90"/>
                <a:gd name="T49" fmla="*/ 97 h 99"/>
                <a:gd name="T50" fmla="*/ 30 w 90"/>
                <a:gd name="T51" fmla="*/ 54 h 99"/>
                <a:gd name="T52" fmla="*/ 3 w 90"/>
                <a:gd name="T53" fmla="*/ 82 h 99"/>
                <a:gd name="T54" fmla="*/ 2 w 90"/>
                <a:gd name="T55" fmla="*/ 85 h 99"/>
                <a:gd name="T56" fmla="*/ 2 w 90"/>
                <a:gd name="T57" fmla="*/ 86 h 99"/>
                <a:gd name="T58" fmla="*/ 5 w 90"/>
                <a:gd name="T59" fmla="*/ 90 h 99"/>
                <a:gd name="T60" fmla="*/ 8 w 90"/>
                <a:gd name="T61" fmla="*/ 93 h 99"/>
                <a:gd name="T62" fmla="*/ 11 w 90"/>
                <a:gd name="T63" fmla="*/ 95 h 99"/>
                <a:gd name="T64" fmla="*/ 16 w 90"/>
                <a:gd name="T65" fmla="*/ 97 h 99"/>
                <a:gd name="T66" fmla="*/ 16 w 90"/>
                <a:gd name="T67" fmla="*/ 97 h 99"/>
                <a:gd name="T68" fmla="*/ 19 w 90"/>
                <a:gd name="T69" fmla="*/ 95 h 99"/>
                <a:gd name="T70" fmla="*/ 42 w 90"/>
                <a:gd name="T71" fmla="*/ 64 h 99"/>
                <a:gd name="T72" fmla="*/ 43 w 90"/>
                <a:gd name="T73" fmla="*/ 61 h 99"/>
                <a:gd name="T74" fmla="*/ 41 w 90"/>
                <a:gd name="T75" fmla="*/ 57 h 99"/>
                <a:gd name="T76" fmla="*/ 41 w 90"/>
                <a:gd name="T77" fmla="*/ 57 h 99"/>
                <a:gd name="T78" fmla="*/ 41 w 90"/>
                <a:gd name="T79" fmla="*/ 55 h 99"/>
                <a:gd name="T80" fmla="*/ 45 w 90"/>
                <a:gd name="T81" fmla="*/ 51 h 99"/>
                <a:gd name="T82" fmla="*/ 46 w 90"/>
                <a:gd name="T83" fmla="*/ 51 h 99"/>
                <a:gd name="T84" fmla="*/ 61 w 90"/>
                <a:gd name="T85" fmla="*/ 56 h 99"/>
                <a:gd name="T86" fmla="*/ 82 w 90"/>
                <a:gd name="T87" fmla="*/ 46 h 99"/>
                <a:gd name="T88" fmla="*/ 88 w 90"/>
                <a:gd name="T89" fmla="*/ 29 h 99"/>
                <a:gd name="T90" fmla="*/ 78 w 90"/>
                <a:gd name="T91" fmla="*/ 8 h 99"/>
                <a:gd name="T92" fmla="*/ 61 w 90"/>
                <a:gd name="T93" fmla="*/ 2 h 99"/>
                <a:gd name="T94" fmla="*/ 41 w 90"/>
                <a:gd name="T95" fmla="*/ 12 h 99"/>
                <a:gd name="T96" fmla="*/ 35 w 90"/>
                <a:gd name="T97" fmla="*/ 29 h 99"/>
                <a:gd name="T98" fmla="*/ 42 w 90"/>
                <a:gd name="T99" fmla="*/ 48 h 99"/>
                <a:gd name="T100" fmla="*/ 42 w 90"/>
                <a:gd name="T101" fmla="*/ 49 h 99"/>
                <a:gd name="T102" fmla="*/ 39 w 90"/>
                <a:gd name="T103" fmla="*/ 53 h 99"/>
                <a:gd name="T104" fmla="*/ 38 w 90"/>
                <a:gd name="T105" fmla="*/ 54 h 99"/>
                <a:gd name="T106" fmla="*/ 37 w 90"/>
                <a:gd name="T107" fmla="*/ 53 h 99"/>
                <a:gd name="T108" fmla="*/ 37 w 90"/>
                <a:gd name="T109" fmla="*/ 53 h 99"/>
                <a:gd name="T110" fmla="*/ 34 w 90"/>
                <a:gd name="T111" fmla="*/ 52 h 99"/>
                <a:gd name="T112" fmla="*/ 30 w 90"/>
                <a:gd name="T113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" h="99">
                  <a:moveTo>
                    <a:pt x="10" y="97"/>
                  </a:moveTo>
                  <a:cubicBezTo>
                    <a:pt x="8" y="96"/>
                    <a:pt x="8" y="95"/>
                    <a:pt x="7" y="94"/>
                  </a:cubicBezTo>
                  <a:cubicBezTo>
                    <a:pt x="5" y="93"/>
                    <a:pt x="5" y="93"/>
                    <a:pt x="3" y="91"/>
                  </a:cubicBezTo>
                  <a:cubicBezTo>
                    <a:pt x="2" y="90"/>
                    <a:pt x="1" y="88"/>
                    <a:pt x="0" y="86"/>
                  </a:cubicBezTo>
                  <a:cubicBezTo>
                    <a:pt x="0" y="86"/>
                    <a:pt x="0" y="85"/>
                    <a:pt x="0" y="85"/>
                  </a:cubicBezTo>
                  <a:cubicBezTo>
                    <a:pt x="0" y="83"/>
                    <a:pt x="1" y="82"/>
                    <a:pt x="2" y="81"/>
                  </a:cubicBezTo>
                  <a:cubicBezTo>
                    <a:pt x="13" y="69"/>
                    <a:pt x="18" y="64"/>
                    <a:pt x="29" y="52"/>
                  </a:cubicBezTo>
                  <a:cubicBezTo>
                    <a:pt x="30" y="51"/>
                    <a:pt x="32" y="50"/>
                    <a:pt x="34" y="50"/>
                  </a:cubicBezTo>
                  <a:cubicBezTo>
                    <a:pt x="35" y="50"/>
                    <a:pt x="37" y="51"/>
                    <a:pt x="38" y="51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43"/>
                    <a:pt x="33" y="36"/>
                    <a:pt x="33" y="29"/>
                  </a:cubicBezTo>
                  <a:cubicBezTo>
                    <a:pt x="33" y="22"/>
                    <a:pt x="35" y="16"/>
                    <a:pt x="39" y="10"/>
                  </a:cubicBezTo>
                  <a:cubicBezTo>
                    <a:pt x="45" y="4"/>
                    <a:pt x="53" y="0"/>
                    <a:pt x="61" y="0"/>
                  </a:cubicBezTo>
                  <a:cubicBezTo>
                    <a:pt x="68" y="0"/>
                    <a:pt x="74" y="2"/>
                    <a:pt x="80" y="7"/>
                  </a:cubicBezTo>
                  <a:cubicBezTo>
                    <a:pt x="86" y="13"/>
                    <a:pt x="90" y="21"/>
                    <a:pt x="90" y="29"/>
                  </a:cubicBezTo>
                  <a:cubicBezTo>
                    <a:pt x="90" y="35"/>
                    <a:pt x="88" y="42"/>
                    <a:pt x="83" y="47"/>
                  </a:cubicBezTo>
                  <a:cubicBezTo>
                    <a:pt x="78" y="54"/>
                    <a:pt x="69" y="57"/>
                    <a:pt x="61" y="57"/>
                  </a:cubicBezTo>
                  <a:cubicBezTo>
                    <a:pt x="56" y="57"/>
                    <a:pt x="51" y="56"/>
                    <a:pt x="46" y="5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5" y="59"/>
                    <a:pt x="45" y="61"/>
                  </a:cubicBezTo>
                  <a:cubicBezTo>
                    <a:pt x="45" y="62"/>
                    <a:pt x="45" y="63"/>
                    <a:pt x="44" y="65"/>
                  </a:cubicBezTo>
                  <a:cubicBezTo>
                    <a:pt x="34" y="78"/>
                    <a:pt x="30" y="84"/>
                    <a:pt x="21" y="97"/>
                  </a:cubicBezTo>
                  <a:cubicBezTo>
                    <a:pt x="20" y="98"/>
                    <a:pt x="18" y="99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99"/>
                    <a:pt x="12" y="98"/>
                    <a:pt x="10" y="97"/>
                  </a:cubicBezTo>
                  <a:close/>
                  <a:moveTo>
                    <a:pt x="30" y="54"/>
                  </a:moveTo>
                  <a:cubicBezTo>
                    <a:pt x="19" y="65"/>
                    <a:pt x="14" y="70"/>
                    <a:pt x="3" y="82"/>
                  </a:cubicBezTo>
                  <a:cubicBezTo>
                    <a:pt x="2" y="83"/>
                    <a:pt x="2" y="84"/>
                    <a:pt x="2" y="85"/>
                  </a:cubicBezTo>
                  <a:cubicBezTo>
                    <a:pt x="2" y="85"/>
                    <a:pt x="2" y="85"/>
                    <a:pt x="2" y="86"/>
                  </a:cubicBezTo>
                  <a:cubicBezTo>
                    <a:pt x="2" y="87"/>
                    <a:pt x="3" y="89"/>
                    <a:pt x="5" y="90"/>
                  </a:cubicBezTo>
                  <a:cubicBezTo>
                    <a:pt x="6" y="91"/>
                    <a:pt x="7" y="92"/>
                    <a:pt x="8" y="93"/>
                  </a:cubicBezTo>
                  <a:cubicBezTo>
                    <a:pt x="9" y="94"/>
                    <a:pt x="9" y="94"/>
                    <a:pt x="11" y="95"/>
                  </a:cubicBezTo>
                  <a:cubicBezTo>
                    <a:pt x="12" y="96"/>
                    <a:pt x="14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7"/>
                    <a:pt x="18" y="96"/>
                    <a:pt x="19" y="95"/>
                  </a:cubicBezTo>
                  <a:cubicBezTo>
                    <a:pt x="29" y="83"/>
                    <a:pt x="33" y="76"/>
                    <a:pt x="42" y="64"/>
                  </a:cubicBezTo>
                  <a:cubicBezTo>
                    <a:pt x="43" y="63"/>
                    <a:pt x="43" y="62"/>
                    <a:pt x="43" y="61"/>
                  </a:cubicBezTo>
                  <a:cubicBezTo>
                    <a:pt x="43" y="59"/>
                    <a:pt x="43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1" y="56"/>
                    <a:pt x="41" y="55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6" y="51"/>
                    <a:pt x="46" y="51"/>
                  </a:cubicBezTo>
                  <a:cubicBezTo>
                    <a:pt x="51" y="54"/>
                    <a:pt x="56" y="56"/>
                    <a:pt x="61" y="56"/>
                  </a:cubicBezTo>
                  <a:cubicBezTo>
                    <a:pt x="69" y="56"/>
                    <a:pt x="76" y="52"/>
                    <a:pt x="82" y="46"/>
                  </a:cubicBezTo>
                  <a:cubicBezTo>
                    <a:pt x="86" y="41"/>
                    <a:pt x="88" y="35"/>
                    <a:pt x="88" y="29"/>
                  </a:cubicBezTo>
                  <a:cubicBezTo>
                    <a:pt x="88" y="21"/>
                    <a:pt x="85" y="14"/>
                    <a:pt x="78" y="8"/>
                  </a:cubicBezTo>
                  <a:cubicBezTo>
                    <a:pt x="73" y="4"/>
                    <a:pt x="67" y="2"/>
                    <a:pt x="61" y="2"/>
                  </a:cubicBezTo>
                  <a:cubicBezTo>
                    <a:pt x="54" y="2"/>
                    <a:pt x="46" y="5"/>
                    <a:pt x="41" y="12"/>
                  </a:cubicBezTo>
                  <a:cubicBezTo>
                    <a:pt x="37" y="17"/>
                    <a:pt x="35" y="23"/>
                    <a:pt x="35" y="29"/>
                  </a:cubicBezTo>
                  <a:cubicBezTo>
                    <a:pt x="35" y="36"/>
                    <a:pt x="37" y="42"/>
                    <a:pt x="42" y="48"/>
                  </a:cubicBezTo>
                  <a:cubicBezTo>
                    <a:pt x="43" y="48"/>
                    <a:pt x="43" y="48"/>
                    <a:pt x="42" y="4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4"/>
                    <a:pt x="38" y="54"/>
                  </a:cubicBezTo>
                  <a:cubicBezTo>
                    <a:pt x="38" y="54"/>
                    <a:pt x="37" y="54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5" y="52"/>
                    <a:pt x="34" y="52"/>
                  </a:cubicBezTo>
                  <a:cubicBezTo>
                    <a:pt x="33" y="52"/>
                    <a:pt x="31" y="53"/>
                    <a:pt x="3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8" name="Freeform 68">
              <a:extLst>
                <a:ext uri="{FF2B5EF4-FFF2-40B4-BE49-F238E27FC236}">
                  <a16:creationId xmlns:a16="http://schemas.microsoft.com/office/drawing/2014/main" id="{E2D9ED74-0187-4D2E-B8BD-8B608229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2979"/>
              <a:ext cx="103" cy="141"/>
            </a:xfrm>
            <a:custGeom>
              <a:avLst/>
              <a:gdLst>
                <a:gd name="T0" fmla="*/ 1 w 25"/>
                <a:gd name="T1" fmla="*/ 34 h 34"/>
                <a:gd name="T2" fmla="*/ 0 w 25"/>
                <a:gd name="T3" fmla="*/ 32 h 34"/>
                <a:gd name="T4" fmla="*/ 23 w 25"/>
                <a:gd name="T5" fmla="*/ 1 h 34"/>
                <a:gd name="T6" fmla="*/ 25 w 25"/>
                <a:gd name="T7" fmla="*/ 0 h 34"/>
                <a:gd name="T8" fmla="*/ 25 w 25"/>
                <a:gd name="T9" fmla="*/ 2 h 34"/>
                <a:gd name="T10" fmla="*/ 2 w 25"/>
                <a:gd name="T11" fmla="*/ 34 h 34"/>
                <a:gd name="T12" fmla="*/ 1 w 25"/>
                <a:gd name="T13" fmla="*/ 34 h 34"/>
                <a:gd name="T14" fmla="*/ 1 w 2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4">
                  <a:moveTo>
                    <a:pt x="1" y="34"/>
                  </a:moveTo>
                  <a:cubicBezTo>
                    <a:pt x="0" y="33"/>
                    <a:pt x="0" y="33"/>
                    <a:pt x="0" y="3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0"/>
                    <a:pt x="24" y="0"/>
                    <a:pt x="25" y="0"/>
                  </a:cubicBezTo>
                  <a:cubicBezTo>
                    <a:pt x="25" y="1"/>
                    <a:pt x="25" y="1"/>
                    <a:pt x="25" y="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19" name="Freeform 69">
              <a:extLst>
                <a:ext uri="{FF2B5EF4-FFF2-40B4-BE49-F238E27FC236}">
                  <a16:creationId xmlns:a16="http://schemas.microsoft.com/office/drawing/2014/main" id="{45F2EA46-39DE-4033-BB10-766688C1C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3" y="2751"/>
              <a:ext cx="195" cy="195"/>
            </a:xfrm>
            <a:custGeom>
              <a:avLst/>
              <a:gdLst>
                <a:gd name="T0" fmla="*/ 41 w 47"/>
                <a:gd name="T1" fmla="*/ 39 h 47"/>
                <a:gd name="T2" fmla="*/ 23 w 47"/>
                <a:gd name="T3" fmla="*/ 47 h 47"/>
                <a:gd name="T4" fmla="*/ 8 w 47"/>
                <a:gd name="T5" fmla="*/ 42 h 47"/>
                <a:gd name="T6" fmla="*/ 0 w 47"/>
                <a:gd name="T7" fmla="*/ 24 h 47"/>
                <a:gd name="T8" fmla="*/ 5 w 47"/>
                <a:gd name="T9" fmla="*/ 9 h 47"/>
                <a:gd name="T10" fmla="*/ 23 w 47"/>
                <a:gd name="T11" fmla="*/ 0 h 47"/>
                <a:gd name="T12" fmla="*/ 38 w 47"/>
                <a:gd name="T13" fmla="*/ 6 h 47"/>
                <a:gd name="T14" fmla="*/ 47 w 47"/>
                <a:gd name="T15" fmla="*/ 24 h 47"/>
                <a:gd name="T16" fmla="*/ 41 w 47"/>
                <a:gd name="T17" fmla="*/ 39 h 47"/>
                <a:gd name="T18" fmla="*/ 7 w 47"/>
                <a:gd name="T19" fmla="*/ 10 h 47"/>
                <a:gd name="T20" fmla="*/ 2 w 47"/>
                <a:gd name="T21" fmla="*/ 24 h 47"/>
                <a:gd name="T22" fmla="*/ 9 w 47"/>
                <a:gd name="T23" fmla="*/ 40 h 47"/>
                <a:gd name="T24" fmla="*/ 23 w 47"/>
                <a:gd name="T25" fmla="*/ 45 h 47"/>
                <a:gd name="T26" fmla="*/ 40 w 47"/>
                <a:gd name="T27" fmla="*/ 38 h 47"/>
                <a:gd name="T28" fmla="*/ 45 w 47"/>
                <a:gd name="T29" fmla="*/ 24 h 47"/>
                <a:gd name="T30" fmla="*/ 37 w 47"/>
                <a:gd name="T31" fmla="*/ 7 h 47"/>
                <a:gd name="T32" fmla="*/ 23 w 47"/>
                <a:gd name="T33" fmla="*/ 2 h 47"/>
                <a:gd name="T34" fmla="*/ 7 w 47"/>
                <a:gd name="T35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47">
                  <a:moveTo>
                    <a:pt x="41" y="39"/>
                  </a:moveTo>
                  <a:cubicBezTo>
                    <a:pt x="37" y="45"/>
                    <a:pt x="30" y="47"/>
                    <a:pt x="23" y="47"/>
                  </a:cubicBezTo>
                  <a:cubicBezTo>
                    <a:pt x="18" y="47"/>
                    <a:pt x="13" y="46"/>
                    <a:pt x="8" y="42"/>
                  </a:cubicBezTo>
                  <a:cubicBezTo>
                    <a:pt x="3" y="37"/>
                    <a:pt x="0" y="31"/>
                    <a:pt x="0" y="24"/>
                  </a:cubicBezTo>
                  <a:cubicBezTo>
                    <a:pt x="0" y="18"/>
                    <a:pt x="2" y="13"/>
                    <a:pt x="5" y="9"/>
                  </a:cubicBezTo>
                  <a:cubicBezTo>
                    <a:pt x="10" y="3"/>
                    <a:pt x="17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4" y="10"/>
                    <a:pt x="47" y="17"/>
                    <a:pt x="47" y="24"/>
                  </a:cubicBezTo>
                  <a:cubicBezTo>
                    <a:pt x="47" y="29"/>
                    <a:pt x="45" y="35"/>
                    <a:pt x="41" y="39"/>
                  </a:cubicBezTo>
                  <a:close/>
                  <a:moveTo>
                    <a:pt x="7" y="10"/>
                  </a:moveTo>
                  <a:cubicBezTo>
                    <a:pt x="3" y="14"/>
                    <a:pt x="2" y="19"/>
                    <a:pt x="2" y="24"/>
                  </a:cubicBezTo>
                  <a:cubicBezTo>
                    <a:pt x="2" y="30"/>
                    <a:pt x="4" y="36"/>
                    <a:pt x="9" y="40"/>
                  </a:cubicBezTo>
                  <a:cubicBezTo>
                    <a:pt x="13" y="44"/>
                    <a:pt x="18" y="45"/>
                    <a:pt x="23" y="45"/>
                  </a:cubicBezTo>
                  <a:cubicBezTo>
                    <a:pt x="29" y="45"/>
                    <a:pt x="36" y="43"/>
                    <a:pt x="40" y="38"/>
                  </a:cubicBezTo>
                  <a:cubicBezTo>
                    <a:pt x="43" y="34"/>
                    <a:pt x="45" y="29"/>
                    <a:pt x="45" y="24"/>
                  </a:cubicBezTo>
                  <a:cubicBezTo>
                    <a:pt x="45" y="18"/>
                    <a:pt x="42" y="12"/>
                    <a:pt x="37" y="7"/>
                  </a:cubicBezTo>
                  <a:cubicBezTo>
                    <a:pt x="33" y="4"/>
                    <a:pt x="28" y="2"/>
                    <a:pt x="23" y="2"/>
                  </a:cubicBezTo>
                  <a:cubicBezTo>
                    <a:pt x="17" y="2"/>
                    <a:pt x="11" y="5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0" name="Freeform 70">
              <a:extLst>
                <a:ext uri="{FF2B5EF4-FFF2-40B4-BE49-F238E27FC236}">
                  <a16:creationId xmlns:a16="http://schemas.microsoft.com/office/drawing/2014/main" id="{B507F6FE-E3D1-4789-A8B3-D15AC5367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" y="2809"/>
              <a:ext cx="16" cy="66"/>
            </a:xfrm>
            <a:custGeom>
              <a:avLst/>
              <a:gdLst>
                <a:gd name="T0" fmla="*/ 2 w 4"/>
                <a:gd name="T1" fmla="*/ 16 h 16"/>
                <a:gd name="T2" fmla="*/ 2 w 4"/>
                <a:gd name="T3" fmla="*/ 15 h 16"/>
                <a:gd name="T4" fmla="*/ 2 w 4"/>
                <a:gd name="T5" fmla="*/ 10 h 16"/>
                <a:gd name="T6" fmla="*/ 0 w 4"/>
                <a:gd name="T7" fmla="*/ 2 h 16"/>
                <a:gd name="T8" fmla="*/ 0 w 4"/>
                <a:gd name="T9" fmla="*/ 0 h 16"/>
                <a:gd name="T10" fmla="*/ 2 w 4"/>
                <a:gd name="T11" fmla="*/ 0 h 16"/>
                <a:gd name="T12" fmla="*/ 4 w 4"/>
                <a:gd name="T13" fmla="*/ 10 h 16"/>
                <a:gd name="T14" fmla="*/ 3 w 4"/>
                <a:gd name="T15" fmla="*/ 16 h 16"/>
                <a:gd name="T16" fmla="*/ 2 w 4"/>
                <a:gd name="T17" fmla="*/ 16 h 16"/>
                <a:gd name="T18" fmla="*/ 2 w 4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2" y="16"/>
                    <a:pt x="1" y="15"/>
                    <a:pt x="2" y="15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7"/>
                    <a:pt x="2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3"/>
                    <a:pt x="4" y="7"/>
                    <a:pt x="4" y="10"/>
                  </a:cubicBezTo>
                  <a:cubicBezTo>
                    <a:pt x="4" y="12"/>
                    <a:pt x="4" y="14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1" name="Freeform 71">
              <a:extLst>
                <a:ext uri="{FF2B5EF4-FFF2-40B4-BE49-F238E27FC236}">
                  <a16:creationId xmlns:a16="http://schemas.microsoft.com/office/drawing/2014/main" id="{0F2EA29D-58C5-4D33-B987-2B266CC20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5" y="2730"/>
              <a:ext cx="374" cy="411"/>
            </a:xfrm>
            <a:custGeom>
              <a:avLst/>
              <a:gdLst>
                <a:gd name="T0" fmla="*/ 10 w 90"/>
                <a:gd name="T1" fmla="*/ 97 h 99"/>
                <a:gd name="T2" fmla="*/ 7 w 90"/>
                <a:gd name="T3" fmla="*/ 94 h 99"/>
                <a:gd name="T4" fmla="*/ 3 w 90"/>
                <a:gd name="T5" fmla="*/ 91 h 99"/>
                <a:gd name="T6" fmla="*/ 0 w 90"/>
                <a:gd name="T7" fmla="*/ 86 h 99"/>
                <a:gd name="T8" fmla="*/ 0 w 90"/>
                <a:gd name="T9" fmla="*/ 85 h 99"/>
                <a:gd name="T10" fmla="*/ 2 w 90"/>
                <a:gd name="T11" fmla="*/ 81 h 99"/>
                <a:gd name="T12" fmla="*/ 29 w 90"/>
                <a:gd name="T13" fmla="*/ 52 h 99"/>
                <a:gd name="T14" fmla="*/ 34 w 90"/>
                <a:gd name="T15" fmla="*/ 50 h 99"/>
                <a:gd name="T16" fmla="*/ 38 w 90"/>
                <a:gd name="T17" fmla="*/ 51 h 99"/>
                <a:gd name="T18" fmla="*/ 40 w 90"/>
                <a:gd name="T19" fmla="*/ 48 h 99"/>
                <a:gd name="T20" fmla="*/ 33 w 90"/>
                <a:gd name="T21" fmla="*/ 29 h 99"/>
                <a:gd name="T22" fmla="*/ 39 w 90"/>
                <a:gd name="T23" fmla="*/ 10 h 99"/>
                <a:gd name="T24" fmla="*/ 61 w 90"/>
                <a:gd name="T25" fmla="*/ 0 h 99"/>
                <a:gd name="T26" fmla="*/ 80 w 90"/>
                <a:gd name="T27" fmla="*/ 7 h 99"/>
                <a:gd name="T28" fmla="*/ 90 w 90"/>
                <a:gd name="T29" fmla="*/ 29 h 99"/>
                <a:gd name="T30" fmla="*/ 83 w 90"/>
                <a:gd name="T31" fmla="*/ 47 h 99"/>
                <a:gd name="T32" fmla="*/ 61 w 90"/>
                <a:gd name="T33" fmla="*/ 57 h 99"/>
                <a:gd name="T34" fmla="*/ 46 w 90"/>
                <a:gd name="T35" fmla="*/ 53 h 99"/>
                <a:gd name="T36" fmla="*/ 43 w 90"/>
                <a:gd name="T37" fmla="*/ 56 h 99"/>
                <a:gd name="T38" fmla="*/ 45 w 90"/>
                <a:gd name="T39" fmla="*/ 61 h 99"/>
                <a:gd name="T40" fmla="*/ 44 w 90"/>
                <a:gd name="T41" fmla="*/ 65 h 99"/>
                <a:gd name="T42" fmla="*/ 21 w 90"/>
                <a:gd name="T43" fmla="*/ 97 h 99"/>
                <a:gd name="T44" fmla="*/ 16 w 90"/>
                <a:gd name="T45" fmla="*/ 99 h 99"/>
                <a:gd name="T46" fmla="*/ 16 w 90"/>
                <a:gd name="T47" fmla="*/ 99 h 99"/>
                <a:gd name="T48" fmla="*/ 10 w 90"/>
                <a:gd name="T49" fmla="*/ 97 h 99"/>
                <a:gd name="T50" fmla="*/ 30 w 90"/>
                <a:gd name="T51" fmla="*/ 54 h 99"/>
                <a:gd name="T52" fmla="*/ 3 w 90"/>
                <a:gd name="T53" fmla="*/ 82 h 99"/>
                <a:gd name="T54" fmla="*/ 2 w 90"/>
                <a:gd name="T55" fmla="*/ 85 h 99"/>
                <a:gd name="T56" fmla="*/ 2 w 90"/>
                <a:gd name="T57" fmla="*/ 86 h 99"/>
                <a:gd name="T58" fmla="*/ 5 w 90"/>
                <a:gd name="T59" fmla="*/ 90 h 99"/>
                <a:gd name="T60" fmla="*/ 8 w 90"/>
                <a:gd name="T61" fmla="*/ 93 h 99"/>
                <a:gd name="T62" fmla="*/ 11 w 90"/>
                <a:gd name="T63" fmla="*/ 95 h 99"/>
                <a:gd name="T64" fmla="*/ 16 w 90"/>
                <a:gd name="T65" fmla="*/ 97 h 99"/>
                <a:gd name="T66" fmla="*/ 16 w 90"/>
                <a:gd name="T67" fmla="*/ 97 h 99"/>
                <a:gd name="T68" fmla="*/ 19 w 90"/>
                <a:gd name="T69" fmla="*/ 95 h 99"/>
                <a:gd name="T70" fmla="*/ 42 w 90"/>
                <a:gd name="T71" fmla="*/ 64 h 99"/>
                <a:gd name="T72" fmla="*/ 43 w 90"/>
                <a:gd name="T73" fmla="*/ 61 h 99"/>
                <a:gd name="T74" fmla="*/ 41 w 90"/>
                <a:gd name="T75" fmla="*/ 57 h 99"/>
                <a:gd name="T76" fmla="*/ 41 w 90"/>
                <a:gd name="T77" fmla="*/ 57 h 99"/>
                <a:gd name="T78" fmla="*/ 41 w 90"/>
                <a:gd name="T79" fmla="*/ 55 h 99"/>
                <a:gd name="T80" fmla="*/ 45 w 90"/>
                <a:gd name="T81" fmla="*/ 51 h 99"/>
                <a:gd name="T82" fmla="*/ 46 w 90"/>
                <a:gd name="T83" fmla="*/ 51 h 99"/>
                <a:gd name="T84" fmla="*/ 61 w 90"/>
                <a:gd name="T85" fmla="*/ 56 h 99"/>
                <a:gd name="T86" fmla="*/ 82 w 90"/>
                <a:gd name="T87" fmla="*/ 46 h 99"/>
                <a:gd name="T88" fmla="*/ 88 w 90"/>
                <a:gd name="T89" fmla="*/ 29 h 99"/>
                <a:gd name="T90" fmla="*/ 78 w 90"/>
                <a:gd name="T91" fmla="*/ 8 h 99"/>
                <a:gd name="T92" fmla="*/ 61 w 90"/>
                <a:gd name="T93" fmla="*/ 2 h 99"/>
                <a:gd name="T94" fmla="*/ 41 w 90"/>
                <a:gd name="T95" fmla="*/ 12 h 99"/>
                <a:gd name="T96" fmla="*/ 35 w 90"/>
                <a:gd name="T97" fmla="*/ 29 h 99"/>
                <a:gd name="T98" fmla="*/ 42 w 90"/>
                <a:gd name="T99" fmla="*/ 48 h 99"/>
                <a:gd name="T100" fmla="*/ 42 w 90"/>
                <a:gd name="T101" fmla="*/ 49 h 99"/>
                <a:gd name="T102" fmla="*/ 39 w 90"/>
                <a:gd name="T103" fmla="*/ 53 h 99"/>
                <a:gd name="T104" fmla="*/ 38 w 90"/>
                <a:gd name="T105" fmla="*/ 54 h 99"/>
                <a:gd name="T106" fmla="*/ 37 w 90"/>
                <a:gd name="T107" fmla="*/ 53 h 99"/>
                <a:gd name="T108" fmla="*/ 37 w 90"/>
                <a:gd name="T109" fmla="*/ 53 h 99"/>
                <a:gd name="T110" fmla="*/ 34 w 90"/>
                <a:gd name="T111" fmla="*/ 52 h 99"/>
                <a:gd name="T112" fmla="*/ 30 w 90"/>
                <a:gd name="T113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" h="99">
                  <a:moveTo>
                    <a:pt x="10" y="97"/>
                  </a:moveTo>
                  <a:cubicBezTo>
                    <a:pt x="8" y="96"/>
                    <a:pt x="8" y="95"/>
                    <a:pt x="7" y="94"/>
                  </a:cubicBezTo>
                  <a:cubicBezTo>
                    <a:pt x="5" y="93"/>
                    <a:pt x="5" y="93"/>
                    <a:pt x="3" y="91"/>
                  </a:cubicBezTo>
                  <a:cubicBezTo>
                    <a:pt x="2" y="90"/>
                    <a:pt x="1" y="88"/>
                    <a:pt x="0" y="86"/>
                  </a:cubicBezTo>
                  <a:cubicBezTo>
                    <a:pt x="0" y="86"/>
                    <a:pt x="0" y="85"/>
                    <a:pt x="0" y="85"/>
                  </a:cubicBezTo>
                  <a:cubicBezTo>
                    <a:pt x="0" y="83"/>
                    <a:pt x="1" y="82"/>
                    <a:pt x="2" y="81"/>
                  </a:cubicBezTo>
                  <a:cubicBezTo>
                    <a:pt x="13" y="69"/>
                    <a:pt x="18" y="64"/>
                    <a:pt x="29" y="52"/>
                  </a:cubicBezTo>
                  <a:cubicBezTo>
                    <a:pt x="30" y="51"/>
                    <a:pt x="32" y="50"/>
                    <a:pt x="34" y="50"/>
                  </a:cubicBezTo>
                  <a:cubicBezTo>
                    <a:pt x="35" y="50"/>
                    <a:pt x="37" y="51"/>
                    <a:pt x="38" y="51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43"/>
                    <a:pt x="33" y="36"/>
                    <a:pt x="33" y="29"/>
                  </a:cubicBezTo>
                  <a:cubicBezTo>
                    <a:pt x="33" y="22"/>
                    <a:pt x="35" y="16"/>
                    <a:pt x="39" y="10"/>
                  </a:cubicBezTo>
                  <a:cubicBezTo>
                    <a:pt x="45" y="4"/>
                    <a:pt x="53" y="0"/>
                    <a:pt x="61" y="0"/>
                  </a:cubicBezTo>
                  <a:cubicBezTo>
                    <a:pt x="68" y="0"/>
                    <a:pt x="74" y="2"/>
                    <a:pt x="80" y="7"/>
                  </a:cubicBezTo>
                  <a:cubicBezTo>
                    <a:pt x="86" y="13"/>
                    <a:pt x="90" y="21"/>
                    <a:pt x="90" y="29"/>
                  </a:cubicBezTo>
                  <a:cubicBezTo>
                    <a:pt x="90" y="35"/>
                    <a:pt x="88" y="42"/>
                    <a:pt x="83" y="47"/>
                  </a:cubicBezTo>
                  <a:cubicBezTo>
                    <a:pt x="78" y="54"/>
                    <a:pt x="69" y="57"/>
                    <a:pt x="61" y="57"/>
                  </a:cubicBezTo>
                  <a:cubicBezTo>
                    <a:pt x="56" y="57"/>
                    <a:pt x="51" y="56"/>
                    <a:pt x="46" y="5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5" y="59"/>
                    <a:pt x="45" y="61"/>
                  </a:cubicBezTo>
                  <a:cubicBezTo>
                    <a:pt x="45" y="62"/>
                    <a:pt x="45" y="63"/>
                    <a:pt x="44" y="65"/>
                  </a:cubicBezTo>
                  <a:cubicBezTo>
                    <a:pt x="34" y="78"/>
                    <a:pt x="30" y="84"/>
                    <a:pt x="21" y="97"/>
                  </a:cubicBezTo>
                  <a:cubicBezTo>
                    <a:pt x="20" y="98"/>
                    <a:pt x="18" y="99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99"/>
                    <a:pt x="12" y="98"/>
                    <a:pt x="10" y="97"/>
                  </a:cubicBezTo>
                  <a:close/>
                  <a:moveTo>
                    <a:pt x="30" y="54"/>
                  </a:moveTo>
                  <a:cubicBezTo>
                    <a:pt x="19" y="65"/>
                    <a:pt x="14" y="70"/>
                    <a:pt x="3" y="82"/>
                  </a:cubicBezTo>
                  <a:cubicBezTo>
                    <a:pt x="2" y="83"/>
                    <a:pt x="2" y="84"/>
                    <a:pt x="2" y="85"/>
                  </a:cubicBezTo>
                  <a:cubicBezTo>
                    <a:pt x="2" y="85"/>
                    <a:pt x="2" y="85"/>
                    <a:pt x="2" y="86"/>
                  </a:cubicBezTo>
                  <a:cubicBezTo>
                    <a:pt x="2" y="87"/>
                    <a:pt x="3" y="89"/>
                    <a:pt x="5" y="90"/>
                  </a:cubicBezTo>
                  <a:cubicBezTo>
                    <a:pt x="6" y="91"/>
                    <a:pt x="7" y="92"/>
                    <a:pt x="8" y="93"/>
                  </a:cubicBezTo>
                  <a:cubicBezTo>
                    <a:pt x="9" y="94"/>
                    <a:pt x="9" y="94"/>
                    <a:pt x="11" y="95"/>
                  </a:cubicBezTo>
                  <a:cubicBezTo>
                    <a:pt x="12" y="96"/>
                    <a:pt x="14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7"/>
                    <a:pt x="18" y="96"/>
                    <a:pt x="19" y="95"/>
                  </a:cubicBezTo>
                  <a:cubicBezTo>
                    <a:pt x="29" y="83"/>
                    <a:pt x="33" y="76"/>
                    <a:pt x="42" y="64"/>
                  </a:cubicBezTo>
                  <a:cubicBezTo>
                    <a:pt x="43" y="63"/>
                    <a:pt x="43" y="62"/>
                    <a:pt x="43" y="61"/>
                  </a:cubicBezTo>
                  <a:cubicBezTo>
                    <a:pt x="43" y="59"/>
                    <a:pt x="43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1" y="56"/>
                    <a:pt x="41" y="55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6" y="51"/>
                    <a:pt x="46" y="51"/>
                  </a:cubicBezTo>
                  <a:cubicBezTo>
                    <a:pt x="51" y="54"/>
                    <a:pt x="56" y="56"/>
                    <a:pt x="61" y="56"/>
                  </a:cubicBezTo>
                  <a:cubicBezTo>
                    <a:pt x="69" y="56"/>
                    <a:pt x="76" y="52"/>
                    <a:pt x="82" y="46"/>
                  </a:cubicBezTo>
                  <a:cubicBezTo>
                    <a:pt x="86" y="41"/>
                    <a:pt x="88" y="35"/>
                    <a:pt x="88" y="29"/>
                  </a:cubicBezTo>
                  <a:cubicBezTo>
                    <a:pt x="88" y="21"/>
                    <a:pt x="85" y="14"/>
                    <a:pt x="78" y="8"/>
                  </a:cubicBezTo>
                  <a:cubicBezTo>
                    <a:pt x="73" y="4"/>
                    <a:pt x="67" y="2"/>
                    <a:pt x="61" y="2"/>
                  </a:cubicBezTo>
                  <a:cubicBezTo>
                    <a:pt x="54" y="2"/>
                    <a:pt x="46" y="5"/>
                    <a:pt x="41" y="12"/>
                  </a:cubicBezTo>
                  <a:cubicBezTo>
                    <a:pt x="37" y="17"/>
                    <a:pt x="35" y="23"/>
                    <a:pt x="35" y="29"/>
                  </a:cubicBezTo>
                  <a:cubicBezTo>
                    <a:pt x="35" y="36"/>
                    <a:pt x="37" y="42"/>
                    <a:pt x="42" y="48"/>
                  </a:cubicBezTo>
                  <a:cubicBezTo>
                    <a:pt x="43" y="48"/>
                    <a:pt x="43" y="48"/>
                    <a:pt x="42" y="4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4"/>
                    <a:pt x="38" y="54"/>
                  </a:cubicBezTo>
                  <a:cubicBezTo>
                    <a:pt x="38" y="54"/>
                    <a:pt x="37" y="54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5" y="52"/>
                    <a:pt x="34" y="52"/>
                  </a:cubicBezTo>
                  <a:cubicBezTo>
                    <a:pt x="33" y="52"/>
                    <a:pt x="31" y="53"/>
                    <a:pt x="3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2" name="Freeform 72">
              <a:extLst>
                <a:ext uri="{FF2B5EF4-FFF2-40B4-BE49-F238E27FC236}">
                  <a16:creationId xmlns:a16="http://schemas.microsoft.com/office/drawing/2014/main" id="{51ABA276-8068-4180-B3D3-B1CB3C487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2979"/>
              <a:ext cx="103" cy="141"/>
            </a:xfrm>
            <a:custGeom>
              <a:avLst/>
              <a:gdLst>
                <a:gd name="T0" fmla="*/ 1 w 25"/>
                <a:gd name="T1" fmla="*/ 34 h 34"/>
                <a:gd name="T2" fmla="*/ 0 w 25"/>
                <a:gd name="T3" fmla="*/ 32 h 34"/>
                <a:gd name="T4" fmla="*/ 23 w 25"/>
                <a:gd name="T5" fmla="*/ 1 h 34"/>
                <a:gd name="T6" fmla="*/ 25 w 25"/>
                <a:gd name="T7" fmla="*/ 0 h 34"/>
                <a:gd name="T8" fmla="*/ 25 w 25"/>
                <a:gd name="T9" fmla="*/ 2 h 34"/>
                <a:gd name="T10" fmla="*/ 2 w 25"/>
                <a:gd name="T11" fmla="*/ 34 h 34"/>
                <a:gd name="T12" fmla="*/ 1 w 25"/>
                <a:gd name="T13" fmla="*/ 34 h 34"/>
                <a:gd name="T14" fmla="*/ 1 w 2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4">
                  <a:moveTo>
                    <a:pt x="1" y="34"/>
                  </a:moveTo>
                  <a:cubicBezTo>
                    <a:pt x="0" y="33"/>
                    <a:pt x="0" y="33"/>
                    <a:pt x="0" y="3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0"/>
                    <a:pt x="24" y="0"/>
                    <a:pt x="25" y="0"/>
                  </a:cubicBezTo>
                  <a:cubicBezTo>
                    <a:pt x="25" y="1"/>
                    <a:pt x="25" y="1"/>
                    <a:pt x="25" y="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3" name="Freeform 73">
              <a:extLst>
                <a:ext uri="{FF2B5EF4-FFF2-40B4-BE49-F238E27FC236}">
                  <a16:creationId xmlns:a16="http://schemas.microsoft.com/office/drawing/2014/main" id="{023F12D1-62F8-4689-B440-2FEA87AF5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3" y="2751"/>
              <a:ext cx="195" cy="195"/>
            </a:xfrm>
            <a:custGeom>
              <a:avLst/>
              <a:gdLst>
                <a:gd name="T0" fmla="*/ 41 w 47"/>
                <a:gd name="T1" fmla="*/ 39 h 47"/>
                <a:gd name="T2" fmla="*/ 23 w 47"/>
                <a:gd name="T3" fmla="*/ 47 h 47"/>
                <a:gd name="T4" fmla="*/ 8 w 47"/>
                <a:gd name="T5" fmla="*/ 42 h 47"/>
                <a:gd name="T6" fmla="*/ 0 w 47"/>
                <a:gd name="T7" fmla="*/ 24 h 47"/>
                <a:gd name="T8" fmla="*/ 5 w 47"/>
                <a:gd name="T9" fmla="*/ 9 h 47"/>
                <a:gd name="T10" fmla="*/ 23 w 47"/>
                <a:gd name="T11" fmla="*/ 0 h 47"/>
                <a:gd name="T12" fmla="*/ 38 w 47"/>
                <a:gd name="T13" fmla="*/ 6 h 47"/>
                <a:gd name="T14" fmla="*/ 47 w 47"/>
                <a:gd name="T15" fmla="*/ 24 h 47"/>
                <a:gd name="T16" fmla="*/ 41 w 47"/>
                <a:gd name="T17" fmla="*/ 39 h 47"/>
                <a:gd name="T18" fmla="*/ 7 w 47"/>
                <a:gd name="T19" fmla="*/ 10 h 47"/>
                <a:gd name="T20" fmla="*/ 2 w 47"/>
                <a:gd name="T21" fmla="*/ 24 h 47"/>
                <a:gd name="T22" fmla="*/ 9 w 47"/>
                <a:gd name="T23" fmla="*/ 40 h 47"/>
                <a:gd name="T24" fmla="*/ 23 w 47"/>
                <a:gd name="T25" fmla="*/ 45 h 47"/>
                <a:gd name="T26" fmla="*/ 40 w 47"/>
                <a:gd name="T27" fmla="*/ 38 h 47"/>
                <a:gd name="T28" fmla="*/ 45 w 47"/>
                <a:gd name="T29" fmla="*/ 24 h 47"/>
                <a:gd name="T30" fmla="*/ 37 w 47"/>
                <a:gd name="T31" fmla="*/ 7 h 47"/>
                <a:gd name="T32" fmla="*/ 23 w 47"/>
                <a:gd name="T33" fmla="*/ 2 h 47"/>
                <a:gd name="T34" fmla="*/ 7 w 47"/>
                <a:gd name="T35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47">
                  <a:moveTo>
                    <a:pt x="41" y="39"/>
                  </a:moveTo>
                  <a:cubicBezTo>
                    <a:pt x="37" y="45"/>
                    <a:pt x="30" y="47"/>
                    <a:pt x="23" y="47"/>
                  </a:cubicBezTo>
                  <a:cubicBezTo>
                    <a:pt x="18" y="47"/>
                    <a:pt x="13" y="46"/>
                    <a:pt x="8" y="42"/>
                  </a:cubicBezTo>
                  <a:cubicBezTo>
                    <a:pt x="3" y="37"/>
                    <a:pt x="0" y="31"/>
                    <a:pt x="0" y="24"/>
                  </a:cubicBezTo>
                  <a:cubicBezTo>
                    <a:pt x="0" y="18"/>
                    <a:pt x="2" y="13"/>
                    <a:pt x="5" y="9"/>
                  </a:cubicBezTo>
                  <a:cubicBezTo>
                    <a:pt x="10" y="3"/>
                    <a:pt x="17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4" y="10"/>
                    <a:pt x="47" y="17"/>
                    <a:pt x="47" y="24"/>
                  </a:cubicBezTo>
                  <a:cubicBezTo>
                    <a:pt x="47" y="29"/>
                    <a:pt x="45" y="35"/>
                    <a:pt x="41" y="39"/>
                  </a:cubicBezTo>
                  <a:close/>
                  <a:moveTo>
                    <a:pt x="7" y="10"/>
                  </a:moveTo>
                  <a:cubicBezTo>
                    <a:pt x="3" y="14"/>
                    <a:pt x="2" y="19"/>
                    <a:pt x="2" y="24"/>
                  </a:cubicBezTo>
                  <a:cubicBezTo>
                    <a:pt x="2" y="30"/>
                    <a:pt x="4" y="36"/>
                    <a:pt x="9" y="40"/>
                  </a:cubicBezTo>
                  <a:cubicBezTo>
                    <a:pt x="13" y="44"/>
                    <a:pt x="18" y="45"/>
                    <a:pt x="23" y="45"/>
                  </a:cubicBezTo>
                  <a:cubicBezTo>
                    <a:pt x="29" y="45"/>
                    <a:pt x="36" y="43"/>
                    <a:pt x="40" y="38"/>
                  </a:cubicBezTo>
                  <a:cubicBezTo>
                    <a:pt x="43" y="34"/>
                    <a:pt x="45" y="29"/>
                    <a:pt x="45" y="24"/>
                  </a:cubicBezTo>
                  <a:cubicBezTo>
                    <a:pt x="45" y="18"/>
                    <a:pt x="42" y="12"/>
                    <a:pt x="37" y="7"/>
                  </a:cubicBezTo>
                  <a:cubicBezTo>
                    <a:pt x="33" y="4"/>
                    <a:pt x="28" y="2"/>
                    <a:pt x="23" y="2"/>
                  </a:cubicBezTo>
                  <a:cubicBezTo>
                    <a:pt x="17" y="2"/>
                    <a:pt x="11" y="5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4" name="Freeform 74">
              <a:extLst>
                <a:ext uri="{FF2B5EF4-FFF2-40B4-BE49-F238E27FC236}">
                  <a16:creationId xmlns:a16="http://schemas.microsoft.com/office/drawing/2014/main" id="{2668D0F2-D92D-4F6A-BE93-636A72765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" y="2809"/>
              <a:ext cx="16" cy="66"/>
            </a:xfrm>
            <a:custGeom>
              <a:avLst/>
              <a:gdLst>
                <a:gd name="T0" fmla="*/ 2 w 4"/>
                <a:gd name="T1" fmla="*/ 16 h 16"/>
                <a:gd name="T2" fmla="*/ 2 w 4"/>
                <a:gd name="T3" fmla="*/ 15 h 16"/>
                <a:gd name="T4" fmla="*/ 2 w 4"/>
                <a:gd name="T5" fmla="*/ 10 h 16"/>
                <a:gd name="T6" fmla="*/ 0 w 4"/>
                <a:gd name="T7" fmla="*/ 2 h 16"/>
                <a:gd name="T8" fmla="*/ 0 w 4"/>
                <a:gd name="T9" fmla="*/ 0 h 16"/>
                <a:gd name="T10" fmla="*/ 2 w 4"/>
                <a:gd name="T11" fmla="*/ 0 h 16"/>
                <a:gd name="T12" fmla="*/ 4 w 4"/>
                <a:gd name="T13" fmla="*/ 10 h 16"/>
                <a:gd name="T14" fmla="*/ 3 w 4"/>
                <a:gd name="T15" fmla="*/ 16 h 16"/>
                <a:gd name="T16" fmla="*/ 2 w 4"/>
                <a:gd name="T17" fmla="*/ 16 h 16"/>
                <a:gd name="T18" fmla="*/ 2 w 4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2" y="16"/>
                    <a:pt x="1" y="15"/>
                    <a:pt x="2" y="15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7"/>
                    <a:pt x="2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3"/>
                    <a:pt x="4" y="7"/>
                    <a:pt x="4" y="10"/>
                  </a:cubicBezTo>
                  <a:cubicBezTo>
                    <a:pt x="4" y="12"/>
                    <a:pt x="4" y="14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grpSp>
        <p:nvGrpSpPr>
          <p:cNvPr id="126" name="Group 77">
            <a:extLst>
              <a:ext uri="{FF2B5EF4-FFF2-40B4-BE49-F238E27FC236}">
                <a16:creationId xmlns:a16="http://schemas.microsoft.com/office/drawing/2014/main" id="{A1BBC7A4-D621-41C6-A5B0-D90DB4A3F8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69332" y="5516025"/>
            <a:ext cx="788782" cy="577700"/>
            <a:chOff x="2374" y="3475"/>
            <a:chExt cx="497" cy="364"/>
          </a:xfrm>
          <a:solidFill>
            <a:schemeClr val="bg1">
              <a:lumMod val="50000"/>
            </a:schemeClr>
          </a:solidFill>
        </p:grpSpPr>
        <p:sp>
          <p:nvSpPr>
            <p:cNvPr id="128" name="Freeform 78">
              <a:extLst>
                <a:ext uri="{FF2B5EF4-FFF2-40B4-BE49-F238E27FC236}">
                  <a16:creationId xmlns:a16="http://schemas.microsoft.com/office/drawing/2014/main" id="{68FA6F53-A6B1-4420-9321-92F3E7489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475"/>
              <a:ext cx="439" cy="320"/>
            </a:xfrm>
            <a:custGeom>
              <a:avLst/>
              <a:gdLst>
                <a:gd name="T0" fmla="*/ 82 w 90"/>
                <a:gd name="T1" fmla="*/ 65 h 65"/>
                <a:gd name="T2" fmla="*/ 82 w 90"/>
                <a:gd name="T3" fmla="*/ 4 h 65"/>
                <a:gd name="T4" fmla="*/ 72 w 90"/>
                <a:gd name="T5" fmla="*/ 2 h 65"/>
                <a:gd name="T6" fmla="*/ 70 w 90"/>
                <a:gd name="T7" fmla="*/ 64 h 65"/>
                <a:gd name="T8" fmla="*/ 69 w 90"/>
                <a:gd name="T9" fmla="*/ 65 h 65"/>
                <a:gd name="T10" fmla="*/ 62 w 90"/>
                <a:gd name="T11" fmla="*/ 65 h 65"/>
                <a:gd name="T12" fmla="*/ 61 w 90"/>
                <a:gd name="T13" fmla="*/ 17 h 65"/>
                <a:gd name="T14" fmla="*/ 51 w 90"/>
                <a:gd name="T15" fmla="*/ 14 h 65"/>
                <a:gd name="T16" fmla="*/ 49 w 90"/>
                <a:gd name="T17" fmla="*/ 64 h 65"/>
                <a:gd name="T18" fmla="*/ 48 w 90"/>
                <a:gd name="T19" fmla="*/ 65 h 65"/>
                <a:gd name="T20" fmla="*/ 41 w 90"/>
                <a:gd name="T21" fmla="*/ 65 h 65"/>
                <a:gd name="T22" fmla="*/ 41 w 90"/>
                <a:gd name="T23" fmla="*/ 32 h 65"/>
                <a:gd name="T24" fmla="*/ 31 w 90"/>
                <a:gd name="T25" fmla="*/ 30 h 65"/>
                <a:gd name="T26" fmla="*/ 29 w 90"/>
                <a:gd name="T27" fmla="*/ 64 h 65"/>
                <a:gd name="T28" fmla="*/ 28 w 90"/>
                <a:gd name="T29" fmla="*/ 65 h 65"/>
                <a:gd name="T30" fmla="*/ 21 w 90"/>
                <a:gd name="T31" fmla="*/ 65 h 65"/>
                <a:gd name="T32" fmla="*/ 20 w 90"/>
                <a:gd name="T33" fmla="*/ 22 h 65"/>
                <a:gd name="T34" fmla="*/ 10 w 90"/>
                <a:gd name="T35" fmla="*/ 20 h 65"/>
                <a:gd name="T36" fmla="*/ 8 w 90"/>
                <a:gd name="T37" fmla="*/ 64 h 65"/>
                <a:gd name="T38" fmla="*/ 7 w 90"/>
                <a:gd name="T39" fmla="*/ 65 h 65"/>
                <a:gd name="T40" fmla="*/ 0 w 90"/>
                <a:gd name="T41" fmla="*/ 64 h 65"/>
                <a:gd name="T42" fmla="*/ 6 w 90"/>
                <a:gd name="T43" fmla="*/ 63 h 65"/>
                <a:gd name="T44" fmla="*/ 10 w 90"/>
                <a:gd name="T45" fmla="*/ 18 h 65"/>
                <a:gd name="T46" fmla="*/ 22 w 90"/>
                <a:gd name="T47" fmla="*/ 22 h 65"/>
                <a:gd name="T48" fmla="*/ 27 w 90"/>
                <a:gd name="T49" fmla="*/ 63 h 65"/>
                <a:gd name="T50" fmla="*/ 31 w 90"/>
                <a:gd name="T51" fmla="*/ 28 h 65"/>
                <a:gd name="T52" fmla="*/ 43 w 90"/>
                <a:gd name="T53" fmla="*/ 32 h 65"/>
                <a:gd name="T54" fmla="*/ 47 w 90"/>
                <a:gd name="T55" fmla="*/ 63 h 65"/>
                <a:gd name="T56" fmla="*/ 51 w 90"/>
                <a:gd name="T57" fmla="*/ 12 h 65"/>
                <a:gd name="T58" fmla="*/ 63 w 90"/>
                <a:gd name="T59" fmla="*/ 17 h 65"/>
                <a:gd name="T60" fmla="*/ 68 w 90"/>
                <a:gd name="T61" fmla="*/ 63 h 65"/>
                <a:gd name="T62" fmla="*/ 72 w 90"/>
                <a:gd name="T63" fmla="*/ 0 h 65"/>
                <a:gd name="T64" fmla="*/ 84 w 90"/>
                <a:gd name="T65" fmla="*/ 4 h 65"/>
                <a:gd name="T66" fmla="*/ 89 w 90"/>
                <a:gd name="T67" fmla="*/ 63 h 65"/>
                <a:gd name="T68" fmla="*/ 89 w 90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65">
                  <a:moveTo>
                    <a:pt x="83" y="65"/>
                  </a:moveTo>
                  <a:cubicBezTo>
                    <a:pt x="83" y="65"/>
                    <a:pt x="82" y="65"/>
                    <a:pt x="82" y="65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3"/>
                    <a:pt x="81" y="2"/>
                    <a:pt x="80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1" y="2"/>
                    <a:pt x="70" y="3"/>
                    <a:pt x="70" y="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0" y="64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4"/>
                    <a:pt x="61" y="64"/>
                    <a:pt x="61" y="64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5"/>
                    <a:pt x="60" y="14"/>
                    <a:pt x="5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14"/>
                    <a:pt x="49" y="15"/>
                    <a:pt x="49" y="17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9" y="64"/>
                    <a:pt x="49" y="64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1" y="65"/>
                    <a:pt x="41" y="6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0" y="30"/>
                    <a:pt x="39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30"/>
                    <a:pt x="29" y="31"/>
                    <a:pt x="29" y="32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4"/>
                    <a:pt x="20" y="64"/>
                    <a:pt x="20" y="6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0"/>
                    <a:pt x="18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1"/>
                    <a:pt x="8" y="22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5"/>
                  </a:cubicBezTo>
                  <a:cubicBezTo>
                    <a:pt x="8" y="65"/>
                    <a:pt x="8" y="65"/>
                    <a:pt x="7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5"/>
                    <a:pt x="0" y="64"/>
                    <a:pt x="0" y="64"/>
                  </a:cubicBezTo>
                  <a:cubicBezTo>
                    <a:pt x="0" y="63"/>
                    <a:pt x="0" y="63"/>
                    <a:pt x="1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8" y="18"/>
                    <a:pt x="10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2" y="20"/>
                    <a:pt x="22" y="2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3" y="30"/>
                    <a:pt x="43" y="32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4"/>
                    <a:pt x="49" y="12"/>
                    <a:pt x="51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2" y="12"/>
                    <a:pt x="63" y="14"/>
                    <a:pt x="63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90" y="63"/>
                    <a:pt x="90" y="63"/>
                    <a:pt x="90" y="64"/>
                  </a:cubicBezTo>
                  <a:cubicBezTo>
                    <a:pt x="90" y="64"/>
                    <a:pt x="90" y="65"/>
                    <a:pt x="89" y="65"/>
                  </a:cubicBezTo>
                  <a:lnTo>
                    <a:pt x="83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29" name="Freeform 79">
              <a:extLst>
                <a:ext uri="{FF2B5EF4-FFF2-40B4-BE49-F238E27FC236}">
                  <a16:creationId xmlns:a16="http://schemas.microsoft.com/office/drawing/2014/main" id="{8578540D-46D4-413E-8A61-BEFD8492C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3820"/>
              <a:ext cx="497" cy="9"/>
            </a:xfrm>
            <a:custGeom>
              <a:avLst/>
              <a:gdLst>
                <a:gd name="T0" fmla="*/ 1 w 102"/>
                <a:gd name="T1" fmla="*/ 2 h 2"/>
                <a:gd name="T2" fmla="*/ 0 w 102"/>
                <a:gd name="T3" fmla="*/ 1 h 2"/>
                <a:gd name="T4" fmla="*/ 1 w 102"/>
                <a:gd name="T5" fmla="*/ 0 h 2"/>
                <a:gd name="T6" fmla="*/ 101 w 102"/>
                <a:gd name="T7" fmla="*/ 0 h 2"/>
                <a:gd name="T8" fmla="*/ 102 w 102"/>
                <a:gd name="T9" fmla="*/ 1 h 2"/>
                <a:gd name="T10" fmla="*/ 101 w 102"/>
                <a:gd name="T11" fmla="*/ 2 h 2"/>
                <a:gd name="T12" fmla="*/ 1 w 10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2" y="0"/>
                    <a:pt x="102" y="1"/>
                    <a:pt x="102" y="1"/>
                  </a:cubicBezTo>
                  <a:cubicBezTo>
                    <a:pt x="102" y="2"/>
                    <a:pt x="102" y="2"/>
                    <a:pt x="101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30" name="Freeform 80">
              <a:extLst>
                <a:ext uri="{FF2B5EF4-FFF2-40B4-BE49-F238E27FC236}">
                  <a16:creationId xmlns:a16="http://schemas.microsoft.com/office/drawing/2014/main" id="{5E6C9305-9E38-4E8A-B56E-4491279EF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3810"/>
              <a:ext cx="10" cy="29"/>
            </a:xfrm>
            <a:custGeom>
              <a:avLst/>
              <a:gdLst>
                <a:gd name="T0" fmla="*/ 0 w 2"/>
                <a:gd name="T1" fmla="*/ 5 h 6"/>
                <a:gd name="T2" fmla="*/ 0 w 2"/>
                <a:gd name="T3" fmla="*/ 1 h 6"/>
                <a:gd name="T4" fmla="*/ 1 w 2"/>
                <a:gd name="T5" fmla="*/ 0 h 6"/>
                <a:gd name="T6" fmla="*/ 2 w 2"/>
                <a:gd name="T7" fmla="*/ 1 h 6"/>
                <a:gd name="T8" fmla="*/ 2 w 2"/>
                <a:gd name="T9" fmla="*/ 5 h 6"/>
                <a:gd name="T10" fmla="*/ 1 w 2"/>
                <a:gd name="T11" fmla="*/ 6 h 6"/>
                <a:gd name="T12" fmla="*/ 0 w 2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31" name="Freeform 81">
              <a:extLst>
                <a:ext uri="{FF2B5EF4-FFF2-40B4-BE49-F238E27FC236}">
                  <a16:creationId xmlns:a16="http://schemas.microsoft.com/office/drawing/2014/main" id="{4F294973-265A-4CB5-B4C3-AD1B1EDCD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810"/>
              <a:ext cx="10" cy="29"/>
            </a:xfrm>
            <a:custGeom>
              <a:avLst/>
              <a:gdLst>
                <a:gd name="T0" fmla="*/ 0 w 2"/>
                <a:gd name="T1" fmla="*/ 5 h 6"/>
                <a:gd name="T2" fmla="*/ 0 w 2"/>
                <a:gd name="T3" fmla="*/ 1 h 6"/>
                <a:gd name="T4" fmla="*/ 1 w 2"/>
                <a:gd name="T5" fmla="*/ 0 h 6"/>
                <a:gd name="T6" fmla="*/ 2 w 2"/>
                <a:gd name="T7" fmla="*/ 1 h 6"/>
                <a:gd name="T8" fmla="*/ 2 w 2"/>
                <a:gd name="T9" fmla="*/ 5 h 6"/>
                <a:gd name="T10" fmla="*/ 1 w 2"/>
                <a:gd name="T11" fmla="*/ 6 h 6"/>
                <a:gd name="T12" fmla="*/ 0 w 2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grpSp>
        <p:nvGrpSpPr>
          <p:cNvPr id="22" name="Group 201">
            <a:extLst>
              <a:ext uri="{FF2B5EF4-FFF2-40B4-BE49-F238E27FC236}">
                <a16:creationId xmlns:a16="http://schemas.microsoft.com/office/drawing/2014/main" id="{7ACB689E-B319-BB93-6AFC-B93767F315D4}"/>
              </a:ext>
            </a:extLst>
          </p:cNvPr>
          <p:cNvGrpSpPr>
            <a:grpSpLocks/>
          </p:cNvGrpSpPr>
          <p:nvPr/>
        </p:nvGrpSpPr>
        <p:grpSpPr bwMode="auto">
          <a:xfrm>
            <a:off x="725516" y="6302662"/>
            <a:ext cx="737996" cy="129349"/>
            <a:chOff x="1703388" y="2006913"/>
            <a:chExt cx="1478230" cy="25868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C0993B-29B8-4629-1D23-AACAD4B9C12E}"/>
                </a:ext>
              </a:extLst>
            </p:cNvPr>
            <p:cNvSpPr/>
            <p:nvPr/>
          </p:nvSpPr>
          <p:spPr>
            <a:xfrm>
              <a:off x="1703388" y="2006913"/>
              <a:ext cx="259087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989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6793B0-547E-05BB-2E02-FA845FB63FAD}"/>
                </a:ext>
              </a:extLst>
            </p:cNvPr>
            <p:cNvSpPr/>
            <p:nvPr/>
          </p:nvSpPr>
          <p:spPr>
            <a:xfrm>
              <a:off x="2008571" y="2006913"/>
              <a:ext cx="259087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989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0EBDAE-B979-7553-60D9-41F653EFAE82}"/>
                </a:ext>
              </a:extLst>
            </p:cNvPr>
            <p:cNvSpPr/>
            <p:nvPr/>
          </p:nvSpPr>
          <p:spPr>
            <a:xfrm>
              <a:off x="2313754" y="2006913"/>
              <a:ext cx="257498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989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629904-BD2D-13FD-35A9-5A3EFA8BE0B6}"/>
                </a:ext>
              </a:extLst>
            </p:cNvPr>
            <p:cNvSpPr/>
            <p:nvPr/>
          </p:nvSpPr>
          <p:spPr>
            <a:xfrm>
              <a:off x="2617347" y="2006913"/>
              <a:ext cx="259088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989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B45FB2-9274-1391-76D8-8ACE2B606378}"/>
                </a:ext>
              </a:extLst>
            </p:cNvPr>
            <p:cNvSpPr/>
            <p:nvPr/>
          </p:nvSpPr>
          <p:spPr>
            <a:xfrm>
              <a:off x="2922530" y="2006913"/>
              <a:ext cx="259088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989">
                <a:defRPr/>
              </a:pPr>
              <a:endParaRPr lang="en-US" sz="900">
                <a:latin typeface="Lato Light" panose="020F0302020204030203" pitchFamily="34" charset="77"/>
              </a:endParaRPr>
            </a:p>
          </p:txBody>
        </p:sp>
      </p:grpSp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E53DD6C8-A366-AADB-12DE-778870AF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568" y="40539"/>
            <a:ext cx="1163281" cy="12052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D9D546-A357-8ECD-B603-94AA2B989584}"/>
              </a:ext>
            </a:extLst>
          </p:cNvPr>
          <p:cNvSpPr txBox="1"/>
          <p:nvPr/>
        </p:nvSpPr>
        <p:spPr>
          <a:xfrm>
            <a:off x="5311973" y="1951147"/>
            <a:ext cx="62450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1.Dataset Selection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2.Model Development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3.Explainability Tools Implementation --&gt;SHAP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SHapley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Additive Explanations): --&gt; LIME (Local Interpretable Model-agnostic Explanations)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4.Bias Detection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5.Comparative Analysis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6.Documentation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97897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oderna Light Version">
      <a:dk1>
        <a:srgbClr val="445469"/>
      </a:dk1>
      <a:lt1>
        <a:sysClr val="window" lastClr="FFFFFF"/>
      </a:lt1>
      <a:dk2>
        <a:srgbClr val="445469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FF2638"/>
      </a:hlink>
      <a:folHlink>
        <a:srgbClr val="EE8A1E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Company Introduction PPThemes</Template>
  <TotalTime>8890</TotalTime>
  <Words>1150</Words>
  <Application>Microsoft Office PowerPoint</Application>
  <PresentationFormat>Widescreen</PresentationFormat>
  <Paragraphs>211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Lato</vt:lpstr>
      <vt:lpstr>Lato Black</vt:lpstr>
      <vt:lpstr>Lato Light</vt:lpstr>
      <vt:lpstr>Lato Regular</vt:lpstr>
      <vt:lpstr>Montserrat</vt:lpstr>
      <vt:lpstr>Montserrat SemiBold</vt:lpstr>
      <vt:lpstr>Poppins</vt:lpstr>
      <vt:lpstr>Source Sans Pro</vt:lpstr>
      <vt:lpstr>Times New Roman</vt:lpstr>
      <vt:lpstr>Wingdings</vt:lpstr>
      <vt:lpstr>Default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BHANU PRASAD U 9921004734</cp:lastModifiedBy>
  <cp:revision>1065</cp:revision>
  <dcterms:created xsi:type="dcterms:W3CDTF">2020-03-21T22:03:23Z</dcterms:created>
  <dcterms:modified xsi:type="dcterms:W3CDTF">2024-12-24T03:23:10Z</dcterms:modified>
</cp:coreProperties>
</file>