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0" r:id="rId6"/>
    <p:sldId id="265" r:id="rId7"/>
    <p:sldId id="266" r:id="rId8"/>
    <p:sldId id="267" r:id="rId9"/>
    <p:sldId id="268" r:id="rId10"/>
    <p:sldId id="269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ED91AC-1345-449B-8B30-20275E24E8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E02D9657-0CFA-44ED-A44C-6CBE0DF5B33D}">
      <dgm:prSet/>
      <dgm:spPr/>
      <dgm:t>
        <a:bodyPr/>
        <a:lstStyle/>
        <a:p>
          <a:pPr>
            <a:defRPr cap="all"/>
          </a:pPr>
          <a:r>
            <a:rPr lang="en-US"/>
            <a:t>Objective</a:t>
          </a:r>
        </a:p>
      </dgm:t>
    </dgm:pt>
    <dgm:pt modelId="{BE4A1ABC-B72D-4C84-9A80-7F28E76C9CAD}" type="parTrans" cxnId="{C625FFA7-1D5B-41CC-87C1-C75AA797DFAA}">
      <dgm:prSet/>
      <dgm:spPr/>
      <dgm:t>
        <a:bodyPr/>
        <a:lstStyle/>
        <a:p>
          <a:endParaRPr lang="en-US"/>
        </a:p>
      </dgm:t>
    </dgm:pt>
    <dgm:pt modelId="{6B1FD74B-9DA7-4AB4-925C-F111B94C9DB9}" type="sibTrans" cxnId="{C625FFA7-1D5B-41CC-87C1-C75AA797DFAA}">
      <dgm:prSet/>
      <dgm:spPr/>
      <dgm:t>
        <a:bodyPr/>
        <a:lstStyle/>
        <a:p>
          <a:endParaRPr lang="en-US"/>
        </a:p>
      </dgm:t>
    </dgm:pt>
    <dgm:pt modelId="{01C3D43B-906E-41E3-944D-9066F49275D6}">
      <dgm:prSet/>
      <dgm:spPr/>
      <dgm:t>
        <a:bodyPr/>
        <a:lstStyle/>
        <a:p>
          <a:pPr>
            <a:defRPr cap="all"/>
          </a:pPr>
          <a:r>
            <a:rPr lang="en-US"/>
            <a:t>Functional Specifications</a:t>
          </a:r>
        </a:p>
      </dgm:t>
    </dgm:pt>
    <dgm:pt modelId="{1151874A-D04E-43C5-9A56-D1E343FE74B3}" type="parTrans" cxnId="{A025573E-63BF-434E-8077-D353E5550080}">
      <dgm:prSet/>
      <dgm:spPr/>
      <dgm:t>
        <a:bodyPr/>
        <a:lstStyle/>
        <a:p>
          <a:endParaRPr lang="en-US"/>
        </a:p>
      </dgm:t>
    </dgm:pt>
    <dgm:pt modelId="{ACB98C31-9F2E-4A90-AA75-1EF0BC3DEA17}" type="sibTrans" cxnId="{A025573E-63BF-434E-8077-D353E5550080}">
      <dgm:prSet/>
      <dgm:spPr/>
      <dgm:t>
        <a:bodyPr/>
        <a:lstStyle/>
        <a:p>
          <a:endParaRPr lang="en-US"/>
        </a:p>
      </dgm:t>
    </dgm:pt>
    <dgm:pt modelId="{3D0FB99C-D6DF-47BD-BF1F-8B9934BAB627}">
      <dgm:prSet/>
      <dgm:spPr/>
      <dgm:t>
        <a:bodyPr/>
        <a:lstStyle/>
        <a:p>
          <a:pPr>
            <a:defRPr cap="all"/>
          </a:pPr>
          <a:r>
            <a:rPr lang="en-US"/>
            <a:t>Technical Specifications</a:t>
          </a:r>
        </a:p>
      </dgm:t>
    </dgm:pt>
    <dgm:pt modelId="{9BD13935-E21E-4FBD-8AF0-7767D4986BFF}" type="parTrans" cxnId="{2B0C58CE-A3EE-43F7-BA15-67F3900961E0}">
      <dgm:prSet/>
      <dgm:spPr/>
      <dgm:t>
        <a:bodyPr/>
        <a:lstStyle/>
        <a:p>
          <a:endParaRPr lang="en-US"/>
        </a:p>
      </dgm:t>
    </dgm:pt>
    <dgm:pt modelId="{3BFEB76A-EB87-4CBA-9AA1-E1678D58FA45}" type="sibTrans" cxnId="{2B0C58CE-A3EE-43F7-BA15-67F3900961E0}">
      <dgm:prSet/>
      <dgm:spPr/>
      <dgm:t>
        <a:bodyPr/>
        <a:lstStyle/>
        <a:p>
          <a:endParaRPr lang="en-US"/>
        </a:p>
      </dgm:t>
    </dgm:pt>
    <dgm:pt modelId="{DBD572EA-3707-4518-A9ED-EE90BA33DBE2}" type="pres">
      <dgm:prSet presAssocID="{13ED91AC-1345-449B-8B30-20275E24E84F}" presName="root" presStyleCnt="0">
        <dgm:presLayoutVars>
          <dgm:dir/>
          <dgm:resizeHandles val="exact"/>
        </dgm:presLayoutVars>
      </dgm:prSet>
      <dgm:spPr/>
    </dgm:pt>
    <dgm:pt modelId="{65670FE5-9FB0-4FC0-B317-4E91B0532A73}" type="pres">
      <dgm:prSet presAssocID="{E02D9657-0CFA-44ED-A44C-6CBE0DF5B33D}" presName="compNode" presStyleCnt="0"/>
      <dgm:spPr/>
    </dgm:pt>
    <dgm:pt modelId="{4AE09B41-473F-4269-B6DA-071E529666BE}" type="pres">
      <dgm:prSet presAssocID="{E02D9657-0CFA-44ED-A44C-6CBE0DF5B33D}" presName="iconBgRect" presStyleLbl="bgShp" presStyleIdx="0" presStyleCnt="3"/>
      <dgm:spPr/>
    </dgm:pt>
    <dgm:pt modelId="{77F22021-FC88-496F-9727-DE73CEDD9CE0}" type="pres">
      <dgm:prSet presAssocID="{E02D9657-0CFA-44ED-A44C-6CBE0DF5B3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9E67441D-9299-489A-991E-095A581FBD31}" type="pres">
      <dgm:prSet presAssocID="{E02D9657-0CFA-44ED-A44C-6CBE0DF5B33D}" presName="spaceRect" presStyleCnt="0"/>
      <dgm:spPr/>
    </dgm:pt>
    <dgm:pt modelId="{65B48017-F457-41A8-B691-45B702653722}" type="pres">
      <dgm:prSet presAssocID="{E02D9657-0CFA-44ED-A44C-6CBE0DF5B33D}" presName="textRect" presStyleLbl="revTx" presStyleIdx="0" presStyleCnt="3">
        <dgm:presLayoutVars>
          <dgm:chMax val="1"/>
          <dgm:chPref val="1"/>
        </dgm:presLayoutVars>
      </dgm:prSet>
      <dgm:spPr/>
    </dgm:pt>
    <dgm:pt modelId="{C024F9B0-FD6A-4295-AFE4-C091B9A58438}" type="pres">
      <dgm:prSet presAssocID="{6B1FD74B-9DA7-4AB4-925C-F111B94C9DB9}" presName="sibTrans" presStyleCnt="0"/>
      <dgm:spPr/>
    </dgm:pt>
    <dgm:pt modelId="{140FBF67-402A-4B26-97C2-E568E3E214C8}" type="pres">
      <dgm:prSet presAssocID="{01C3D43B-906E-41E3-944D-9066F49275D6}" presName="compNode" presStyleCnt="0"/>
      <dgm:spPr/>
    </dgm:pt>
    <dgm:pt modelId="{7EAE0662-BDD2-439C-9187-9D9003397794}" type="pres">
      <dgm:prSet presAssocID="{01C3D43B-906E-41E3-944D-9066F49275D6}" presName="iconBgRect" presStyleLbl="bgShp" presStyleIdx="1" presStyleCnt="3"/>
      <dgm:spPr/>
    </dgm:pt>
    <dgm:pt modelId="{5C3537AC-73BA-4B28-B900-3F947F2C289A}" type="pres">
      <dgm:prSet presAssocID="{01C3D43B-906E-41E3-944D-9066F49275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03D74E2-4613-40A0-8B96-4B28D2D8C72D}" type="pres">
      <dgm:prSet presAssocID="{01C3D43B-906E-41E3-944D-9066F49275D6}" presName="spaceRect" presStyleCnt="0"/>
      <dgm:spPr/>
    </dgm:pt>
    <dgm:pt modelId="{3EDC3976-F58D-4695-BBF3-23189EB72324}" type="pres">
      <dgm:prSet presAssocID="{01C3D43B-906E-41E3-944D-9066F49275D6}" presName="textRect" presStyleLbl="revTx" presStyleIdx="1" presStyleCnt="3">
        <dgm:presLayoutVars>
          <dgm:chMax val="1"/>
          <dgm:chPref val="1"/>
        </dgm:presLayoutVars>
      </dgm:prSet>
      <dgm:spPr/>
    </dgm:pt>
    <dgm:pt modelId="{84C0A3EF-219D-4372-8B3A-2D924B34B283}" type="pres">
      <dgm:prSet presAssocID="{ACB98C31-9F2E-4A90-AA75-1EF0BC3DEA17}" presName="sibTrans" presStyleCnt="0"/>
      <dgm:spPr/>
    </dgm:pt>
    <dgm:pt modelId="{57D686A8-CE67-4335-B35B-E762182616FB}" type="pres">
      <dgm:prSet presAssocID="{3D0FB99C-D6DF-47BD-BF1F-8B9934BAB627}" presName="compNode" presStyleCnt="0"/>
      <dgm:spPr/>
    </dgm:pt>
    <dgm:pt modelId="{1D99F5E5-40B3-4023-9594-B9EF405BE02F}" type="pres">
      <dgm:prSet presAssocID="{3D0FB99C-D6DF-47BD-BF1F-8B9934BAB627}" presName="iconBgRect" presStyleLbl="bgShp" presStyleIdx="2" presStyleCnt="3"/>
      <dgm:spPr/>
    </dgm:pt>
    <dgm:pt modelId="{0D9583CB-BB4C-4C23-AD5E-1C069961014E}" type="pres">
      <dgm:prSet presAssocID="{3D0FB99C-D6DF-47BD-BF1F-8B9934BAB6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471EDAF-D742-4F78-80A9-53A2B13BAB20}" type="pres">
      <dgm:prSet presAssocID="{3D0FB99C-D6DF-47BD-BF1F-8B9934BAB627}" presName="spaceRect" presStyleCnt="0"/>
      <dgm:spPr/>
    </dgm:pt>
    <dgm:pt modelId="{1D4C22D7-902B-4A35-BBB4-343A62473660}" type="pres">
      <dgm:prSet presAssocID="{3D0FB99C-D6DF-47BD-BF1F-8B9934BAB62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025573E-63BF-434E-8077-D353E5550080}" srcId="{13ED91AC-1345-449B-8B30-20275E24E84F}" destId="{01C3D43B-906E-41E3-944D-9066F49275D6}" srcOrd="1" destOrd="0" parTransId="{1151874A-D04E-43C5-9A56-D1E343FE74B3}" sibTransId="{ACB98C31-9F2E-4A90-AA75-1EF0BC3DEA17}"/>
    <dgm:cxn modelId="{8D296240-7309-4430-A7C9-86A589D25B4A}" type="presOf" srcId="{3D0FB99C-D6DF-47BD-BF1F-8B9934BAB627}" destId="{1D4C22D7-902B-4A35-BBB4-343A62473660}" srcOrd="0" destOrd="0" presId="urn:microsoft.com/office/officeart/2018/5/layout/IconCircleLabelList"/>
    <dgm:cxn modelId="{DFAE6250-E4EA-479D-A4F1-EE49BC0C8BFF}" type="presOf" srcId="{01C3D43B-906E-41E3-944D-9066F49275D6}" destId="{3EDC3976-F58D-4695-BBF3-23189EB72324}" srcOrd="0" destOrd="0" presId="urn:microsoft.com/office/officeart/2018/5/layout/IconCircleLabelList"/>
    <dgm:cxn modelId="{1A3A4986-4117-4267-ABCA-C0EFF2CF62AE}" type="presOf" srcId="{13ED91AC-1345-449B-8B30-20275E24E84F}" destId="{DBD572EA-3707-4518-A9ED-EE90BA33DBE2}" srcOrd="0" destOrd="0" presId="urn:microsoft.com/office/officeart/2018/5/layout/IconCircleLabelList"/>
    <dgm:cxn modelId="{74AE4FA6-7F9A-4305-8F7B-B5B8CB31C04F}" type="presOf" srcId="{E02D9657-0CFA-44ED-A44C-6CBE0DF5B33D}" destId="{65B48017-F457-41A8-B691-45B702653722}" srcOrd="0" destOrd="0" presId="urn:microsoft.com/office/officeart/2018/5/layout/IconCircleLabelList"/>
    <dgm:cxn modelId="{C625FFA7-1D5B-41CC-87C1-C75AA797DFAA}" srcId="{13ED91AC-1345-449B-8B30-20275E24E84F}" destId="{E02D9657-0CFA-44ED-A44C-6CBE0DF5B33D}" srcOrd="0" destOrd="0" parTransId="{BE4A1ABC-B72D-4C84-9A80-7F28E76C9CAD}" sibTransId="{6B1FD74B-9DA7-4AB4-925C-F111B94C9DB9}"/>
    <dgm:cxn modelId="{2B0C58CE-A3EE-43F7-BA15-67F3900961E0}" srcId="{13ED91AC-1345-449B-8B30-20275E24E84F}" destId="{3D0FB99C-D6DF-47BD-BF1F-8B9934BAB627}" srcOrd="2" destOrd="0" parTransId="{9BD13935-E21E-4FBD-8AF0-7767D4986BFF}" sibTransId="{3BFEB76A-EB87-4CBA-9AA1-E1678D58FA45}"/>
    <dgm:cxn modelId="{3FB4469C-68B2-4DDD-97FA-0525FC9182C2}" type="presParOf" srcId="{DBD572EA-3707-4518-A9ED-EE90BA33DBE2}" destId="{65670FE5-9FB0-4FC0-B317-4E91B0532A73}" srcOrd="0" destOrd="0" presId="urn:microsoft.com/office/officeart/2018/5/layout/IconCircleLabelList"/>
    <dgm:cxn modelId="{6A061D5E-873C-4A25-8681-8D2762D2F5B3}" type="presParOf" srcId="{65670FE5-9FB0-4FC0-B317-4E91B0532A73}" destId="{4AE09B41-473F-4269-B6DA-071E529666BE}" srcOrd="0" destOrd="0" presId="urn:microsoft.com/office/officeart/2018/5/layout/IconCircleLabelList"/>
    <dgm:cxn modelId="{10B26581-B30C-4005-AB53-D5A7F59FAC75}" type="presParOf" srcId="{65670FE5-9FB0-4FC0-B317-4E91B0532A73}" destId="{77F22021-FC88-496F-9727-DE73CEDD9CE0}" srcOrd="1" destOrd="0" presId="urn:microsoft.com/office/officeart/2018/5/layout/IconCircleLabelList"/>
    <dgm:cxn modelId="{C8D76F6A-AF95-45EB-8D90-6B033C7FC07E}" type="presParOf" srcId="{65670FE5-9FB0-4FC0-B317-4E91B0532A73}" destId="{9E67441D-9299-489A-991E-095A581FBD31}" srcOrd="2" destOrd="0" presId="urn:microsoft.com/office/officeart/2018/5/layout/IconCircleLabelList"/>
    <dgm:cxn modelId="{1FE2711B-3EB6-4BFE-99B0-CF4D18356C67}" type="presParOf" srcId="{65670FE5-9FB0-4FC0-B317-4E91B0532A73}" destId="{65B48017-F457-41A8-B691-45B702653722}" srcOrd="3" destOrd="0" presId="urn:microsoft.com/office/officeart/2018/5/layout/IconCircleLabelList"/>
    <dgm:cxn modelId="{F3D315FE-B507-4B62-A2AB-2FEB8FBA9D9F}" type="presParOf" srcId="{DBD572EA-3707-4518-A9ED-EE90BA33DBE2}" destId="{C024F9B0-FD6A-4295-AFE4-C091B9A58438}" srcOrd="1" destOrd="0" presId="urn:microsoft.com/office/officeart/2018/5/layout/IconCircleLabelList"/>
    <dgm:cxn modelId="{8925319B-8166-4A33-AACA-956B665F517A}" type="presParOf" srcId="{DBD572EA-3707-4518-A9ED-EE90BA33DBE2}" destId="{140FBF67-402A-4B26-97C2-E568E3E214C8}" srcOrd="2" destOrd="0" presId="urn:microsoft.com/office/officeart/2018/5/layout/IconCircleLabelList"/>
    <dgm:cxn modelId="{443C2916-24F2-48D8-9AEB-261083932CE2}" type="presParOf" srcId="{140FBF67-402A-4B26-97C2-E568E3E214C8}" destId="{7EAE0662-BDD2-439C-9187-9D9003397794}" srcOrd="0" destOrd="0" presId="urn:microsoft.com/office/officeart/2018/5/layout/IconCircleLabelList"/>
    <dgm:cxn modelId="{75C70E38-8EF0-403A-A9DF-129B24982E87}" type="presParOf" srcId="{140FBF67-402A-4B26-97C2-E568E3E214C8}" destId="{5C3537AC-73BA-4B28-B900-3F947F2C289A}" srcOrd="1" destOrd="0" presId="urn:microsoft.com/office/officeart/2018/5/layout/IconCircleLabelList"/>
    <dgm:cxn modelId="{976F3C13-441C-4C84-9511-552E42BB84A2}" type="presParOf" srcId="{140FBF67-402A-4B26-97C2-E568E3E214C8}" destId="{803D74E2-4613-40A0-8B96-4B28D2D8C72D}" srcOrd="2" destOrd="0" presId="urn:microsoft.com/office/officeart/2018/5/layout/IconCircleLabelList"/>
    <dgm:cxn modelId="{12C2CDCF-875D-44FD-B584-64CAF1374696}" type="presParOf" srcId="{140FBF67-402A-4B26-97C2-E568E3E214C8}" destId="{3EDC3976-F58D-4695-BBF3-23189EB72324}" srcOrd="3" destOrd="0" presId="urn:microsoft.com/office/officeart/2018/5/layout/IconCircleLabelList"/>
    <dgm:cxn modelId="{DE5A9790-42F3-4487-905A-F9A0FF0239DF}" type="presParOf" srcId="{DBD572EA-3707-4518-A9ED-EE90BA33DBE2}" destId="{84C0A3EF-219D-4372-8B3A-2D924B34B283}" srcOrd="3" destOrd="0" presId="urn:microsoft.com/office/officeart/2018/5/layout/IconCircleLabelList"/>
    <dgm:cxn modelId="{1AA9398F-7CBA-4686-BD2E-580987D85D08}" type="presParOf" srcId="{DBD572EA-3707-4518-A9ED-EE90BA33DBE2}" destId="{57D686A8-CE67-4335-B35B-E762182616FB}" srcOrd="4" destOrd="0" presId="urn:microsoft.com/office/officeart/2018/5/layout/IconCircleLabelList"/>
    <dgm:cxn modelId="{D7A0BAA5-B59D-4B96-B4D4-0ACAEEF89450}" type="presParOf" srcId="{57D686A8-CE67-4335-B35B-E762182616FB}" destId="{1D99F5E5-40B3-4023-9594-B9EF405BE02F}" srcOrd="0" destOrd="0" presId="urn:microsoft.com/office/officeart/2018/5/layout/IconCircleLabelList"/>
    <dgm:cxn modelId="{0B9DF171-5C9A-4F75-AB7A-18EC8B7917A1}" type="presParOf" srcId="{57D686A8-CE67-4335-B35B-E762182616FB}" destId="{0D9583CB-BB4C-4C23-AD5E-1C069961014E}" srcOrd="1" destOrd="0" presId="urn:microsoft.com/office/officeart/2018/5/layout/IconCircleLabelList"/>
    <dgm:cxn modelId="{E8F84612-D03F-4308-A042-9803CBB781B4}" type="presParOf" srcId="{57D686A8-CE67-4335-B35B-E762182616FB}" destId="{6471EDAF-D742-4F78-80A9-53A2B13BAB20}" srcOrd="2" destOrd="0" presId="urn:microsoft.com/office/officeart/2018/5/layout/IconCircleLabelList"/>
    <dgm:cxn modelId="{BAC5A1AF-71FE-46EE-9E38-7A69669CEB46}" type="presParOf" srcId="{57D686A8-CE67-4335-B35B-E762182616FB}" destId="{1D4C22D7-902B-4A35-BBB4-343A6247366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09B41-473F-4269-B6DA-071E529666BE}">
      <dsp:nvSpPr>
        <dsp:cNvPr id="0" name=""/>
        <dsp:cNvSpPr/>
      </dsp:nvSpPr>
      <dsp:spPr>
        <a:xfrm>
          <a:off x="344749" y="1259637"/>
          <a:ext cx="1076554" cy="107655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22021-FC88-496F-9727-DE73CEDD9CE0}">
      <dsp:nvSpPr>
        <dsp:cNvPr id="0" name=""/>
        <dsp:cNvSpPr/>
      </dsp:nvSpPr>
      <dsp:spPr>
        <a:xfrm>
          <a:off x="574179" y="1489067"/>
          <a:ext cx="617695" cy="6176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48017-F457-41A8-B691-45B702653722}">
      <dsp:nvSpPr>
        <dsp:cNvPr id="0" name=""/>
        <dsp:cNvSpPr/>
      </dsp:nvSpPr>
      <dsp:spPr>
        <a:xfrm>
          <a:off x="605" y="2671512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Objective</a:t>
          </a:r>
        </a:p>
      </dsp:txBody>
      <dsp:txXfrm>
        <a:off x="605" y="2671512"/>
        <a:ext cx="1764843" cy="705937"/>
      </dsp:txXfrm>
    </dsp:sp>
    <dsp:sp modelId="{7EAE0662-BDD2-439C-9187-9D9003397794}">
      <dsp:nvSpPr>
        <dsp:cNvPr id="0" name=""/>
        <dsp:cNvSpPr/>
      </dsp:nvSpPr>
      <dsp:spPr>
        <a:xfrm>
          <a:off x="2418441" y="1259637"/>
          <a:ext cx="1076554" cy="107655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537AC-73BA-4B28-B900-3F947F2C289A}">
      <dsp:nvSpPr>
        <dsp:cNvPr id="0" name=""/>
        <dsp:cNvSpPr/>
      </dsp:nvSpPr>
      <dsp:spPr>
        <a:xfrm>
          <a:off x="2647870" y="1489067"/>
          <a:ext cx="617695" cy="6176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C3976-F58D-4695-BBF3-23189EB72324}">
      <dsp:nvSpPr>
        <dsp:cNvPr id="0" name=""/>
        <dsp:cNvSpPr/>
      </dsp:nvSpPr>
      <dsp:spPr>
        <a:xfrm>
          <a:off x="2074296" y="2671512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Functional Specifications</a:t>
          </a:r>
        </a:p>
      </dsp:txBody>
      <dsp:txXfrm>
        <a:off x="2074296" y="2671512"/>
        <a:ext cx="1764843" cy="705937"/>
      </dsp:txXfrm>
    </dsp:sp>
    <dsp:sp modelId="{1D99F5E5-40B3-4023-9594-B9EF405BE02F}">
      <dsp:nvSpPr>
        <dsp:cNvPr id="0" name=""/>
        <dsp:cNvSpPr/>
      </dsp:nvSpPr>
      <dsp:spPr>
        <a:xfrm>
          <a:off x="4492132" y="1259637"/>
          <a:ext cx="1076554" cy="107655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583CB-BB4C-4C23-AD5E-1C069961014E}">
      <dsp:nvSpPr>
        <dsp:cNvPr id="0" name=""/>
        <dsp:cNvSpPr/>
      </dsp:nvSpPr>
      <dsp:spPr>
        <a:xfrm>
          <a:off x="4721562" y="1489067"/>
          <a:ext cx="617695" cy="6176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C22D7-902B-4A35-BBB4-343A62473660}">
      <dsp:nvSpPr>
        <dsp:cNvPr id="0" name=""/>
        <dsp:cNvSpPr/>
      </dsp:nvSpPr>
      <dsp:spPr>
        <a:xfrm>
          <a:off x="4147988" y="2671512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Technical Specifications</a:t>
          </a:r>
        </a:p>
      </dsp:txBody>
      <dsp:txXfrm>
        <a:off x="4147988" y="2671512"/>
        <a:ext cx="1764843" cy="70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D8AB-BAE6-4410-B72C-2532BD55913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BD4B272-CB6C-48CB-B531-67068C7B6B6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23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D8AB-BAE6-4410-B72C-2532BD55913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B272-CB6C-48CB-B531-67068C7B6B6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67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D8AB-BAE6-4410-B72C-2532BD55913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B272-CB6C-48CB-B531-67068C7B6B6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1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D8AB-BAE6-4410-B72C-2532BD55913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B272-CB6C-48CB-B531-67068C7B6B6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48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D8AB-BAE6-4410-B72C-2532BD55913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B272-CB6C-48CB-B531-67068C7B6B6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D8AB-BAE6-4410-B72C-2532BD55913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B272-CB6C-48CB-B531-67068C7B6B6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1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D8AB-BAE6-4410-B72C-2532BD55913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B272-CB6C-48CB-B531-67068C7B6B6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22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D8AB-BAE6-4410-B72C-2532BD55913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B272-CB6C-48CB-B531-67068C7B6B6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98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D8AB-BAE6-4410-B72C-2532BD55913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B272-CB6C-48CB-B531-67068C7B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3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D8AB-BAE6-4410-B72C-2532BD55913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B272-CB6C-48CB-B531-67068C7B6B6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66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AE7D8AB-BAE6-4410-B72C-2532BD55913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B272-CB6C-48CB-B531-67068C7B6B6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5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7D8AB-BAE6-4410-B72C-2532BD55913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D4B272-CB6C-48CB-B531-67068C7B6B6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0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A9A98-5163-4BFE-8310-26560ADFD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US" sz="4400" dirty="0"/>
              <a:t>PARKING REQUEST MANAGEMENT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Car">
            <a:extLst>
              <a:ext uri="{FF2B5EF4-FFF2-40B4-BE49-F238E27FC236}">
                <a16:creationId xmlns:a16="http://schemas.microsoft.com/office/drawing/2014/main" id="{BA51951E-6497-4E38-BFB0-2716A51EF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03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C05F-4A43-43FC-9E07-66AA8A9C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1295400"/>
            <a:ext cx="9605635" cy="568794"/>
          </a:xfrm>
        </p:spPr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DE474-D58F-4B86-9872-84E7831B94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Created Unit test library using Nunit </a:t>
            </a:r>
          </a:p>
          <a:p>
            <a:pPr algn="just"/>
            <a:r>
              <a:rPr lang="en-US" dirty="0"/>
              <a:t>Implemented in-memory approach to created a fake </a:t>
            </a:r>
            <a:r>
              <a:rPr lang="en-US" dirty="0" err="1"/>
              <a:t>DBContext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E3E6FD-5740-460C-83A8-9EDC5BFB76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1410" y="2017713"/>
            <a:ext cx="4813442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4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FEF99-F9BB-486D-A7F3-C8DA5EE6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892968"/>
            <a:ext cx="10515600" cy="507206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b="1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626656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FEF99-F9BB-486D-A7F3-C8DA5EE6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892968"/>
            <a:ext cx="10515600" cy="507206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9329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06362-F63E-4C85-A1F8-23CF72CB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Contents</a:t>
            </a:r>
          </a:p>
        </p:txBody>
      </p: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5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47A1DF56-92FA-42EC-ACE6-00BF7DCECE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98012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034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9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B6060-558A-49D5-8C70-D8D13139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/>
              <a:t>OBJECTIVE</a:t>
            </a:r>
            <a:endParaRPr lang="en-US" dirty="0"/>
          </a:p>
        </p:txBody>
      </p:sp>
      <p:cxnSp>
        <p:nvCxnSpPr>
          <p:cNvPr id="43" name="Straight Connector 31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B8243-146D-4594-B250-C1DF63CEE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/>
              <a:t>Create an API endpoint to be used to register a parking right</a:t>
            </a:r>
          </a:p>
        </p:txBody>
      </p:sp>
    </p:spTree>
    <p:extLst>
      <p:ext uri="{BB962C8B-B14F-4D97-AF65-F5344CB8AC3E}">
        <p14:creationId xmlns:p14="http://schemas.microsoft.com/office/powerpoint/2010/main" val="169546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87C11-5495-4A50-9759-299135ED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/>
              <a:t>FUNCTIONAL SPECIFICATIONS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0A551-61E3-4454-9EBA-158362946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Request : </a:t>
            </a:r>
          </a:p>
          <a:p>
            <a:pPr marL="0" indent="0" algn="just">
              <a:buNone/>
            </a:pPr>
            <a:r>
              <a:rPr lang="en-US" dirty="0"/>
              <a:t>      A parking right request should include license plate, Parking Zone Id, start date time, end date time, amount, and user profile ( visitor/resident).</a:t>
            </a:r>
          </a:p>
          <a:p>
            <a:r>
              <a:rPr lang="en-US" dirty="0"/>
              <a:t>Response:</a:t>
            </a:r>
          </a:p>
          <a:p>
            <a:pPr marL="0" indent="0" algn="just">
              <a:buNone/>
            </a:pPr>
            <a:r>
              <a:rPr lang="en-US" dirty="0"/>
              <a:t>    The response to this endpoint will indicate whether or not the registration of the parking right was successful. In case of success, it will include a parking right Id.</a:t>
            </a:r>
          </a:p>
        </p:txBody>
      </p:sp>
    </p:spTree>
    <p:extLst>
      <p:ext uri="{BB962C8B-B14F-4D97-AF65-F5344CB8AC3E}">
        <p14:creationId xmlns:p14="http://schemas.microsoft.com/office/powerpoint/2010/main" val="50871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43021-993F-4125-A5F0-71AA68F33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TECHNICAL SPECIFICATIONS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229C-2491-407E-AFC0-F8CCB7257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Entity Framework core </a:t>
            </a:r>
          </a:p>
          <a:p>
            <a:r>
              <a:rPr lang="en-US" dirty="0"/>
              <a:t>Dependency injection </a:t>
            </a:r>
          </a:p>
          <a:p>
            <a:r>
              <a:rPr lang="en-US" dirty="0"/>
              <a:t>Dot net core </a:t>
            </a:r>
          </a:p>
          <a:p>
            <a:r>
              <a:rPr lang="en-US" dirty="0"/>
              <a:t>ILogger</a:t>
            </a:r>
          </a:p>
          <a:p>
            <a:r>
              <a:rPr lang="en-US" dirty="0"/>
              <a:t>Unit Test Nunit, In-Memory approach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0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26C25-1594-4950-8C3C-F633ABA3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1200150"/>
            <a:ext cx="9605635" cy="664044"/>
          </a:xfrm>
        </p:spPr>
        <p:txBody>
          <a:bodyPr/>
          <a:lstStyle/>
          <a:p>
            <a:r>
              <a:rPr lang="en-US" dirty="0"/>
              <a:t>Entity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F7B69-E3BD-4E26-8C45-8DE2AB81A5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 Created users, parking zone and parking request tables using entity framework core code first approach </a:t>
            </a:r>
          </a:p>
          <a:p>
            <a:pPr algn="just"/>
            <a:r>
              <a:rPr lang="en-US" dirty="0"/>
              <a:t>Implemented database schema using Fluent API approach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7B8990-367F-4765-B945-256F2142F0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5550" y="2017713"/>
            <a:ext cx="4749302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8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9707-F7A3-49EB-BA8B-337081AA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1228436"/>
            <a:ext cx="9605635" cy="635758"/>
          </a:xfrm>
        </p:spPr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FDCC-53DA-42EC-9D18-03A78F895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4982045" cy="3448595"/>
          </a:xfrm>
        </p:spPr>
        <p:txBody>
          <a:bodyPr/>
          <a:lstStyle/>
          <a:p>
            <a:pPr algn="just"/>
            <a:r>
              <a:rPr lang="en-US" dirty="0"/>
              <a:t>Implemented Constructor level dependency injection for IParkingRequestRepository and ParkingRequestRepository, Injected the dependency at Startup.cs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907628-C22F-4D0F-B29F-FDD35CCB35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1300" y="2010878"/>
            <a:ext cx="4463551" cy="344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7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CDFD-13E9-496F-8737-EBD1219A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1190625"/>
            <a:ext cx="9605635" cy="673569"/>
          </a:xfrm>
        </p:spPr>
        <p:txBody>
          <a:bodyPr/>
          <a:lstStyle/>
          <a:p>
            <a:r>
              <a:rPr lang="en-US" dirty="0"/>
              <a:t>Dot 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279FF-BD9A-43D0-8D20-DFA869A063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Created API controller using dot net core has get and put Action methods. </a:t>
            </a:r>
          </a:p>
          <a:p>
            <a:pPr algn="just"/>
            <a:r>
              <a:rPr lang="en-US" dirty="0"/>
              <a:t>Action methods inside controller are  asynchronous</a:t>
            </a:r>
          </a:p>
          <a:p>
            <a:pPr algn="just"/>
            <a:r>
              <a:rPr lang="en-US" dirty="0"/>
              <a:t>Get method is used to get the all-existing parking request information</a:t>
            </a:r>
          </a:p>
          <a:p>
            <a:pPr algn="just"/>
            <a:r>
              <a:rPr lang="en-US" dirty="0"/>
              <a:t>Post method is used to add new request and return GUID if success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E6BA8B-DB66-4E73-ADBF-8E08D07BC5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9350" y="1946246"/>
            <a:ext cx="4825503" cy="351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85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D58A-EF6E-4AB1-A3DB-EEED5648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1295400"/>
            <a:ext cx="9605635" cy="568794"/>
          </a:xfrm>
        </p:spPr>
        <p:txBody>
          <a:bodyPr/>
          <a:lstStyle/>
          <a:p>
            <a:r>
              <a:rPr lang="en-US" dirty="0"/>
              <a:t>Ilogger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5B375-51A6-42F6-984A-E5356DDBC0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Implemented ILogger to log the audits and exceptions. </a:t>
            </a:r>
          </a:p>
          <a:p>
            <a:pPr algn="just"/>
            <a:r>
              <a:rPr lang="en-US" dirty="0"/>
              <a:t>This will create a file on daily basis inside project logs folder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8E93EC-2808-4CE0-AF5B-2DA0F2491E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6975" y="2010877"/>
            <a:ext cx="4777877" cy="323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307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244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PARKING REQUEST MANAGEMENT</vt:lpstr>
      <vt:lpstr>Contents</vt:lpstr>
      <vt:lpstr>OBJECTIVE</vt:lpstr>
      <vt:lpstr>FUNCTIONAL SPECIFICATIONS</vt:lpstr>
      <vt:lpstr>TECHNICAL SPECIFICATIONS</vt:lpstr>
      <vt:lpstr>Entity Framework</vt:lpstr>
      <vt:lpstr>Dependency injection</vt:lpstr>
      <vt:lpstr>Dot net core</vt:lpstr>
      <vt:lpstr>Ilogger</vt:lpstr>
      <vt:lpstr>Unit Test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REQUEST MANAGEMENT</dc:title>
  <dc:creator>Vaddavalli, Bhanu</dc:creator>
  <cp:lastModifiedBy>Vaddavalli, Bhanu</cp:lastModifiedBy>
  <cp:revision>25</cp:revision>
  <dcterms:created xsi:type="dcterms:W3CDTF">2021-05-08T09:05:48Z</dcterms:created>
  <dcterms:modified xsi:type="dcterms:W3CDTF">2021-05-10T08:58:42Z</dcterms:modified>
</cp:coreProperties>
</file>