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Dhulipala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Bhanu</a:t>
            </a: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 Prakash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27th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1655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2024-03-27T06:35:22Z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