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3B8-DA82-492A-9828-19243893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E6AF8-34A5-47F1-9AF3-654E0B8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A588-CAA4-4967-801C-F88E8470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B53B-D2AA-4042-8068-23EA155E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94CF-FB8E-42CA-A673-7AFC8E9F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1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E545-8D2F-4E9D-8F0D-D533FEF6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7932-0087-4A21-B6AF-33A48BA1C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DE4B-DB77-43F1-8070-86343F45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E09B-0953-488E-9D43-238F7EE0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9248-F66B-44D6-9621-CFA47D0D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0F7A8-BA0A-45F1-A8AB-4B02EA11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E7DF-ADDC-48C4-A29B-366AD0FB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4811-191C-4596-8013-6CAB4C8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AF48-514A-421F-B97B-17CAD8D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244F-FF20-42EC-8902-E111225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39A7-6A87-409A-8457-E7B28400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5CD3-99A1-4B2C-A01B-15C989E1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EBC8-9128-448E-9B86-46AD1EC8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08D5-EB2B-493A-BD85-E477634E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B84D-66B0-45AD-80F3-E7FEEA93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8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B898-901D-4633-8918-25986833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9BD8-6A95-48A2-99D1-ED0B89F4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625E-6344-4097-9B54-5311CCDB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DDBE-9E3B-47EE-B954-67D832D0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2414-136A-413F-AE93-D251FBDD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8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FEE0-16B4-43F1-BB04-C66F3894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8002-B1D8-476B-9E05-53E43E14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2D12-7DC0-4F6D-8CE6-F57C0D73F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41C9B-EF77-49B6-88D9-43D35C02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6C6B-F257-408F-B9F4-F98088C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3294-0754-4377-8D7C-5E7480A8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33F7-60A5-45C0-BA0B-A01E982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B8B-9A86-47CF-B647-F8191C64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ECDD9-1F19-479F-88F5-73C187B3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BACA9-929A-4D21-AE10-2510B49F7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DBD31-2060-4B8F-8C4C-032B9FD0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DDB8-46A1-40BF-A7B8-A937DA8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D4F56-7427-4871-B77A-5D12934B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0461B-FA05-4E12-8389-8A6F1F54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2373-6710-4224-BB5C-F79F741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EDB0D-A3CA-47E1-B76A-D9BF346D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51B58-9241-440D-9FD0-A704B1A3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0C828-7037-496A-82FA-5A035E5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51756-28CA-478E-AA5C-D94C2BE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65477-38DD-4994-B555-61B912E5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DAE8-1C99-4308-902F-D9DD0E0B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86E-41C2-4D05-A197-BFB6F682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2463-3DBD-44E3-A033-91D103F8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4C64-DC10-4BB5-B572-8BA0CDBA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1C6AD-EBBD-4389-9336-47711D35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EBF8-85E6-4502-8542-D621A004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7344-520E-4F92-B637-E376AB7E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EA35-A567-4AF2-9031-93C10A0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69E8F-D33D-432A-9577-F7049ED3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F22D-BD05-43AC-B5C5-CFCE498C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0C3A-ADD3-4DF7-B91E-532DC006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7C19-5715-4C36-B5FC-682A7EF9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349B-ED46-4077-94EB-CF9B82A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0BA20-0731-4B69-89BC-3AA2A78A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9AD4-7814-4631-B568-36B8229D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6386-AABB-4875-90BA-0E8CC5519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D3F-EBDD-48A1-8083-4FA5D7165ECE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8590-2517-496C-939F-A03CE49E7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8789-92A3-4A97-82A0-BE5981BC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95E3-2F21-43D7-B188-51C2DA21C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ploy Deep Learning Models in AWS using AWS Lambda + AWS API gateway + AWS  Elastic File System. (Part — 3) | by Balakrishnakumar V | DataDrivenInvestor">
            <a:extLst>
              <a:ext uri="{FF2B5EF4-FFF2-40B4-BE49-F238E27FC236}">
                <a16:creationId xmlns:a16="http://schemas.microsoft.com/office/drawing/2014/main" id="{2F26DF2C-C859-40B9-8F9B-EF2315B9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24" y="399934"/>
            <a:ext cx="1959645" cy="1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_Cognito-320x320 | MarkoInsights.com">
            <a:extLst>
              <a:ext uri="{FF2B5EF4-FFF2-40B4-BE49-F238E27FC236}">
                <a16:creationId xmlns:a16="http://schemas.microsoft.com/office/drawing/2014/main" id="{3ECB41B3-A2B1-4531-B8FD-0EAFE477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937" y="1661329"/>
            <a:ext cx="733504" cy="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734896-DD28-422D-9882-B7467030F9AB}"/>
              </a:ext>
            </a:extLst>
          </p:cNvPr>
          <p:cNvSpPr/>
          <p:nvPr/>
        </p:nvSpPr>
        <p:spPr>
          <a:xfrm>
            <a:off x="3962715" y="471736"/>
            <a:ext cx="1623441" cy="11116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Producer App -1</a:t>
            </a:r>
          </a:p>
          <a:p>
            <a:pPr algn="ctr"/>
            <a:r>
              <a:rPr lang="en-IN" sz="1200" dirty="0"/>
              <a:t>Image Decoding</a:t>
            </a:r>
          </a:p>
          <a:p>
            <a:pPr algn="ctr"/>
            <a:r>
              <a:rPr lang="en-IN" sz="1200" dirty="0"/>
              <a:t>&amp;</a:t>
            </a:r>
          </a:p>
          <a:p>
            <a:pPr algn="ctr"/>
            <a:r>
              <a:rPr lang="en-IN" sz="1200" dirty="0"/>
              <a:t>Collection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D51870-2C6C-4FD0-91DE-AA4ECE627913}"/>
              </a:ext>
            </a:extLst>
          </p:cNvPr>
          <p:cNvSpPr/>
          <p:nvPr/>
        </p:nvSpPr>
        <p:spPr>
          <a:xfrm>
            <a:off x="7256187" y="471736"/>
            <a:ext cx="1409990" cy="11116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Producer App -2</a:t>
            </a:r>
          </a:p>
          <a:p>
            <a:pPr algn="ctr"/>
            <a:r>
              <a:rPr lang="en-IN" sz="1200" dirty="0"/>
              <a:t>Image Stream Generation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D7BCF4-1CF3-4882-B386-47CC784C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78699" y="1742371"/>
            <a:ext cx="1796525" cy="130492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F3F719E-03B2-4FF7-9A03-5BDB7E949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" y="453561"/>
            <a:ext cx="1417486" cy="204662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68BC1-EE7D-4790-BADA-FC64595B1EF0}"/>
              </a:ext>
            </a:extLst>
          </p:cNvPr>
          <p:cNvSpPr/>
          <p:nvPr/>
        </p:nvSpPr>
        <p:spPr>
          <a:xfrm>
            <a:off x="3676454" y="254523"/>
            <a:ext cx="5269584" cy="46474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8853A0-CB4E-408D-A200-881791078C32}"/>
              </a:ext>
            </a:extLst>
          </p:cNvPr>
          <p:cNvSpPr/>
          <p:nvPr/>
        </p:nvSpPr>
        <p:spPr>
          <a:xfrm>
            <a:off x="6928701" y="3365013"/>
            <a:ext cx="1737475" cy="9837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 Processing Applications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8E12AE-1190-408C-8600-038E7AF8DDC5}"/>
              </a:ext>
            </a:extLst>
          </p:cNvPr>
          <p:cNvSpPr/>
          <p:nvPr/>
        </p:nvSpPr>
        <p:spPr>
          <a:xfrm>
            <a:off x="3962715" y="3365011"/>
            <a:ext cx="1922569" cy="9837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Custom S3 Feeder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EEB87-6333-418C-859F-D22C5ECDFAC0}"/>
              </a:ext>
            </a:extLst>
          </p:cNvPr>
          <p:cNvSpPr txBox="1"/>
          <p:nvPr/>
        </p:nvSpPr>
        <p:spPr>
          <a:xfrm>
            <a:off x="3542210" y="6165614"/>
            <a:ext cx="176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Custom Metrics</a:t>
            </a:r>
          </a:p>
          <a:p>
            <a:r>
              <a:rPr lang="en-IN" sz="1400" dirty="0"/>
              <a:t>       Repo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E99714-B530-40CF-B648-985F6516AEC1}"/>
              </a:ext>
            </a:extLst>
          </p:cNvPr>
          <p:cNvCxnSpPr>
            <a:cxnSpLocks/>
          </p:cNvCxnSpPr>
          <p:nvPr/>
        </p:nvCxnSpPr>
        <p:spPr>
          <a:xfrm flipH="1">
            <a:off x="3195961" y="5836820"/>
            <a:ext cx="61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E407CD-ACDD-42DC-9F71-FA057AF03081}"/>
              </a:ext>
            </a:extLst>
          </p:cNvPr>
          <p:cNvCxnSpPr>
            <a:cxnSpLocks/>
          </p:cNvCxnSpPr>
          <p:nvPr/>
        </p:nvCxnSpPr>
        <p:spPr>
          <a:xfrm>
            <a:off x="5354425" y="4348720"/>
            <a:ext cx="0" cy="104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374799-7B46-4C5F-BFFA-92CE7A700EE1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 flipV="1">
            <a:off x="5885284" y="3856866"/>
            <a:ext cx="1043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42F78C-3F52-4613-BEB5-8A4B8F3542E8}"/>
              </a:ext>
            </a:extLst>
          </p:cNvPr>
          <p:cNvCxnSpPr>
            <a:cxnSpLocks/>
          </p:cNvCxnSpPr>
          <p:nvPr/>
        </p:nvCxnSpPr>
        <p:spPr>
          <a:xfrm>
            <a:off x="4349713" y="4366510"/>
            <a:ext cx="4480" cy="116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E76835-26C0-4559-AD30-0922944C8B29}"/>
              </a:ext>
            </a:extLst>
          </p:cNvPr>
          <p:cNvCxnSpPr>
            <a:cxnSpLocks/>
          </p:cNvCxnSpPr>
          <p:nvPr/>
        </p:nvCxnSpPr>
        <p:spPr>
          <a:xfrm>
            <a:off x="3116062" y="953735"/>
            <a:ext cx="848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2E8A86-4015-4B3C-8DAF-873275996BF3}"/>
              </a:ext>
            </a:extLst>
          </p:cNvPr>
          <p:cNvCxnSpPr>
            <a:cxnSpLocks/>
          </p:cNvCxnSpPr>
          <p:nvPr/>
        </p:nvCxnSpPr>
        <p:spPr>
          <a:xfrm>
            <a:off x="1643234" y="1852319"/>
            <a:ext cx="618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1CFF6-0CC0-416E-A6C0-BAA1A393E4E9}"/>
              </a:ext>
            </a:extLst>
          </p:cNvPr>
          <p:cNvCxnSpPr>
            <a:cxnSpLocks/>
          </p:cNvCxnSpPr>
          <p:nvPr/>
        </p:nvCxnSpPr>
        <p:spPr>
          <a:xfrm>
            <a:off x="1561131" y="1213397"/>
            <a:ext cx="78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8C66F1-1BBD-402F-851F-7223CA8608BB}"/>
              </a:ext>
            </a:extLst>
          </p:cNvPr>
          <p:cNvSpPr txBox="1"/>
          <p:nvPr/>
        </p:nvSpPr>
        <p:spPr>
          <a:xfrm>
            <a:off x="360098" y="2582137"/>
            <a:ext cx="176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Input / Users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EE47AA-2AA6-4083-9F4E-2AD64C5A780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8666177" y="1027578"/>
            <a:ext cx="1510784" cy="468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A7604A-4F05-4FA7-BB14-10427D8CA96F}"/>
              </a:ext>
            </a:extLst>
          </p:cNvPr>
          <p:cNvCxnSpPr>
            <a:stCxn id="7" idx="3"/>
            <a:endCxn id="22" idx="3"/>
          </p:cNvCxnSpPr>
          <p:nvPr/>
        </p:nvCxnSpPr>
        <p:spPr>
          <a:xfrm rot="5400000">
            <a:off x="9139684" y="2819589"/>
            <a:ext cx="563771" cy="1510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08E0E7-B8CB-4ABE-9795-594D78DC8A3E}"/>
              </a:ext>
            </a:extLst>
          </p:cNvPr>
          <p:cNvCxnSpPr>
            <a:cxnSpLocks/>
          </p:cNvCxnSpPr>
          <p:nvPr/>
        </p:nvCxnSpPr>
        <p:spPr>
          <a:xfrm>
            <a:off x="5586156" y="953735"/>
            <a:ext cx="167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2BDD25C-3784-4E33-977D-049C6C45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27" y="5397537"/>
            <a:ext cx="884114" cy="1301317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0EE10F5-6363-43B8-9D34-64F755BB9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86" y="5638783"/>
            <a:ext cx="841414" cy="1098990"/>
          </a:xfrm>
          <a:prstGeom prst="rect">
            <a:avLst/>
          </a:prstGeom>
        </p:spPr>
      </p:pic>
      <p:pic>
        <p:nvPicPr>
          <p:cNvPr id="1026" name="Picture 2" descr="AWS S3 Bucket Icon (Page 7) - Line.17QQ.com">
            <a:extLst>
              <a:ext uri="{FF2B5EF4-FFF2-40B4-BE49-F238E27FC236}">
                <a16:creationId xmlns:a16="http://schemas.microsoft.com/office/drawing/2014/main" id="{FA09D40D-0BF4-4B50-8D56-1558B6F5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450" y="5551353"/>
            <a:ext cx="674251" cy="6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75111-3C3F-43F8-BEC9-CBAF4ED1C47E}"/>
              </a:ext>
            </a:extLst>
          </p:cNvPr>
          <p:cNvSpPr txBox="1"/>
          <p:nvPr/>
        </p:nvSpPr>
        <p:spPr>
          <a:xfrm>
            <a:off x="5684743" y="5177311"/>
            <a:ext cx="1444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Archival after 7 days</a:t>
            </a:r>
          </a:p>
        </p:txBody>
      </p:sp>
      <p:pic>
        <p:nvPicPr>
          <p:cNvPr id="16" name="Picture 2" descr="Business Intelligence Services and Solutions Consulting Company">
            <a:extLst>
              <a:ext uri="{FF2B5EF4-FFF2-40B4-BE49-F238E27FC236}">
                <a16:creationId xmlns:a16="http://schemas.microsoft.com/office/drawing/2014/main" id="{D617D610-0C15-48E9-87B0-1E215CF2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73" y="5288199"/>
            <a:ext cx="1944827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5AA6-59E7-44FC-BBE1-B9286C82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FE3D-EE67-4A44-B2ED-968591E0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Assuming the Web Applications are Hosted on the AWS Cloud and the User Authentication is not being done by the Web App/Producer App-1</a:t>
            </a:r>
          </a:p>
          <a:p>
            <a:r>
              <a:rPr lang="en-IN" sz="2400" dirty="0"/>
              <a:t>As it is mentioned that there is already some code for Image processing, Assuming the Image Processing application is hosted on the AWS Cloud</a:t>
            </a:r>
          </a:p>
          <a:p>
            <a:r>
              <a:rPr lang="en-IN" sz="2400" dirty="0"/>
              <a:t> Assuming that the BI Application will be Hosted on the AWS Cloud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48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Bhanuprakash Ravinuthala</dc:creator>
  <cp:lastModifiedBy>Bhanuprakash Ravinuthala</cp:lastModifiedBy>
  <cp:revision>15</cp:revision>
  <dcterms:created xsi:type="dcterms:W3CDTF">2021-05-04T16:06:49Z</dcterms:created>
  <dcterms:modified xsi:type="dcterms:W3CDTF">2021-05-06T08:05:12Z</dcterms:modified>
</cp:coreProperties>
</file>