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F593-EB52-436A-9CC9-C8E39266820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155A-9620-4A3E-AAD0-F9FDAD56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4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loudinary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85800"/>
            <a:ext cx="6477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How to Setup &amp; Run this Project</a:t>
            </a:r>
            <a:endParaRPr lang="en-US" sz="4400" dirty="0">
              <a:solidFill>
                <a:schemeClr val="accent6"/>
              </a:solidFill>
            </a:endParaRP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lvl="0" algn="ctr"/>
            <a:r>
              <a:rPr lang="en-US" b="1" dirty="0"/>
              <a:t>Install </a:t>
            </a:r>
            <a:r>
              <a:rPr lang="en-US" b="1" dirty="0" err="1"/>
              <a:t>NodeJs</a:t>
            </a:r>
            <a:r>
              <a:rPr lang="en-US" b="1" dirty="0"/>
              <a:t> ( Ignore If Already Installed)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lvl="0" algn="ctr"/>
            <a:r>
              <a:rPr lang="en-US" dirty="0"/>
              <a:t>Visit the official Node.js website </a:t>
            </a:r>
            <a:r>
              <a:rPr lang="en-US" dirty="0" err="1"/>
              <a:t>i.e</a:t>
            </a:r>
            <a:r>
              <a:rPr lang="en-US" dirty="0"/>
              <a:t>) </a:t>
            </a:r>
            <a:r>
              <a:rPr lang="en-US" u="sng" dirty="0">
                <a:hlinkClick r:id="rId2"/>
              </a:rPr>
              <a:t>https://nodejs.org/en/download/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lvl="0" algn="ctr"/>
            <a:r>
              <a:rPr lang="en-US" dirty="0"/>
              <a:t>Download the latest version  Node.js installer</a:t>
            </a:r>
          </a:p>
          <a:p>
            <a:pPr algn="ctr"/>
            <a:r>
              <a:rPr lang="en-US" dirty="0"/>
              <a:t> </a:t>
            </a:r>
          </a:p>
          <a:p>
            <a:pPr lvl="0" algn="ctr"/>
            <a:r>
              <a:rPr lang="en-US" dirty="0"/>
              <a:t>Run the installer.</a:t>
            </a:r>
          </a:p>
          <a:p>
            <a:pPr algn="ctr"/>
            <a:r>
              <a:rPr lang="en-US" dirty="0"/>
              <a:t> </a:t>
            </a:r>
          </a:p>
          <a:p>
            <a:pPr lvl="0" algn="ctr"/>
            <a:r>
              <a:rPr lang="en-US" dirty="0"/>
              <a:t>Follow the prompts in the installer.</a:t>
            </a:r>
          </a:p>
          <a:p>
            <a:pPr algn="ctr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153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4"/>
    </mc:Choice>
    <mc:Fallback>
      <p:transition spd="slow" advTm="38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4801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Now Click on Finish &amp; Close</a:t>
            </a:r>
            <a:endParaRPr lang="en-US" sz="1600" dirty="0"/>
          </a:p>
          <a:p>
            <a:r>
              <a:rPr lang="en-US" dirty="0"/>
              <a:t> </a:t>
            </a:r>
            <a:endParaRPr lang="en-US" sz="2800" dirty="0"/>
          </a:p>
        </p:txBody>
      </p:sp>
      <p:pic>
        <p:nvPicPr>
          <p:cNvPr id="3" name="Imag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762000"/>
            <a:ext cx="2286000" cy="5157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0200" y="1524000"/>
            <a:ext cx="5165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Whitelist IP </a:t>
            </a:r>
            <a:r>
              <a:rPr lang="en-US" b="1" dirty="0"/>
              <a:t>0.0.0.0 </a:t>
            </a:r>
            <a:r>
              <a:rPr lang="en-US" dirty="0"/>
              <a:t>&amp; Click on Add Entry</a:t>
            </a:r>
            <a:endParaRPr lang="en-US" sz="1600" dirty="0"/>
          </a:p>
        </p:txBody>
      </p:sp>
      <p:pic>
        <p:nvPicPr>
          <p:cNvPr id="5" name="Image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2326004"/>
            <a:ext cx="7086600" cy="35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4964" y="228600"/>
            <a:ext cx="3099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Now Click on Connect</a:t>
            </a:r>
            <a:endParaRPr lang="en-US" sz="1600" dirty="0"/>
          </a:p>
        </p:txBody>
      </p:sp>
      <p:pic>
        <p:nvPicPr>
          <p:cNvPr id="3" name="Image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914401"/>
            <a:ext cx="6096000" cy="22097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25716" y="3244334"/>
            <a:ext cx="329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Now Select Compass Option</a:t>
            </a:r>
            <a:endParaRPr lang="en-US" sz="1600" dirty="0"/>
          </a:p>
        </p:txBody>
      </p:sp>
      <p:pic>
        <p:nvPicPr>
          <p:cNvPr id="5" name="Image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898741"/>
            <a:ext cx="6096000" cy="13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81001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And Copy the Connection String</a:t>
            </a:r>
            <a:endParaRPr lang="en-US" sz="1600" dirty="0"/>
          </a:p>
          <a:p>
            <a:r>
              <a:rPr lang="en-US" dirty="0"/>
              <a:t> 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00200" y="1027332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And Paste It in the backend / .</a:t>
            </a:r>
            <a:r>
              <a:rPr lang="en-US" dirty="0" err="1"/>
              <a:t>env</a:t>
            </a:r>
            <a:r>
              <a:rPr lang="en-US" dirty="0"/>
              <a:t> file and replace </a:t>
            </a:r>
            <a:r>
              <a:rPr lang="en-US" dirty="0" smtClean="0"/>
              <a:t>the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&lt;password&gt; with the password.</a:t>
            </a:r>
            <a:endParaRPr lang="en-US" sz="1600" dirty="0"/>
          </a:p>
          <a:p>
            <a:r>
              <a:rPr lang="en-US" b="1" dirty="0"/>
              <a:t> </a:t>
            </a:r>
            <a:endParaRPr lang="en-US" sz="1600" dirty="0"/>
          </a:p>
        </p:txBody>
      </p:sp>
      <p:pic>
        <p:nvPicPr>
          <p:cNvPr id="4" name="Picture 3" descr="C:\Users\User\Desktop\Screenshot (8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1"/>
            <a:ext cx="74676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219200" y="5334000"/>
            <a:ext cx="5715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2" algn="ctr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 don’t add ” / ” in the end</a:t>
            </a:r>
            <a:endParaRPr lang="en-US" sz="1600" dirty="0"/>
          </a:p>
          <a:p>
            <a:pPr algn="ctr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829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57201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To Run Backend use </a:t>
            </a:r>
            <a:r>
              <a:rPr lang="en-US" b="1" dirty="0" err="1"/>
              <a:t>npm</a:t>
            </a:r>
            <a:r>
              <a:rPr lang="en-US" b="1" dirty="0"/>
              <a:t> run server </a:t>
            </a:r>
            <a:r>
              <a:rPr lang="en-US" dirty="0"/>
              <a:t>command </a:t>
            </a:r>
            <a:endParaRPr lang="en-US" dirty="0" smtClean="0"/>
          </a:p>
          <a:p>
            <a:pPr lvl="0"/>
            <a:endParaRPr lang="en-US" dirty="0"/>
          </a:p>
          <a:p>
            <a:pPr lvl="0" algn="ctr"/>
            <a:r>
              <a:rPr lang="en-US" dirty="0" smtClean="0"/>
              <a:t>in </a:t>
            </a:r>
            <a:r>
              <a:rPr lang="en-US" dirty="0"/>
              <a:t>Integrated Terminal</a:t>
            </a:r>
          </a:p>
        </p:txBody>
      </p:sp>
      <p:pic>
        <p:nvPicPr>
          <p:cNvPr id="3" name="Picture 2" descr="C:\Users\User\Pictures\Screenshots\Screenshot (8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7360"/>
            <a:ext cx="7391400" cy="451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4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2438400"/>
            <a:ext cx="739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b="1" dirty="0" smtClean="0"/>
          </a:p>
          <a:p>
            <a:pPr lvl="0" algn="ctr"/>
            <a:endParaRPr lang="en-US" b="1" dirty="0"/>
          </a:p>
          <a:p>
            <a:pPr lvl="0" algn="ctr"/>
            <a:endParaRPr lang="en-US" b="1" dirty="0" smtClean="0"/>
          </a:p>
          <a:p>
            <a:pPr lvl="0" algn="ctr"/>
            <a:r>
              <a:rPr lang="en-US" b="1" dirty="0" smtClean="0"/>
              <a:t>Steps </a:t>
            </a:r>
            <a:r>
              <a:rPr lang="en-US" b="1" dirty="0"/>
              <a:t>To Run Frontend of The </a:t>
            </a:r>
            <a:r>
              <a:rPr lang="en-US" b="1" dirty="0" smtClean="0"/>
              <a:t>Project</a:t>
            </a:r>
          </a:p>
          <a:p>
            <a:pPr lvl="0" algn="ctr"/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lvl="0" algn="ctr"/>
            <a:r>
              <a:rPr lang="en-US" dirty="0"/>
              <a:t>Right Click on ‘frontend’ folder &gt; Select “Open In Integrated Terminal</a:t>
            </a:r>
            <a:r>
              <a:rPr lang="en-US" dirty="0" smtClean="0"/>
              <a:t>”</a:t>
            </a:r>
          </a:p>
          <a:p>
            <a:pPr lvl="0" algn="ctr"/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lvl="0" algn="ctr"/>
            <a:r>
              <a:rPr lang="en-US" dirty="0"/>
              <a:t>Type “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” and press Enter and Wait for Installation to be completed (requires Internet)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381000"/>
            <a:ext cx="7467600" cy="2057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“ Before Running </a:t>
            </a:r>
            <a:r>
              <a:rPr lang="en-US" b="1" u="sng" dirty="0" smtClean="0">
                <a:solidFill>
                  <a:srgbClr val="C00000"/>
                </a:solidFill>
                <a:latin typeface="Bahnschrift" pitchFamily="34" charset="0"/>
              </a:rPr>
              <a:t>Frontend </a:t>
            </a:r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or </a:t>
            </a:r>
            <a:r>
              <a:rPr lang="en-US" b="1" u="sng" dirty="0" smtClean="0">
                <a:solidFill>
                  <a:srgbClr val="C00000"/>
                </a:solidFill>
                <a:latin typeface="Bahnschrift" pitchFamily="34" charset="0"/>
              </a:rPr>
              <a:t>Admin </a:t>
            </a:r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Projects </a:t>
            </a:r>
          </a:p>
          <a:p>
            <a:pPr algn="ctr"/>
            <a:endParaRPr lang="en-US" b="1" dirty="0" smtClean="0">
              <a:solidFill>
                <a:srgbClr val="C00000"/>
              </a:solidFill>
              <a:latin typeface="Bahnschrift" pitchFamily="34" charset="0"/>
            </a:endParaRP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make sure </a:t>
            </a:r>
            <a:r>
              <a:rPr lang="en-US" b="1" u="sng" dirty="0" smtClean="0">
                <a:solidFill>
                  <a:srgbClr val="C00000"/>
                </a:solidFill>
                <a:latin typeface="Bahnschrift" pitchFamily="34" charset="0"/>
              </a:rPr>
              <a:t>Backend </a:t>
            </a:r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is Running in the </a:t>
            </a:r>
          </a:p>
          <a:p>
            <a:pPr algn="ctr"/>
            <a:endParaRPr lang="en-US" b="1" dirty="0" smtClean="0">
              <a:solidFill>
                <a:srgbClr val="C00000"/>
              </a:solidFill>
              <a:latin typeface="Bahnschrift" pitchFamily="34" charset="0"/>
            </a:endParaRP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background terminal”</a:t>
            </a:r>
            <a:endParaRPr lang="en-US" dirty="0" smtClean="0">
              <a:solidFill>
                <a:srgbClr val="C00000"/>
              </a:solidFill>
              <a:latin typeface="Bahnschrift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ahnschrift" pitchFamily="34" charset="0"/>
              </a:rPr>
              <a:t> </a:t>
            </a:r>
            <a:endParaRPr lang="en-US" dirty="0">
              <a:solidFill>
                <a:srgbClr val="C00000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f  npm inst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6962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9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1726" y="76200"/>
            <a:ext cx="4641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After </a:t>
            </a:r>
            <a:r>
              <a:rPr lang="en-US" dirty="0"/>
              <a:t>that type “</a:t>
            </a:r>
            <a:r>
              <a:rPr lang="en-US" b="1" dirty="0" err="1"/>
              <a:t>npm</a:t>
            </a:r>
            <a:r>
              <a:rPr lang="en-US" b="1" dirty="0"/>
              <a:t> run </a:t>
            </a:r>
            <a:r>
              <a:rPr lang="en-US" b="1" dirty="0" err="1"/>
              <a:t>dev</a:t>
            </a:r>
            <a:r>
              <a:rPr lang="en-US" dirty="0"/>
              <a:t>” in terminal</a:t>
            </a:r>
          </a:p>
        </p:txBody>
      </p:sp>
      <p:pic>
        <p:nvPicPr>
          <p:cNvPr id="3" name="Picture 2" descr="C:\Users\User\Desktop\f npm run de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1"/>
            <a:ext cx="7848600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371600" y="5334000"/>
            <a:ext cx="7010400" cy="1143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you will see the ‘</a:t>
            </a:r>
            <a:r>
              <a:rPr lang="en-US" b="1" dirty="0">
                <a:hlinkClick r:id="rId3"/>
              </a:rPr>
              <a:t>http://localhost:5173</a:t>
            </a:r>
            <a:r>
              <a:rPr lang="en-US" dirty="0"/>
              <a:t>’ link in that terminal. Open that link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3158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048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/>
              <a:t>Steps To Run Admin Panel of The Project</a:t>
            </a:r>
            <a:endParaRPr lang="en-US" sz="16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lvl="2" algn="ctr"/>
            <a:r>
              <a:rPr lang="en-US" dirty="0"/>
              <a:t>Right Click on ‘admin’ folder &gt; Select “Open In Integrated Terminal”</a:t>
            </a:r>
            <a:endParaRPr lang="en-US" sz="1600" dirty="0"/>
          </a:p>
          <a:p>
            <a:pPr algn="ctr"/>
            <a:r>
              <a:rPr lang="en-US" dirty="0"/>
              <a:t> </a:t>
            </a:r>
          </a:p>
          <a:p>
            <a:pPr lvl="2" algn="ctr"/>
            <a:r>
              <a:rPr lang="en-US" dirty="0"/>
              <a:t>Type “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” and press Enter and Wait for Installation to be completed (requires Internet)</a:t>
            </a:r>
            <a:endParaRPr lang="en-US" sz="1600" dirty="0"/>
          </a:p>
        </p:txBody>
      </p:sp>
      <p:pic>
        <p:nvPicPr>
          <p:cNvPr id="3" name="Picture 2" descr="C:\Users\User\Pictures\Screenshots\a npm inst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36125"/>
            <a:ext cx="7848600" cy="4140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3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381000"/>
            <a:ext cx="586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dirty="0" smtClean="0"/>
          </a:p>
          <a:p>
            <a:pPr lvl="2"/>
            <a:r>
              <a:rPr lang="en-US" dirty="0" smtClean="0"/>
              <a:t>After </a:t>
            </a:r>
            <a:r>
              <a:rPr lang="en-US" dirty="0"/>
              <a:t>that type “</a:t>
            </a:r>
            <a:r>
              <a:rPr lang="en-US" b="1" dirty="0" err="1"/>
              <a:t>npm</a:t>
            </a:r>
            <a:r>
              <a:rPr lang="en-US" b="1" dirty="0"/>
              <a:t> run </a:t>
            </a:r>
            <a:r>
              <a:rPr lang="en-US" b="1" dirty="0" err="1"/>
              <a:t>dev</a:t>
            </a:r>
            <a:r>
              <a:rPr lang="en-US" dirty="0"/>
              <a:t>” in terminal</a:t>
            </a:r>
            <a:endParaRPr lang="en-US" sz="1600" dirty="0"/>
          </a:p>
          <a:p>
            <a:r>
              <a:rPr lang="en-US" sz="800" dirty="0"/>
              <a:t> </a:t>
            </a:r>
            <a:endParaRPr lang="en-US" sz="3600" dirty="0"/>
          </a:p>
        </p:txBody>
      </p:sp>
      <p:pic>
        <p:nvPicPr>
          <p:cNvPr id="3" name="Picture 2" descr="C:\Users\User\Desktop\a npm runde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0441"/>
            <a:ext cx="7391400" cy="38787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295400" y="5257800"/>
            <a:ext cx="67056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endParaRPr lang="en-US" dirty="0" smtClean="0"/>
          </a:p>
          <a:p>
            <a:pPr lvl="2"/>
            <a:r>
              <a:rPr lang="en-US" dirty="0" smtClean="0"/>
              <a:t>Now </a:t>
            </a:r>
            <a:r>
              <a:rPr lang="en-US" dirty="0"/>
              <a:t>you will see the ‘</a:t>
            </a:r>
            <a:r>
              <a:rPr lang="en-US" sz="1600" b="1" dirty="0">
                <a:hlinkClick r:id="rId3"/>
              </a:rPr>
              <a:t>http://localhost:5174</a:t>
            </a:r>
            <a:r>
              <a:rPr lang="en-US" dirty="0"/>
              <a:t>’ link in that terminal. Open that link in the browser.</a:t>
            </a:r>
            <a:endParaRPr lang="en-US" sz="1600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84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524000"/>
            <a:ext cx="7086600" cy="426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7030A0"/>
                </a:solidFill>
                <a:latin typeface="Harrington" pitchFamily="82" charset="0"/>
              </a:rPr>
              <a:t>THANKS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BHANU PRATAP SINGH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IITGCS 2406 1512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305342"/>
            <a:ext cx="6324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—First Run Backend then Frontend &amp; Admin—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lvl="1" algn="ctr"/>
            <a:r>
              <a:rPr lang="en-US" b="1" dirty="0"/>
              <a:t>Steps To Setup Backend Of The Project</a:t>
            </a:r>
            <a:endParaRPr lang="en-US" sz="16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lvl="0" algn="ctr"/>
            <a:r>
              <a:rPr lang="en-US" dirty="0"/>
              <a:t>Open Project Folder(Vertex Hospital) In VS Code</a:t>
            </a:r>
            <a:endParaRPr lang="en-US" sz="1600" dirty="0"/>
          </a:p>
          <a:p>
            <a:pPr algn="ctr"/>
            <a:r>
              <a:rPr lang="en-US" dirty="0"/>
              <a:t> </a:t>
            </a:r>
          </a:p>
          <a:p>
            <a:pPr lvl="0" algn="ctr"/>
            <a:r>
              <a:rPr lang="en-US" dirty="0"/>
              <a:t>Open Integrated Terminal</a:t>
            </a:r>
            <a:endParaRPr lang="en-US" sz="1600" dirty="0"/>
          </a:p>
          <a:p>
            <a:pPr algn="ctr"/>
            <a:r>
              <a:rPr lang="en-US" dirty="0"/>
              <a:t>-	Right Click on ‘backend’ &gt; Select “Open In Integrated Terminal”</a:t>
            </a:r>
          </a:p>
          <a:p>
            <a:pPr algn="ctr"/>
            <a:r>
              <a:rPr lang="en-US" dirty="0"/>
              <a:t> </a:t>
            </a:r>
          </a:p>
          <a:p>
            <a:pPr lvl="0" algn="ctr"/>
            <a:r>
              <a:rPr lang="en-US" dirty="0"/>
              <a:t>Type “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” and press Enter and Wait for Installation to be completed (requires Internet)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5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Screenshot (8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8077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2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Setup </a:t>
            </a:r>
            <a:r>
              <a:rPr lang="en-US" dirty="0" err="1"/>
              <a:t>Cloudinary</a:t>
            </a:r>
            <a:r>
              <a:rPr lang="en-US" dirty="0"/>
              <a:t> for file storage</a:t>
            </a:r>
            <a:r>
              <a:rPr lang="en-US" dirty="0" smtClean="0"/>
              <a:t>.</a:t>
            </a:r>
          </a:p>
          <a:p>
            <a:pPr lvl="0" algn="ctr"/>
            <a:endParaRPr lang="en-US" dirty="0"/>
          </a:p>
          <a:p>
            <a:pPr algn="ctr"/>
            <a:r>
              <a:rPr lang="en-US" dirty="0"/>
              <a:t>Create account (  use of email id and password  of your choice) and login to</a:t>
            </a:r>
            <a:r>
              <a:rPr lang="en-US" dirty="0" smtClean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https://cloudinary.com/</a:t>
            </a:r>
            <a:r>
              <a:rPr lang="en-US" dirty="0"/>
              <a:t>  Then go to Dashboard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362200"/>
            <a:ext cx="8229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04801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 and paste the Cloud Name, API Key, And Secret Key in the 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backend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.</a:t>
            </a:r>
            <a:r>
              <a:rPr lang="en-US" dirty="0" err="1"/>
              <a:t>env</a:t>
            </a:r>
            <a:r>
              <a:rPr lang="en-US" dirty="0"/>
              <a:t> file:</a:t>
            </a:r>
          </a:p>
        </p:txBody>
      </p:sp>
      <p:pic>
        <p:nvPicPr>
          <p:cNvPr id="3" name="Picture 2" descr="C:\Users\User\Desktop\Screenshot (8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924800" cy="388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6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dirty="0" smtClean="0"/>
          </a:p>
          <a:p>
            <a:pPr lvl="0" algn="ctr"/>
            <a:r>
              <a:rPr lang="en-US" dirty="0" smtClean="0"/>
              <a:t>Setup </a:t>
            </a:r>
            <a:r>
              <a:rPr lang="en-US" dirty="0"/>
              <a:t>The </a:t>
            </a:r>
            <a:r>
              <a:rPr lang="en-US" dirty="0" err="1"/>
              <a:t>MongoDB</a:t>
            </a:r>
            <a:endParaRPr lang="en-US" sz="1600" dirty="0"/>
          </a:p>
          <a:p>
            <a:pPr algn="ctr"/>
            <a:r>
              <a:rPr lang="en-US" dirty="0"/>
              <a:t> </a:t>
            </a:r>
          </a:p>
          <a:p>
            <a:pPr lvl="1" algn="ctr"/>
            <a:r>
              <a:rPr lang="en-US" dirty="0"/>
              <a:t>Open the  below  mentioned link  in chrome.</a:t>
            </a:r>
            <a:endParaRPr lang="en-US" sz="1600" dirty="0"/>
          </a:p>
        </p:txBody>
      </p:sp>
      <p:pic>
        <p:nvPicPr>
          <p:cNvPr id="3" name="Imag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7315200" cy="1895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4343400"/>
            <a:ext cx="6629400" cy="1676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/>
              <a:t>After that Sign Up with  Google on the website and   see what </a:t>
            </a:r>
            <a:endParaRPr lang="en-US" dirty="0" smtClean="0"/>
          </a:p>
          <a:p>
            <a:pPr lvl="1" algn="ctr"/>
            <a:endParaRPr lang="en-US" dirty="0"/>
          </a:p>
          <a:p>
            <a:pPr lvl="1" algn="ctr"/>
            <a:r>
              <a:rPr lang="en-US" dirty="0" smtClean="0"/>
              <a:t>Atlas </a:t>
            </a:r>
            <a:r>
              <a:rPr lang="en-US" dirty="0"/>
              <a:t>is capable  for  free 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74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2401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On Atlas dashboard  click on New Project Option</a:t>
            </a:r>
            <a:endParaRPr lang="en-US" sz="1600" dirty="0"/>
          </a:p>
        </p:txBody>
      </p:sp>
      <p:pic>
        <p:nvPicPr>
          <p:cNvPr id="3" name="Imag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066800"/>
            <a:ext cx="6019800" cy="190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After Creating Project go to Database Section &amp; Build a database</a:t>
            </a:r>
            <a:endParaRPr lang="en-US" sz="1600" dirty="0"/>
          </a:p>
        </p:txBody>
      </p:sp>
      <p:pic>
        <p:nvPicPr>
          <p:cNvPr id="5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752166"/>
            <a:ext cx="6629400" cy="25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8600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M0 &amp; Your Region &amp; Create Database</a:t>
            </a:r>
            <a:endParaRPr lang="en-US" sz="1600" dirty="0"/>
          </a:p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Imag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7239000" cy="40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8601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Setup Username &amp; Password &amp; Create User</a:t>
            </a:r>
            <a:endParaRPr lang="en-US" sz="1600" dirty="0"/>
          </a:p>
        </p:txBody>
      </p:sp>
      <p:pic>
        <p:nvPicPr>
          <p:cNvPr id="3" name="Imag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010400" cy="396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24000" y="4876800"/>
            <a:ext cx="6705600" cy="1600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Note: </a:t>
            </a:r>
            <a:r>
              <a:rPr lang="en-US" dirty="0"/>
              <a:t>Do not use ‘@’ symbol in the password  otherwise it will  show error and  if  </a:t>
            </a:r>
            <a:r>
              <a:rPr lang="en-US" dirty="0" smtClean="0"/>
              <a:t>mistakenly </a:t>
            </a:r>
            <a:r>
              <a:rPr lang="en-US" dirty="0"/>
              <a:t>you select ‘@’ then put %40 instead of @  symbol.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2514600"/>
            <a:ext cx="2743200" cy="381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vertex hospital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93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328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2025-06-10T05:39:06Z</dcterms:created>
  <dcterms:modified xsi:type="dcterms:W3CDTF">2025-06-10T06:40:34Z</dcterms:modified>
</cp:coreProperties>
</file>