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70" r:id="rId14"/>
    <p:sldId id="271" r:id="rId15"/>
    <p:sldId id="268" r:id="rId16"/>
    <p:sldId id="269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5218-1D88-4DDF-AA31-48CDD986DEDF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is directly written in html element.</a:t>
            </a:r>
          </a:p>
          <a:p>
            <a:r>
              <a:rPr lang="en-US" dirty="0" smtClean="0"/>
              <a:t>Style attribute is used to add css in html.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&lt;h1 style="</a:t>
            </a:r>
            <a:r>
              <a:rPr lang="en-US" dirty="0" err="1" smtClean="0"/>
              <a:t>color:white</a:t>
            </a:r>
            <a:r>
              <a:rPr lang="en-US" dirty="0" smtClean="0"/>
              <a:t>" &gt;INTENSE CLUB &lt;/h1&gt;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written in &lt;head&gt;.</a:t>
            </a:r>
          </a:p>
          <a:p>
            <a:r>
              <a:rPr lang="en-US" dirty="0" smtClean="0"/>
              <a:t>It is defined as &lt;style&gt;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	body{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color:hotpink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linked to html using html link element.</a:t>
            </a:r>
          </a:p>
          <a:p>
            <a:r>
              <a:rPr lang="en-US" dirty="0" smtClean="0"/>
              <a:t>We write the css code in that linked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="C:\Users\hell\Desktop\New folder (2)\styel.css"&gt;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 </a:t>
            </a:r>
            <a:r>
              <a:rPr lang="en-US" dirty="0" smtClean="0">
                <a:sym typeface="Wingdings" pitchFamily="2" charset="2"/>
              </a:rPr>
              <a:t>&lt;span&gt;</a:t>
            </a:r>
          </a:p>
          <a:p>
            <a:r>
              <a:rPr lang="en-US" dirty="0" smtClean="0">
                <a:sym typeface="Wingdings" pitchFamily="2" charset="2"/>
              </a:rPr>
              <a:t>It is used to make changes to particular </a:t>
            </a:r>
            <a:r>
              <a:rPr lang="en-US" dirty="0" smtClean="0">
                <a:sym typeface="Wingdings" pitchFamily="2" charset="2"/>
              </a:rPr>
              <a:t>element </a:t>
            </a:r>
            <a:r>
              <a:rPr lang="en-US" dirty="0" smtClean="0">
                <a:sym typeface="Wingdings" pitchFamily="2" charset="2"/>
              </a:rPr>
              <a:t>content .</a:t>
            </a:r>
          </a:p>
          <a:p>
            <a:r>
              <a:rPr lang="en-US" dirty="0" smtClean="0">
                <a:sym typeface="Wingdings" pitchFamily="2" charset="2"/>
              </a:rPr>
              <a:t>Span can be used for  inline css, internal css and external css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&lt;h1 style="</a:t>
            </a:r>
            <a:r>
              <a:rPr lang="en-US" dirty="0" err="1" smtClean="0">
                <a:sym typeface="Wingdings" pitchFamily="2" charset="2"/>
              </a:rPr>
              <a:t>color:blue</a:t>
            </a:r>
            <a:r>
              <a:rPr lang="en-US" dirty="0" smtClean="0">
                <a:sym typeface="Wingdings" pitchFamily="2" charset="2"/>
              </a:rPr>
              <a:t>"&gt; IN&lt;span style="</a:t>
            </a:r>
            <a:r>
              <a:rPr lang="en-US" dirty="0" err="1" smtClean="0">
                <a:sym typeface="Wingdings" pitchFamily="2" charset="2"/>
              </a:rPr>
              <a:t>color:red</a:t>
            </a:r>
            <a:r>
              <a:rPr lang="en-US" dirty="0" smtClean="0">
                <a:sym typeface="Wingdings" pitchFamily="2" charset="2"/>
              </a:rPr>
              <a:t>"&gt;TENSE&lt;/span&gt;CLUB&lt;/h1&gt;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 	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Span for Internal and 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372600" cy="609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&lt;h1&gt;&lt;span  id="in"&gt; IN&lt;/span&gt;&lt;span style="</a:t>
            </a:r>
            <a:r>
              <a:rPr lang="en-US" dirty="0" err="1" smtClean="0"/>
              <a:t>color:blue</a:t>
            </a:r>
            <a:r>
              <a:rPr lang="en-US" dirty="0" smtClean="0"/>
              <a:t>"&gt;TENSE&lt;/span&gt;&lt;span class= "c"&gt;CLUB&lt;/span&gt;&lt;/h1&gt;</a:t>
            </a:r>
          </a:p>
          <a:p>
            <a:r>
              <a:rPr lang="en-US" dirty="0" smtClean="0"/>
              <a:t>Internal CSS	      	</a:t>
            </a:r>
            <a:endParaRPr lang="en-US" dirty="0"/>
          </a:p>
          <a:p>
            <a:pPr>
              <a:buNone/>
            </a:pPr>
            <a:r>
              <a:rPr lang="en-US" dirty="0" smtClean="0"/>
              <a:t>	&lt;style&gt;</a:t>
            </a:r>
          </a:p>
          <a:p>
            <a:pPr>
              <a:buNone/>
            </a:pPr>
            <a:r>
              <a:rPr lang="en-US" dirty="0" smtClean="0"/>
              <a:t>	#in{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color:orange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</a:p>
          <a:p>
            <a:r>
              <a:rPr lang="en-US" dirty="0" smtClean="0"/>
              <a:t>External CSS</a:t>
            </a:r>
          </a:p>
          <a:p>
            <a:pPr>
              <a:buNone/>
            </a:pPr>
            <a:r>
              <a:rPr lang="en-US" dirty="0" smtClean="0"/>
              <a:t>.c{</a:t>
            </a:r>
          </a:p>
          <a:p>
            <a:pPr>
              <a:buNone/>
            </a:pPr>
            <a:r>
              <a:rPr lang="en-US" dirty="0" smtClean="0"/>
              <a:t>	color : green 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DIVISION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</a:t>
            </a:r>
            <a:r>
              <a:rPr lang="en-US" dirty="0" smtClean="0">
                <a:sym typeface="Wingdings" pitchFamily="2" charset="2"/>
              </a:rPr>
              <a:t> &lt;div&gt;</a:t>
            </a:r>
            <a:endParaRPr lang="en-US" dirty="0" smtClean="0"/>
          </a:p>
          <a:p>
            <a:r>
              <a:rPr lang="en-US" dirty="0" smtClean="0"/>
              <a:t>It is used for grouping elements.</a:t>
            </a:r>
          </a:p>
          <a:p>
            <a:r>
              <a:rPr lang="en-US" dirty="0" smtClean="0"/>
              <a:t>So the elements between the start div and end div will consider as a block.</a:t>
            </a:r>
          </a:p>
          <a:p>
            <a:r>
              <a:rPr lang="en-US" dirty="0" smtClean="0"/>
              <a:t>The css implemented on these div will effect all the elements which are present in that block.</a:t>
            </a:r>
          </a:p>
          <a:p>
            <a:r>
              <a:rPr lang="en-US" dirty="0" smtClean="0"/>
              <a:t>We use class and id attributes.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 &lt;div class="head"&gt;</a:t>
            </a:r>
          </a:p>
          <a:p>
            <a:pPr>
              <a:buNone/>
            </a:pPr>
            <a:r>
              <a:rPr lang="en-US" dirty="0" smtClean="0"/>
              <a:t>	 &lt;center&gt;</a:t>
            </a:r>
          </a:p>
          <a:p>
            <a:pPr>
              <a:buNone/>
            </a:pPr>
            <a:r>
              <a:rPr lang="en-US" dirty="0" smtClean="0"/>
              <a:t>	   &lt;h1 &gt;INTENSE CLUB &lt;/h1&gt;</a:t>
            </a:r>
          </a:p>
          <a:p>
            <a:pPr>
              <a:buNone/>
            </a:pPr>
            <a:r>
              <a:rPr lang="en-US" dirty="0" smtClean="0"/>
              <a:t>	   &lt;h2&gt;WELCOMES&lt;/h2&gt;</a:t>
            </a:r>
          </a:p>
          <a:p>
            <a:pPr>
              <a:buNone/>
            </a:pPr>
            <a:r>
              <a:rPr lang="en-US" dirty="0" smtClean="0"/>
              <a:t>	   &lt;h3&gt;you&lt;/h3&gt;</a:t>
            </a:r>
          </a:p>
          <a:p>
            <a:pPr>
              <a:buNone/>
            </a:pPr>
            <a:r>
              <a:rPr lang="en-US" dirty="0" smtClean="0"/>
              <a:t>	 &lt;/center&gt;</a:t>
            </a:r>
          </a:p>
          <a:p>
            <a:pPr>
              <a:buNone/>
            </a:pPr>
            <a:r>
              <a:rPr lang="en-US" dirty="0" smtClean="0"/>
              <a:t>	&lt;/div&gt;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CSS color values can be defined in 3 ways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Direct name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color:red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Hex values</a:t>
            </a:r>
            <a:r>
              <a:rPr lang="en-US" dirty="0" smtClean="0">
                <a:sym typeface="Wingdings" pitchFamily="2" charset="2"/>
              </a:rPr>
              <a:t> #ff6347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RGB (</a:t>
            </a:r>
            <a:r>
              <a:rPr lang="en-US" dirty="0" smtClean="0">
                <a:sym typeface="Wingdings" pitchFamily="2" charset="2"/>
              </a:rPr>
              <a:t>(red green blue) </a:t>
            </a:r>
            <a:r>
              <a:rPr lang="en-US" dirty="0" err="1" smtClean="0">
                <a:sym typeface="Wingdings" pitchFamily="2" charset="2"/>
              </a:rPr>
              <a:t>rgb</a:t>
            </a:r>
            <a:r>
              <a:rPr lang="en-US" dirty="0" smtClean="0">
                <a:sym typeface="Wingdings" pitchFamily="2" charset="2"/>
              </a:rPr>
              <a:t>(255, 99, 71)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RGBA (red green blue alpha) </a:t>
            </a:r>
            <a:r>
              <a:rPr lang="en-US" dirty="0" err="1" smtClean="0">
                <a:sym typeface="Wingdings" pitchFamily="2" charset="2"/>
              </a:rPr>
              <a:t>rgba</a:t>
            </a:r>
            <a:r>
              <a:rPr lang="en-US" dirty="0" smtClean="0">
                <a:sym typeface="Wingdings" pitchFamily="2" charset="2"/>
              </a:rPr>
              <a:t>(255, 99, 71, 0.4) </a:t>
            </a:r>
            <a:r>
              <a:rPr lang="en-US" dirty="0" err="1" smtClean="0">
                <a:sym typeface="Wingdings" pitchFamily="2" charset="2"/>
              </a:rPr>
              <a:t>aplha</a:t>
            </a:r>
            <a:r>
              <a:rPr lang="en-US" dirty="0" smtClean="0">
                <a:sym typeface="Wingdings" pitchFamily="2" charset="2"/>
              </a:rPr>
              <a:t> parameter ranges between 0.0(fully transparent)-1.0(not fully transparent)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Link for direct hex values </a:t>
            </a:r>
            <a:r>
              <a:rPr lang="en-US" dirty="0" smtClean="0">
                <a:hlinkClick r:id="rId2"/>
              </a:rPr>
              <a:t>https://colorhunt.co/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Background-color</a:t>
            </a:r>
          </a:p>
          <a:p>
            <a:r>
              <a:rPr lang="en-US" sz="3600" dirty="0" smtClean="0"/>
              <a:t>Background-image</a:t>
            </a:r>
          </a:p>
          <a:p>
            <a:r>
              <a:rPr lang="en-US" sz="3600" dirty="0" smtClean="0"/>
              <a:t>Background-repeat</a:t>
            </a:r>
          </a:p>
          <a:p>
            <a:r>
              <a:rPr lang="en-US" sz="3600" dirty="0" smtClean="0"/>
              <a:t>Background-attachment</a:t>
            </a:r>
          </a:p>
          <a:p>
            <a:r>
              <a:rPr lang="en-US" sz="3600" dirty="0" smtClean="0"/>
              <a:t>Background-position</a:t>
            </a:r>
          </a:p>
          <a:p>
            <a:r>
              <a:rPr lang="en-US" sz="3600" dirty="0" smtClean="0"/>
              <a:t>Background-size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background color  to existing 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.head{</a:t>
            </a:r>
          </a:p>
          <a:p>
            <a:pPr>
              <a:buNone/>
            </a:pPr>
            <a:r>
              <a:rPr lang="en-US" dirty="0" smtClean="0"/>
              <a:t>	background-color: #</a:t>
            </a:r>
            <a:r>
              <a:rPr lang="en-US" dirty="0" err="1" smtClean="0"/>
              <a:t>effcef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Stands for Cascading Style </a:t>
            </a:r>
            <a:r>
              <a:rPr lang="en-US" dirty="0" smtClean="0"/>
              <a:t>Sheet.</a:t>
            </a:r>
            <a:endParaRPr lang="en-US" dirty="0" smtClean="0"/>
          </a:p>
          <a:p>
            <a:r>
              <a:rPr lang="en-US" dirty="0" smtClean="0"/>
              <a:t>Not a programming language</a:t>
            </a:r>
          </a:p>
          <a:p>
            <a:r>
              <a:rPr lang="en-US" dirty="0" smtClean="0"/>
              <a:t>Styling Language.</a:t>
            </a:r>
          </a:p>
          <a:p>
            <a:r>
              <a:rPr lang="en-US" dirty="0"/>
              <a:t>CSS describes how</a:t>
            </a:r>
            <a:r>
              <a:rPr lang="en-US" b="1" dirty="0"/>
              <a:t> HTML elements are to be displayed on </a:t>
            </a:r>
            <a:r>
              <a:rPr lang="en-US" b="1" dirty="0" smtClean="0"/>
              <a:t>screen.</a:t>
            </a:r>
            <a:endParaRPr lang="en-US" dirty="0" smtClean="0"/>
          </a:p>
          <a:p>
            <a:r>
              <a:rPr lang="en-US" dirty="0" smtClean="0"/>
              <a:t>Used for making the web page look more attractive with colors and effects.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background image to the page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body{</a:t>
            </a:r>
          </a:p>
          <a:p>
            <a:pPr>
              <a:buNone/>
            </a:pPr>
            <a:r>
              <a:rPr lang="en-US" dirty="0" smtClean="0"/>
              <a:t>	background-image: </a:t>
            </a:r>
            <a:r>
              <a:rPr lang="en-US" dirty="0" err="1" smtClean="0"/>
              <a:t>url</a:t>
            </a:r>
            <a:r>
              <a:rPr lang="en-US" dirty="0" smtClean="0"/>
              <a:t>(E:\img.jpg)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Background-repeat property is used to repeat the image vertically and horizontally</a:t>
            </a:r>
          </a:p>
          <a:p>
            <a:r>
              <a:rPr lang="en-US" dirty="0" smtClean="0"/>
              <a:t>background image to repeat only horizontally</a:t>
            </a:r>
            <a:r>
              <a:rPr lang="en-US" dirty="0" smtClean="0">
                <a:sym typeface="Wingdings" pitchFamily="2" charset="2"/>
              </a:rPr>
              <a:t> background-repeat : repeat-x;</a:t>
            </a:r>
          </a:p>
          <a:p>
            <a:r>
              <a:rPr lang="en-US" dirty="0" smtClean="0"/>
              <a:t>background image to repeat only vertically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background-repeat : repeat-y;</a:t>
            </a:r>
          </a:p>
          <a:p>
            <a:r>
              <a:rPr lang="en-US" dirty="0" smtClean="0"/>
              <a:t>background image </a:t>
            </a:r>
            <a:r>
              <a:rPr lang="en-US" dirty="0"/>
              <a:t> </a:t>
            </a:r>
            <a:r>
              <a:rPr lang="en-US" dirty="0" smtClean="0"/>
              <a:t>with no repeats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background-repeat : no-repeat;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/>
              <a:t>P</a:t>
            </a:r>
            <a:r>
              <a:rPr lang="en-US" dirty="0" smtClean="0"/>
              <a:t>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set the background image position</a:t>
            </a:r>
          </a:p>
          <a:p>
            <a:r>
              <a:rPr lang="en-US" dirty="0" smtClean="0"/>
              <a:t>Background-position values 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Bottom right , Bottom left , top right , top left.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background-position: top right;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ackground-attachment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the background image should scroll or be </a:t>
            </a:r>
            <a:r>
              <a:rPr lang="en-US" dirty="0" smtClean="0"/>
              <a:t>fixed.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fixed, scroll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background-attachment: fixed;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background-size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specifies the size of </a:t>
            </a:r>
            <a:r>
              <a:rPr lang="en-US" dirty="0" smtClean="0"/>
              <a:t>the </a:t>
            </a:r>
            <a:r>
              <a:rPr lang="en-US" dirty="0"/>
              <a:t>background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Values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are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Length</a:t>
            </a:r>
            <a:r>
              <a:rPr lang="en-US" dirty="0" smtClean="0"/>
              <a:t>background-size:</a:t>
            </a:r>
            <a:r>
              <a:rPr lang="en-US" dirty="0"/>
              <a:t>100px </a:t>
            </a:r>
            <a:r>
              <a:rPr lang="en-US" dirty="0" smtClean="0"/>
              <a:t>100px;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Percentage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background-size:</a:t>
            </a:r>
            <a:r>
              <a:rPr lang="en-US" b="1" dirty="0"/>
              <a:t>50</a:t>
            </a:r>
            <a:r>
              <a:rPr lang="en-US" b="1" dirty="0" smtClean="0"/>
              <a:t>%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Cover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background-</a:t>
            </a:r>
            <a:r>
              <a:rPr lang="en-US" dirty="0" err="1" smtClean="0"/>
              <a:t>size:</a:t>
            </a:r>
            <a:r>
              <a:rPr lang="en-US" b="1" dirty="0" err="1"/>
              <a:t>cover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used to create borders</a:t>
            </a:r>
          </a:p>
          <a:p>
            <a:r>
              <a:rPr lang="en-US" dirty="0" smtClean="0"/>
              <a:t>Border-style is used to create borders with different styles.</a:t>
            </a:r>
          </a:p>
          <a:p>
            <a:r>
              <a:rPr lang="en-US" dirty="0" smtClean="0"/>
              <a:t>Different styles  are: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Dotted , dashed, solid, double, groove, ridge, inset, outset, none, hidden.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qu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border-style: dashed;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 &amp;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Border-width is used to define the border size.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border-width</a:t>
            </a:r>
            <a:r>
              <a:rPr lang="en-US" dirty="0"/>
              <a:t>: 5px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Border-color is used to add colors to border.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border-color: white;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- Individual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separately define style, color, width to each side of the border.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border-top-style: dotted;</a:t>
            </a:r>
          </a:p>
          <a:p>
            <a:pPr>
              <a:buNone/>
            </a:pPr>
            <a:r>
              <a:rPr lang="en-US" dirty="0" smtClean="0"/>
              <a:t>  border-right-color: green;</a:t>
            </a:r>
          </a:p>
          <a:p>
            <a:pPr>
              <a:buNone/>
            </a:pPr>
            <a:r>
              <a:rPr lang="en-US" dirty="0" smtClean="0"/>
              <a:t>  border-bottom-width: 10;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smtClean="0"/>
              <a:t>p{</a:t>
            </a:r>
          </a:p>
          <a:p>
            <a:pPr>
              <a:buNone/>
            </a:pPr>
            <a:r>
              <a:rPr lang="en-US" dirty="0" smtClean="0"/>
              <a:t>	border-bottom-</a:t>
            </a:r>
            <a:r>
              <a:rPr lang="en-US" dirty="0" err="1" smtClean="0"/>
              <a:t>style:solid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border-bottom-color:#f8b400;</a:t>
            </a:r>
          </a:p>
          <a:p>
            <a:pPr>
              <a:buNone/>
            </a:pPr>
            <a:r>
              <a:rPr lang="en-US" dirty="0" smtClean="0"/>
              <a:t>	border-bottom-width:10px;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create space around elements/outside of any defined borders.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margin:50px;</a:t>
            </a:r>
          </a:p>
          <a:p>
            <a:r>
              <a:rPr lang="en-US" dirty="0"/>
              <a:t>Individual </a:t>
            </a:r>
            <a:r>
              <a:rPr lang="en-US" dirty="0" smtClean="0"/>
              <a:t>Sides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margin-top ,margin-</a:t>
            </a:r>
            <a:r>
              <a:rPr lang="en-US" dirty="0" err="1" smtClean="0"/>
              <a:t>right,margin</a:t>
            </a:r>
            <a:r>
              <a:rPr lang="en-US" dirty="0" smtClean="0"/>
              <a:t>-bottom margin-left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generate space around an element's content, inside of any defined borders</a:t>
            </a:r>
            <a:r>
              <a:rPr lang="en-US" dirty="0" smtClean="0"/>
              <a:t>.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padding:10px; </a:t>
            </a:r>
          </a:p>
          <a:p>
            <a:r>
              <a:rPr lang="en-US" dirty="0"/>
              <a:t>Individual </a:t>
            </a:r>
            <a:r>
              <a:rPr lang="en-US" dirty="0" smtClean="0"/>
              <a:t>Sides</a:t>
            </a:r>
          </a:p>
          <a:p>
            <a:r>
              <a:rPr lang="en-US" dirty="0" smtClean="0"/>
              <a:t>padding-</a:t>
            </a:r>
            <a:r>
              <a:rPr lang="en-US" dirty="0" err="1" smtClean="0"/>
              <a:t>top,padding</a:t>
            </a:r>
            <a:r>
              <a:rPr lang="en-US" dirty="0" smtClean="0"/>
              <a:t>-</a:t>
            </a:r>
            <a:r>
              <a:rPr lang="en-US" dirty="0" err="1" smtClean="0"/>
              <a:t>right,padding</a:t>
            </a:r>
            <a:r>
              <a:rPr lang="en-US" dirty="0" smtClean="0"/>
              <a:t>-bottom padding-left.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padding-bottom:130px;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a Text Document file.</a:t>
            </a:r>
          </a:p>
          <a:p>
            <a:r>
              <a:rPr lang="en-US" dirty="0" smtClean="0"/>
              <a:t>Save the Text Document with .css extension.</a:t>
            </a:r>
          </a:p>
          <a:p>
            <a:r>
              <a:rPr lang="en-US" dirty="0" smtClean="0"/>
              <a:t>Use the new .css file to open/edit.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HTML elements can be considered as boxes. </a:t>
            </a:r>
            <a:endParaRPr lang="en-US" dirty="0" smtClean="0"/>
          </a:p>
          <a:p>
            <a:r>
              <a:rPr lang="en-US" dirty="0"/>
              <a:t>It consists of: margins, borders, padding, and the actual content</a:t>
            </a:r>
            <a:r>
              <a:rPr lang="en-US" dirty="0" smtClean="0"/>
              <a:t>.</a:t>
            </a:r>
          </a:p>
          <a:p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r>
              <a:rPr lang="en-US" b="1" dirty="0"/>
              <a:t>Border</a:t>
            </a:r>
            <a:r>
              <a:rPr lang="en-US" dirty="0"/>
              <a:t> - A border that goes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Text properties are: 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/>
              <a:t>Text Alignment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Transformation</a:t>
            </a:r>
          </a:p>
          <a:p>
            <a:r>
              <a:rPr lang="en-US" dirty="0"/>
              <a:t>Letter Spacing</a:t>
            </a:r>
          </a:p>
          <a:p>
            <a:r>
              <a:rPr lang="en-US" dirty="0"/>
              <a:t>Line Height</a:t>
            </a:r>
          </a:p>
          <a:p>
            <a:r>
              <a:rPr lang="en-US" dirty="0"/>
              <a:t>Text </a:t>
            </a:r>
            <a:r>
              <a:rPr lang="en-US" dirty="0" smtClean="0"/>
              <a:t>Direction</a:t>
            </a:r>
          </a:p>
          <a:p>
            <a:r>
              <a:rPr lang="en-US" dirty="0"/>
              <a:t>Word Spacing</a:t>
            </a:r>
          </a:p>
          <a:p>
            <a:r>
              <a:rPr lang="en-US" dirty="0"/>
              <a:t>Text Shadow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&amp; Text-Alignment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property is used add color to text.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color : green ;</a:t>
            </a:r>
          </a:p>
          <a:p>
            <a:r>
              <a:rPr lang="en-US" dirty="0" smtClean="0"/>
              <a:t>Text-alignment is used move the text.</a:t>
            </a:r>
          </a:p>
          <a:p>
            <a:r>
              <a:rPr lang="en-US" dirty="0" smtClean="0"/>
              <a:t>Vales for text-alignment are</a:t>
            </a:r>
          </a:p>
          <a:p>
            <a:pPr>
              <a:buNone/>
            </a:pPr>
            <a:r>
              <a:rPr lang="en-US" dirty="0" smtClean="0"/>
              <a:t>Center , right, left.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p{text-</a:t>
            </a:r>
            <a:r>
              <a:rPr lang="en-US" dirty="0" err="1" smtClean="0">
                <a:sym typeface="Wingdings" pitchFamily="2" charset="2"/>
              </a:rPr>
              <a:t>align:center</a:t>
            </a:r>
            <a:r>
              <a:rPr lang="en-US" dirty="0" smtClean="0">
                <a:sym typeface="Wingdings" pitchFamily="2" charset="2"/>
              </a:rPr>
              <a:t>;}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</a:t>
            </a:r>
            <a:r>
              <a:rPr lang="en-US" dirty="0" smtClean="0"/>
              <a:t>Decoration &amp;Transformation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set/remove decoration from text.</a:t>
            </a:r>
          </a:p>
          <a:p>
            <a:r>
              <a:rPr lang="en-US" dirty="0" smtClean="0"/>
              <a:t>Values are</a:t>
            </a:r>
          </a:p>
          <a:p>
            <a:r>
              <a:rPr lang="en-US" dirty="0" smtClean="0"/>
              <a:t>None,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underline;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text-decoration: </a:t>
            </a:r>
            <a:r>
              <a:rPr lang="en-US" dirty="0" err="1" smtClean="0">
                <a:sym typeface="Wingdings" pitchFamily="2" charset="2"/>
              </a:rPr>
              <a:t>overline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r>
              <a:rPr lang="en-US" dirty="0"/>
              <a:t>The </a:t>
            </a:r>
            <a:r>
              <a:rPr lang="en-US" dirty="0" smtClean="0"/>
              <a:t>Text-Transform</a:t>
            </a:r>
            <a:r>
              <a:rPr lang="en-US" dirty="0"/>
              <a:t> property is used to specify uppercase and lowercase letters in a </a:t>
            </a:r>
            <a:r>
              <a:rPr lang="en-US" dirty="0" smtClean="0"/>
              <a:t>text</a:t>
            </a:r>
          </a:p>
          <a:p>
            <a:r>
              <a:rPr lang="en-US" dirty="0" smtClean="0">
                <a:sym typeface="Wingdings" pitchFamily="2" charset="2"/>
              </a:rPr>
              <a:t>Values are uppercase, lowercase, capitalize.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 </a:t>
            </a:r>
            <a:r>
              <a:rPr lang="en-US" dirty="0" smtClean="0"/>
              <a:t> text-transform</a:t>
            </a:r>
            <a:r>
              <a:rPr lang="en-US" dirty="0"/>
              <a:t>: capitalize;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Letter </a:t>
            </a:r>
            <a:r>
              <a:rPr lang="en-US" dirty="0" smtClean="0"/>
              <a:t>Spacing &amp; </a:t>
            </a:r>
            <a:r>
              <a:rPr lang="en-US" dirty="0"/>
              <a:t>Line </a:t>
            </a:r>
            <a:r>
              <a:rPr lang="en-US" dirty="0" smtClean="0"/>
              <a:t>Height </a:t>
            </a:r>
            <a:br>
              <a:rPr lang="en-US" dirty="0" smtClean="0"/>
            </a:br>
            <a:r>
              <a:rPr lang="en-US" dirty="0"/>
              <a:t>Word </a:t>
            </a:r>
            <a:r>
              <a:rPr lang="en-US" dirty="0" smtClean="0"/>
              <a:t>Spacing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dirty="0" smtClean="0"/>
              <a:t>letter-spacing</a:t>
            </a:r>
            <a:r>
              <a:rPr lang="en-US" dirty="0"/>
              <a:t> property is used to </a:t>
            </a:r>
            <a:r>
              <a:rPr lang="en-US" dirty="0" smtClean="0"/>
              <a:t>specify the </a:t>
            </a:r>
            <a:r>
              <a:rPr lang="en-US" dirty="0"/>
              <a:t>space between the characters in a </a:t>
            </a:r>
            <a:r>
              <a:rPr lang="en-US" dirty="0" smtClean="0"/>
              <a:t>text.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letter-spacing: 2px;</a:t>
            </a:r>
          </a:p>
          <a:p>
            <a:r>
              <a:rPr lang="en-US" dirty="0"/>
              <a:t>The line-height property is used to specify the space between </a:t>
            </a:r>
            <a:r>
              <a:rPr lang="en-US" dirty="0" smtClean="0"/>
              <a:t>lines.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line-height: </a:t>
            </a:r>
            <a:r>
              <a:rPr lang="en-US" dirty="0" smtClean="0"/>
              <a:t>1.8;</a:t>
            </a:r>
          </a:p>
          <a:p>
            <a:r>
              <a:rPr lang="en-US" dirty="0"/>
              <a:t>The </a:t>
            </a:r>
            <a:r>
              <a:rPr lang="en-US" dirty="0" smtClean="0"/>
              <a:t>word-spacing</a:t>
            </a:r>
            <a:r>
              <a:rPr lang="en-US" dirty="0"/>
              <a:t> property is used to specify the space between the words in a </a:t>
            </a:r>
            <a:r>
              <a:rPr lang="en-US" dirty="0" smtClean="0"/>
              <a:t>text.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word-spacing: 10px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Shadow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text-shadow</a:t>
            </a:r>
            <a:r>
              <a:rPr lang="en-US" dirty="0"/>
              <a:t> property adds shadow to text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text-shadow: 3px 2px red</a:t>
            </a:r>
            <a:r>
              <a:rPr lang="en-US" dirty="0" smtClean="0"/>
              <a:t>;</a:t>
            </a:r>
          </a:p>
          <a:p>
            <a:r>
              <a:rPr lang="en-US" dirty="0"/>
              <a:t> position of the horizontal shadow (3px), the position of the vertical shadow (2px) and the color of the shadow (red):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 &amp; font-style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Font-family is used to change the font style.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font-family: Arial;</a:t>
            </a:r>
            <a:endParaRPr lang="en-US" dirty="0" smtClean="0"/>
          </a:p>
          <a:p>
            <a:r>
              <a:rPr lang="en-US" dirty="0" smtClean="0"/>
              <a:t>Font-style is used to add style to font.</a:t>
            </a:r>
          </a:p>
          <a:p>
            <a:r>
              <a:rPr lang="en-US" dirty="0" smtClean="0"/>
              <a:t>Values are Normal, Italic.</a:t>
            </a:r>
          </a:p>
          <a:p>
            <a:r>
              <a:rPr lang="en-US" dirty="0" smtClean="0">
                <a:sym typeface="Wingdings" pitchFamily="2" charset="2"/>
              </a:rPr>
              <a:t>font-style: italic;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lvl="2">
              <a:buNone/>
            </a:pPr>
            <a:r>
              <a:rPr lang="en-US" sz="4400" dirty="0" smtClean="0"/>
              <a:t>Selector{</a:t>
            </a:r>
          </a:p>
          <a:p>
            <a:pPr lvl="2">
              <a:buNone/>
            </a:pPr>
            <a:r>
              <a:rPr lang="en-US" sz="4400" dirty="0" smtClean="0"/>
              <a:t>Property: </a:t>
            </a:r>
            <a:r>
              <a:rPr lang="en-US" sz="4400" dirty="0" smtClean="0"/>
              <a:t>value ;</a:t>
            </a:r>
          </a:p>
          <a:p>
            <a:pPr lvl="2">
              <a:buNone/>
            </a:pPr>
            <a:r>
              <a:rPr lang="en-US" sz="4400" dirty="0" smtClean="0"/>
              <a:t>Property: </a:t>
            </a:r>
            <a:r>
              <a:rPr lang="en-US" sz="4400" dirty="0" smtClean="0"/>
              <a:t>value;</a:t>
            </a:r>
          </a:p>
          <a:p>
            <a:pPr lvl="2">
              <a:buNone/>
            </a:pPr>
            <a:r>
              <a:rPr lang="en-US" sz="4400" dirty="0" smtClean="0"/>
              <a:t>}</a:t>
            </a:r>
          </a:p>
          <a:p>
            <a:pPr lvl="2">
              <a:buNone/>
            </a:pPr>
            <a:endParaRPr lang="en-US" sz="4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Id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Any html element can be used as selector </a:t>
            </a:r>
          </a:p>
          <a:p>
            <a:r>
              <a:rPr lang="en-US" dirty="0" smtClean="0"/>
              <a:t>The Style applied to that element will effect all the elements of that </a:t>
            </a:r>
            <a:r>
              <a:rPr lang="en-US" dirty="0" smtClean="0"/>
              <a:t>type.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h1{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property : value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select the html elements based on class attribute</a:t>
            </a:r>
          </a:p>
          <a:p>
            <a:r>
              <a:rPr lang="en-US" dirty="0" smtClean="0"/>
              <a:t>To select an element by class in css we use .classname</a:t>
            </a:r>
          </a:p>
          <a:p>
            <a:r>
              <a:rPr lang="en-US" dirty="0" smtClean="0"/>
              <a:t>Multiple elements can have same class name.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.classname{</a:t>
            </a:r>
          </a:p>
          <a:p>
            <a:pPr>
              <a:buNone/>
            </a:pPr>
            <a:r>
              <a:rPr lang="en-US" dirty="0" smtClean="0"/>
              <a:t>Property : value;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also select the html elements based on </a:t>
            </a:r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smtClean="0"/>
              <a:t>attribute.</a:t>
            </a:r>
          </a:p>
          <a:p>
            <a:r>
              <a:rPr lang="en-US" dirty="0" smtClean="0"/>
              <a:t>To select an element by class in css we use </a:t>
            </a:r>
            <a:r>
              <a:rPr lang="en-US" dirty="0" smtClean="0"/>
              <a:t>#</a:t>
            </a:r>
            <a:r>
              <a:rPr lang="en-US" dirty="0" err="1" smtClean="0"/>
              <a:t>id</a:t>
            </a:r>
            <a:r>
              <a:rPr lang="en-US" dirty="0" err="1" smtClean="0"/>
              <a:t>name</a:t>
            </a:r>
            <a:endParaRPr lang="en-US" dirty="0" smtClean="0"/>
          </a:p>
          <a:p>
            <a:r>
              <a:rPr lang="en-US" dirty="0" smtClean="0"/>
              <a:t>Id should be unique. (</a:t>
            </a:r>
            <a:r>
              <a:rPr lang="en-US" dirty="0" err="1" smtClean="0"/>
              <a:t>ie</a:t>
            </a:r>
            <a:r>
              <a:rPr lang="en-US" dirty="0" smtClean="0"/>
              <a:t> each element can have only one id)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id</a:t>
            </a:r>
            <a:r>
              <a:rPr lang="en-US" dirty="0" err="1" smtClean="0"/>
              <a:t>name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Property :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</a:p>
          <a:p>
            <a:r>
              <a:rPr lang="en-US" dirty="0" smtClean="0"/>
              <a:t>Internal css</a:t>
            </a:r>
          </a:p>
          <a:p>
            <a:r>
              <a:rPr lang="en-US" dirty="0" smtClean="0"/>
              <a:t>External css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911</Words>
  <Application>Microsoft Office PowerPoint</Application>
  <PresentationFormat>On-screen Show (4:3)</PresentationFormat>
  <Paragraphs>256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CSS</vt:lpstr>
      <vt:lpstr>What is CSS</vt:lpstr>
      <vt:lpstr>Creating an CSS File</vt:lpstr>
      <vt:lpstr>Syntax</vt:lpstr>
      <vt:lpstr>Selectors</vt:lpstr>
      <vt:lpstr>Element</vt:lpstr>
      <vt:lpstr>Class </vt:lpstr>
      <vt:lpstr>Id</vt:lpstr>
      <vt:lpstr>How to load CSS</vt:lpstr>
      <vt:lpstr>INLINE CSS</vt:lpstr>
      <vt:lpstr>Internal CSS</vt:lpstr>
      <vt:lpstr>External CSS</vt:lpstr>
      <vt:lpstr>HTML SPAN tag</vt:lpstr>
      <vt:lpstr>Span for Internal and External CSS</vt:lpstr>
      <vt:lpstr>HTML DIVISION tag</vt:lpstr>
      <vt:lpstr>Div example</vt:lpstr>
      <vt:lpstr>Color </vt:lpstr>
      <vt:lpstr>Background</vt:lpstr>
      <vt:lpstr>Background-color</vt:lpstr>
      <vt:lpstr>Background-Image</vt:lpstr>
      <vt:lpstr>Background-repeat</vt:lpstr>
      <vt:lpstr>Background-Position</vt:lpstr>
      <vt:lpstr>Background-attachment</vt:lpstr>
      <vt:lpstr>background-size </vt:lpstr>
      <vt:lpstr>Border </vt:lpstr>
      <vt:lpstr>Border-color &amp; width</vt:lpstr>
      <vt:lpstr>Border - Individual Sides</vt:lpstr>
      <vt:lpstr>Margin</vt:lpstr>
      <vt:lpstr>Padding</vt:lpstr>
      <vt:lpstr>Box Model</vt:lpstr>
      <vt:lpstr>TEXT</vt:lpstr>
      <vt:lpstr>Color &amp; Text-Alignment </vt:lpstr>
      <vt:lpstr>Text Decoration &amp;Transformation</vt:lpstr>
      <vt:lpstr>Letter Spacing &amp; Line Height  Word Spacing </vt:lpstr>
      <vt:lpstr>Text Shadow </vt:lpstr>
      <vt:lpstr>Fonts</vt:lpstr>
      <vt:lpstr>Font-family &amp; font-style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hell</dc:creator>
  <cp:lastModifiedBy>hell</cp:lastModifiedBy>
  <cp:revision>167</cp:revision>
  <dcterms:created xsi:type="dcterms:W3CDTF">2020-01-19T15:53:21Z</dcterms:created>
  <dcterms:modified xsi:type="dcterms:W3CDTF">2020-01-20T01:06:14Z</dcterms:modified>
</cp:coreProperties>
</file>