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2" r:id="rId4"/>
    <p:sldId id="266" r:id="rId5"/>
    <p:sldId id="258" r:id="rId6"/>
    <p:sldId id="263" r:id="rId7"/>
    <p:sldId id="260" r:id="rId8"/>
    <p:sldId id="268" r:id="rId9"/>
    <p:sldId id="269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2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08" autoAdjust="0"/>
    <p:restoredTop sz="94660"/>
  </p:normalViewPr>
  <p:slideViewPr>
    <p:cSldViewPr>
      <p:cViewPr>
        <p:scale>
          <a:sx n="66" d="100"/>
          <a:sy n="66" d="100"/>
        </p:scale>
        <p:origin x="-12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9E4B-E1D9-47FE-846C-CDBC54876419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6E1-DB0A-4B9E-AD81-58483303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657600"/>
            <a:ext cx="4084948" cy="3048000"/>
          </a:xfrm>
          <a:prstGeom prst="rect">
            <a:avLst/>
          </a:prstGeom>
        </p:spPr>
      </p:pic>
      <p:pic>
        <p:nvPicPr>
          <p:cNvPr id="1027" name="Picture 3" descr="C:\Users\Sanjay\Desktop\6124715d7f8764c8266bd6d857b382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"/>
            <a:ext cx="6705600" cy="3255455"/>
          </a:xfrm>
          <a:prstGeom prst="rect">
            <a:avLst/>
          </a:prstGeom>
          <a:noFill/>
        </p:spPr>
      </p:pic>
      <p:pic>
        <p:nvPicPr>
          <p:cNvPr id="1029" name="Picture 5" descr="C:\Users\Sanjay\Desktop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038600"/>
            <a:ext cx="4495800" cy="2533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Sanjay\Desktop\BMW-Self-Driving-Car-in-China-Intersection-Traffic-760x5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762000"/>
            <a:ext cx="72390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5689937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skerville Old Face" pitchFamily="18" charset="0"/>
              </a:rPr>
              <a:t>-TEAM  DELTA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anjay\Desktop\Bike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4876800" cy="3124200"/>
          </a:xfrm>
          <a:prstGeom prst="rect">
            <a:avLst/>
          </a:prstGeom>
          <a:noFill/>
        </p:spPr>
      </p:pic>
      <p:sp>
        <p:nvSpPr>
          <p:cNvPr id="7170" name="AutoShape 2" descr="Image result for signal jump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signal jump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 descr="C:\Users\Sanjay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657600"/>
            <a:ext cx="4814434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Sanjay\Desktop\gallery_197004_151816383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1534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1000" r="-1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8600" y="1114961"/>
            <a:ext cx="937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skerville Old Face" pitchFamily="18" charset="0"/>
              </a:rPr>
              <a:t> SMART CHALLAN</a:t>
            </a:r>
            <a:endParaRPr lang="en-US" sz="8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askerville Old Face" pitchFamily="18" charset="0"/>
            </a:endParaRPr>
          </a:p>
        </p:txBody>
      </p:sp>
      <p:pic>
        <p:nvPicPr>
          <p:cNvPr id="4" name="Picture 3" descr="19-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2667000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3124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18410" y="2494002"/>
            <a:ext cx="38207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Using Radio Frequency</a:t>
            </a:r>
            <a:endParaRPr lang="en-US" sz="3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fbcc3f6b1339a8a5dacf2ef851d13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8458200" cy="3733800"/>
          </a:xfrm>
          <a:prstGeom prst="rect">
            <a:avLst/>
          </a:prstGeom>
        </p:spPr>
      </p:pic>
      <p:pic>
        <p:nvPicPr>
          <p:cNvPr id="5121" name="Picture 1" descr="C:\Users\Sanjay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495800"/>
            <a:ext cx="2209800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1.png"/>
          <p:cNvPicPr>
            <a:picLocks noChangeAspect="1"/>
          </p:cNvPicPr>
          <p:nvPr/>
        </p:nvPicPr>
        <p:blipFill>
          <a:blip r:embed="rId2"/>
          <a:srcRect l="34672" t="40145" r="29849" b="51339"/>
          <a:stretch>
            <a:fillRect/>
          </a:stretch>
        </p:blipFill>
        <p:spPr>
          <a:xfrm>
            <a:off x="533400" y="2743200"/>
            <a:ext cx="4191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Project1.png"/>
          <p:cNvPicPr>
            <a:picLocks noChangeAspect="1"/>
          </p:cNvPicPr>
          <p:nvPr/>
        </p:nvPicPr>
        <p:blipFill>
          <a:blip r:embed="rId2"/>
          <a:srcRect l="36539" t="40145" r="29849" b="51339"/>
          <a:stretch>
            <a:fillRect/>
          </a:stretch>
        </p:blipFill>
        <p:spPr>
          <a:xfrm>
            <a:off x="4648200" y="2743200"/>
            <a:ext cx="4114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Sanjay\AppData\Local\Microsoft\Windows\INetCache\IE\MHN0E13D\Traffic_lights_3_states[1].png"/>
          <p:cNvPicPr>
            <a:picLocks noChangeAspect="1" noChangeArrowheads="1"/>
          </p:cNvPicPr>
          <p:nvPr/>
        </p:nvPicPr>
        <p:blipFill>
          <a:blip r:embed="rId3"/>
          <a:srcRect l="36923" t="6400" r="38462" b="26400"/>
          <a:stretch>
            <a:fillRect/>
          </a:stretch>
        </p:blipFill>
        <p:spPr bwMode="auto">
          <a:xfrm>
            <a:off x="2209800" y="1524000"/>
            <a:ext cx="464457" cy="1219200"/>
          </a:xfrm>
          <a:prstGeom prst="rect">
            <a:avLst/>
          </a:prstGeom>
          <a:noFill/>
        </p:spPr>
      </p:pic>
      <p:pic>
        <p:nvPicPr>
          <p:cNvPr id="2052" name="Picture 4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609600" y="2819400"/>
            <a:ext cx="1447801" cy="914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038600" y="55626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286000" y="3429000"/>
            <a:ext cx="304800" cy="152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248400" y="3429000"/>
            <a:ext cx="304800" cy="152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Vehicle tracking</a:t>
            </a:r>
            <a:endParaRPr lang="en-US" sz="5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Picture 2" descr="C:\Users\Sanjay\Desktop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1447800"/>
            <a:ext cx="428625" cy="1295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8125 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1.11111E-6 L 0.24166 0.32222 " pathEditMode="fixed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33333E-6 -1.11111E-6 L -0.175 0.32222 " pathEditMode="fixed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1.png"/>
          <p:cNvPicPr>
            <a:picLocks noChangeAspect="1"/>
          </p:cNvPicPr>
          <p:nvPr/>
        </p:nvPicPr>
        <p:blipFill>
          <a:blip r:embed="rId2"/>
          <a:srcRect l="34672" t="40145" r="29849" b="51339"/>
          <a:stretch>
            <a:fillRect/>
          </a:stretch>
        </p:blipFill>
        <p:spPr>
          <a:xfrm>
            <a:off x="533400" y="2819400"/>
            <a:ext cx="80772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762000" y="2971800"/>
            <a:ext cx="1750771" cy="1149401"/>
          </a:xfrm>
          <a:prstGeom prst="rect">
            <a:avLst/>
          </a:prstGeom>
          <a:noFill/>
        </p:spPr>
      </p:pic>
      <p:pic>
        <p:nvPicPr>
          <p:cNvPr id="4099" name="Picture 3" descr="C:\Users\Sanjay\AppData\Local\Microsoft\Windows\INetCache\IE\Q1BYM5Q9\trafficlight[1].png"/>
          <p:cNvPicPr>
            <a:picLocks noChangeAspect="1" noChangeArrowheads="1"/>
          </p:cNvPicPr>
          <p:nvPr/>
        </p:nvPicPr>
        <p:blipFill>
          <a:blip r:embed="rId4" cstate="print"/>
          <a:srcRect r="68333"/>
          <a:stretch>
            <a:fillRect/>
          </a:stretch>
        </p:blipFill>
        <p:spPr bwMode="auto">
          <a:xfrm>
            <a:off x="3657600" y="1524000"/>
            <a:ext cx="685800" cy="1295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Signal Jumping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810000" y="3886200"/>
            <a:ext cx="762000" cy="4572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638800" y="6096000"/>
            <a:ext cx="274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SERVER(DB)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543800" y="6096000"/>
            <a:ext cx="838200" cy="381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MESSAGE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70434 -0.0060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0.02219 L 0.175 0.3995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463" y="448270"/>
            <a:ext cx="4142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ADVANTAGES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5645" y="1924883"/>
            <a:ext cx="741388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 VEHICLE TRACKING   </a:t>
            </a:r>
          </a:p>
          <a:p>
            <a:pPr algn="ctr">
              <a:buFont typeface="Wingdings" pitchFamily="2" charset="2"/>
              <a:buChar char="Ø"/>
            </a:pPr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REDUCES ACCIDENTS</a:t>
            </a:r>
          </a:p>
          <a:p>
            <a:pPr algn="ctr">
              <a:buFont typeface="Wingdings" pitchFamily="2" charset="2"/>
              <a:buChar char="Ø"/>
            </a:pPr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INCREASES </a:t>
            </a:r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REVENUE</a:t>
            </a:r>
            <a:endParaRPr lang="en-US" sz="54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QUICK </a:t>
            </a:r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PENALTIES      </a:t>
            </a:r>
            <a:endParaRPr lang="en-US" sz="5400" b="1" spc="100" dirty="0" smtClean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  <a:p>
            <a:pPr algn="ctr">
              <a:buFont typeface="Wingdings" pitchFamily="2" charset="2"/>
              <a:buChar char="Ø"/>
            </a:pP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31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</dc:creator>
  <cp:lastModifiedBy>user</cp:lastModifiedBy>
  <cp:revision>21</cp:revision>
  <dcterms:created xsi:type="dcterms:W3CDTF">2018-07-13T16:03:47Z</dcterms:created>
  <dcterms:modified xsi:type="dcterms:W3CDTF">2019-10-20T04:53:34Z</dcterms:modified>
</cp:coreProperties>
</file>