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AirBnBFullProject_17283443711390/Dashboard1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1BBB7035-46D1-41AB-AD3C-1CA2DD3993A4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AirBnB Full Project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71CECD7D-3DC2-4757-AA42-5B1E5FAB9D33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10/8/2024 1:31:51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9467ABD2-2C81-4884-A60D-09CD0A6A189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55970"/>
            <a:ext cx="12192000" cy="4546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2024-10-08T13:31:52Z</dcterms:created>
  <dcterms:modified xsi:type="dcterms:W3CDTF">2024-10-08T13:31:52Z</dcterms:modified>
</cp:coreProperties>
</file>