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9" name="Shape 4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 (Wertheim Lab)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767" y="-24766"/>
            <a:ext cx="12281535" cy="6907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PRESENTATION TITLE (ALL CAPS)"/>
          <p:cNvSpPr txBox="1"/>
          <p:nvPr>
            <p:ph type="title" hasCustomPrompt="1"/>
          </p:nvPr>
        </p:nvSpPr>
        <p:spPr>
          <a:xfrm>
            <a:off x="409303" y="2248929"/>
            <a:ext cx="11477898" cy="1464632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FFFF"/>
                </a:solidFill>
                <a:latin typeface="Obviously Wide Bold"/>
                <a:ea typeface="Obviously Wide Bold"/>
                <a:cs typeface="Obviously Wide Bold"/>
                <a:sym typeface="Obviously Wide Bold"/>
              </a:defRPr>
            </a:lvl1pPr>
          </a:lstStyle>
          <a:p>
            <a:pPr/>
            <a:r>
              <a:t>PRESENTATION TITLE (ALL CAPS)</a:t>
            </a:r>
          </a:p>
        </p:txBody>
      </p:sp>
      <p:sp>
        <p:nvSpPr>
          <p:cNvPr id="15" name="Body Level One…"/>
          <p:cNvSpPr txBox="1"/>
          <p:nvPr>
            <p:ph type="body" sz="quarter" idx="1" hasCustomPrompt="1"/>
          </p:nvPr>
        </p:nvSpPr>
        <p:spPr>
          <a:xfrm>
            <a:off x="409303" y="3859712"/>
            <a:ext cx="11477626" cy="7439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1143000" indent="-228600">
              <a:spcBef>
                <a:spcPts val="0"/>
              </a:spcBef>
              <a:buClrTx/>
              <a:defRPr sz="2000">
                <a:solidFill>
                  <a:srgbClr val="FFFFFF"/>
                </a:solidFill>
              </a:defRPr>
            </a:lvl3pPr>
            <a:lvl4pPr marL="1625600" indent="-254000">
              <a:spcBef>
                <a:spcPts val="0"/>
              </a:spcBef>
              <a:buClrTx/>
              <a:defRPr sz="2000">
                <a:solidFill>
                  <a:srgbClr val="FFFFFF"/>
                </a:solidFill>
              </a:defRPr>
            </a:lvl4pPr>
            <a:lvl5pPr marL="2082800" indent="-254000">
              <a:spcBef>
                <a:spcPts val="0"/>
              </a:spcBef>
              <a:buClrTx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DateLocation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970" y="130451"/>
            <a:ext cx="3039111" cy="1214715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</p:spPr>
        <p:txBody>
          <a:bodyPr wrap="none"/>
          <a:lstStyle>
            <a:lvl1pPr algn="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>
                <a:ln>
                  <a:noFill/>
                </a:ln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ad Chart for Plan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8" name="CLICK TO EDIT QUAD CHART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QUAD CHART TITLE </a:t>
            </a:r>
          </a:p>
        </p:txBody>
      </p:sp>
      <p:grpSp>
        <p:nvGrpSpPr>
          <p:cNvPr id="112" name="Group 5"/>
          <p:cNvGrpSpPr/>
          <p:nvPr/>
        </p:nvGrpSpPr>
        <p:grpSpPr>
          <a:xfrm>
            <a:off x="1295081" y="1271246"/>
            <a:ext cx="9601201" cy="4800600"/>
            <a:chOff x="0" y="0"/>
            <a:chExt cx="9601199" cy="4800599"/>
          </a:xfrm>
        </p:grpSpPr>
        <p:sp>
          <p:nvSpPr>
            <p:cNvPr id="109" name="Rectangle 2"/>
            <p:cNvSpPr/>
            <p:nvPr/>
          </p:nvSpPr>
          <p:spPr>
            <a:xfrm>
              <a:off x="0" y="0"/>
              <a:ext cx="9600916" cy="4795388"/>
            </a:xfrm>
            <a:prstGeom prst="rect">
              <a:avLst/>
            </a:prstGeom>
            <a:solidFill>
              <a:srgbClr val="E7E6E6"/>
            </a:solidFill>
            <a:ln w="285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latin typeface="Gentona Book"/>
                  <a:ea typeface="Gentona Book"/>
                  <a:cs typeface="Gentona Book"/>
                  <a:sym typeface="Gentona Book"/>
                </a:defRPr>
              </a:pPr>
            </a:p>
          </p:txBody>
        </p:sp>
        <p:sp>
          <p:nvSpPr>
            <p:cNvPr id="110" name="Straight Arrow Connector 3"/>
            <p:cNvSpPr/>
            <p:nvPr/>
          </p:nvSpPr>
          <p:spPr>
            <a:xfrm>
              <a:off x="279" y="2402905"/>
              <a:ext cx="9600921" cy="1"/>
            </a:xfrm>
            <a:prstGeom prst="line">
              <a:avLst/>
            </a:prstGeom>
            <a:noFill/>
            <a:ln w="28575" cap="flat">
              <a:solidFill>
                <a:srgbClr val="A6A6A6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</a:p>
          </p:txBody>
        </p:sp>
        <p:sp>
          <p:nvSpPr>
            <p:cNvPr id="111" name="Straight Arrow Connector 4"/>
            <p:cNvSpPr/>
            <p:nvPr/>
          </p:nvSpPr>
          <p:spPr>
            <a:xfrm flipH="1">
              <a:off x="4800739" y="5212"/>
              <a:ext cx="1" cy="4795388"/>
            </a:xfrm>
            <a:prstGeom prst="line">
              <a:avLst/>
            </a:prstGeom>
            <a:noFill/>
            <a:ln w="28575" cap="flat">
              <a:solidFill>
                <a:srgbClr val="A6A6A6"/>
              </a:solidFill>
              <a:prstDash val="sysDash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</a:p>
          </p:txBody>
        </p:sp>
      </p:grpSp>
      <p:sp>
        <p:nvSpPr>
          <p:cNvPr id="113" name="TextBox 6"/>
          <p:cNvSpPr txBox="1"/>
          <p:nvPr/>
        </p:nvSpPr>
        <p:spPr>
          <a:xfrm>
            <a:off x="1340517" y="6066633"/>
            <a:ext cx="62485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Gentona Book"/>
                <a:ea typeface="Gentona Book"/>
                <a:cs typeface="Gentona Book"/>
                <a:sym typeface="Gentona Book"/>
              </a:defRPr>
            </a:lvl1pPr>
          </a:lstStyle>
          <a:p>
            <a:pPr/>
            <a:r>
              <a:t>LOW</a:t>
            </a:r>
          </a:p>
        </p:txBody>
      </p:sp>
      <p:sp>
        <p:nvSpPr>
          <p:cNvPr id="114" name="TextBox 7"/>
          <p:cNvSpPr txBox="1"/>
          <p:nvPr/>
        </p:nvSpPr>
        <p:spPr>
          <a:xfrm>
            <a:off x="10230075" y="6066633"/>
            <a:ext cx="6756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Gentona Book"/>
                <a:ea typeface="Gentona Book"/>
                <a:cs typeface="Gentona Book"/>
                <a:sym typeface="Gentona Book"/>
              </a:defRPr>
            </a:lvl1pPr>
          </a:lstStyle>
          <a:p>
            <a:pPr/>
            <a:r>
              <a:t>HIGH</a:t>
            </a:r>
          </a:p>
        </p:txBody>
      </p:sp>
      <p:sp>
        <p:nvSpPr>
          <p:cNvPr id="115" name="TextBox 8"/>
          <p:cNvSpPr txBox="1"/>
          <p:nvPr/>
        </p:nvSpPr>
        <p:spPr>
          <a:xfrm rot="16200000">
            <a:off x="772936" y="1409757"/>
            <a:ext cx="675641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Gentona Book"/>
                <a:ea typeface="Gentona Book"/>
                <a:cs typeface="Gentona Book"/>
                <a:sym typeface="Gentona Book"/>
              </a:defRPr>
            </a:lvl1pPr>
          </a:lstStyle>
          <a:p>
            <a:pPr/>
            <a:r>
              <a:t>HIGH</a:t>
            </a:r>
          </a:p>
        </p:txBody>
      </p:sp>
      <p:sp>
        <p:nvSpPr>
          <p:cNvPr id="116" name="TextBox 9"/>
          <p:cNvSpPr txBox="1"/>
          <p:nvPr/>
        </p:nvSpPr>
        <p:spPr>
          <a:xfrm rot="16200000">
            <a:off x="798330" y="5505226"/>
            <a:ext cx="624853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808080"/>
                </a:solidFill>
                <a:latin typeface="Gentona Book"/>
                <a:ea typeface="Gentona Book"/>
                <a:cs typeface="Gentona Book"/>
                <a:sym typeface="Gentona Book"/>
              </a:defRPr>
            </a:lvl1pPr>
          </a:lstStyle>
          <a:p>
            <a:pPr/>
            <a:r>
              <a:t>LOW</a:t>
            </a:r>
          </a:p>
        </p:txBody>
      </p:sp>
      <p:sp>
        <p:nvSpPr>
          <p:cNvPr id="117" name="Body Level One…"/>
          <p:cNvSpPr txBox="1"/>
          <p:nvPr>
            <p:ph type="body" sz="quarter" idx="1" hasCustomPrompt="1"/>
          </p:nvPr>
        </p:nvSpPr>
        <p:spPr>
          <a:xfrm>
            <a:off x="3587095" y="6076715"/>
            <a:ext cx="5016888" cy="359251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None/>
              <a:defRPr sz="2000"/>
            </a:lvl1pPr>
            <a:lvl2pPr marL="647700" indent="-190500" algn="ctr">
              <a:buClrTx/>
              <a:defRPr sz="2000"/>
            </a:lvl2pPr>
            <a:lvl3pPr marL="0" indent="914400" algn="ctr">
              <a:buClrTx/>
              <a:buSzTx/>
              <a:buNone/>
              <a:defRPr sz="2000"/>
            </a:lvl3pPr>
            <a:lvl4pPr marL="1625600" indent="-254000" algn="ctr">
              <a:buClrTx/>
              <a:defRPr sz="2000"/>
            </a:lvl4pPr>
            <a:lvl5pPr marL="2082800" indent="-254000" algn="ctr">
              <a:buClrTx/>
              <a:defRPr sz="2000"/>
            </a:lvl5pPr>
          </a:lstStyle>
          <a:p>
            <a:pPr/>
            <a:r>
              <a:t>Click to edit the MEASURE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8" name="Text Placeholder 14"/>
          <p:cNvSpPr/>
          <p:nvPr>
            <p:ph type="body" sz="quarter" idx="21" hasCustomPrompt="1"/>
          </p:nvPr>
        </p:nvSpPr>
        <p:spPr>
          <a:xfrm rot="16200000">
            <a:off x="-564413" y="3497907"/>
            <a:ext cx="3348660" cy="369334"/>
          </a:xfrm>
          <a:prstGeom prst="rect">
            <a:avLst/>
          </a:prstGeom>
        </p:spPr>
        <p:txBody>
          <a:bodyPr anchor="ctr"/>
          <a:lstStyle>
            <a:lvl1pPr marL="214884" indent="-214884" algn="ctr" defTabSz="859536">
              <a:spcBef>
                <a:spcPts val="900"/>
              </a:spcBef>
              <a:buClrTx/>
              <a:buSzTx/>
              <a:buNone/>
              <a:defRPr sz="1879"/>
            </a:lvl1pPr>
          </a:lstStyle>
          <a:p>
            <a:pPr/>
            <a:r>
              <a:t>Click to edit the MEASURE</a:t>
            </a:r>
          </a:p>
        </p:txBody>
      </p:sp>
      <p:sp>
        <p:nvSpPr>
          <p:cNvPr id="119" name="Text Placeholder 16"/>
          <p:cNvSpPr/>
          <p:nvPr>
            <p:ph type="body" sz="quarter" idx="22" hasCustomPrompt="1"/>
          </p:nvPr>
        </p:nvSpPr>
        <p:spPr>
          <a:xfrm>
            <a:off x="1293812" y="1266824"/>
            <a:ext cx="4802189" cy="369328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None/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Action or Activity</a:t>
            </a:r>
          </a:p>
        </p:txBody>
      </p:sp>
      <p:sp>
        <p:nvSpPr>
          <p:cNvPr id="120" name="Text Placeholder 16"/>
          <p:cNvSpPr/>
          <p:nvPr>
            <p:ph type="body" sz="quarter" idx="23" hasCustomPrompt="1"/>
          </p:nvPr>
        </p:nvSpPr>
        <p:spPr>
          <a:xfrm>
            <a:off x="6080497" y="1266824"/>
            <a:ext cx="4802188" cy="369328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None/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Action or Activity</a:t>
            </a:r>
          </a:p>
        </p:txBody>
      </p:sp>
      <p:sp>
        <p:nvSpPr>
          <p:cNvPr id="121" name="Text Placeholder 16"/>
          <p:cNvSpPr/>
          <p:nvPr>
            <p:ph type="body" sz="quarter" idx="24" hasCustomPrompt="1"/>
          </p:nvPr>
        </p:nvSpPr>
        <p:spPr>
          <a:xfrm>
            <a:off x="1293812" y="5695700"/>
            <a:ext cx="4802189" cy="369328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None/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Action or Activity</a:t>
            </a:r>
          </a:p>
        </p:txBody>
      </p:sp>
      <p:sp>
        <p:nvSpPr>
          <p:cNvPr id="122" name="Text Placeholder 16"/>
          <p:cNvSpPr/>
          <p:nvPr>
            <p:ph type="body" sz="quarter" idx="25" hasCustomPrompt="1"/>
          </p:nvPr>
        </p:nvSpPr>
        <p:spPr>
          <a:xfrm>
            <a:off x="6080497" y="5695700"/>
            <a:ext cx="4802188" cy="369328"/>
          </a:xfrm>
          <a:prstGeom prst="rect">
            <a:avLst/>
          </a:prstGeom>
        </p:spPr>
        <p:txBody>
          <a:bodyPr anchor="ctr"/>
          <a:lstStyle>
            <a:lvl1pPr marL="0" indent="0" algn="ctr">
              <a:buClrTx/>
              <a:buSzTx/>
              <a:buNone/>
              <a:defRPr sz="1800">
                <a:solidFill>
                  <a:srgbClr val="000000"/>
                </a:solidFill>
              </a:defRPr>
            </a:lvl1pPr>
          </a:lstStyle>
          <a:p>
            <a:pPr/>
            <a:r>
              <a:t>Action or Activity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 Layer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LICK TO EDIT 5-STACK TITLE"/>
          <p:cNvSpPr txBox="1"/>
          <p:nvPr>
            <p:ph type="title" hasCustomPrompt="1"/>
          </p:nvPr>
        </p:nvSpPr>
        <p:spPr>
          <a:xfrm>
            <a:off x="5156444" y="1115885"/>
            <a:ext cx="6750634" cy="843718"/>
          </a:xfrm>
          <a:prstGeom prst="rect">
            <a:avLst/>
          </a:prstGeom>
        </p:spPr>
        <p:txBody>
          <a:bodyPr/>
          <a:lstStyle/>
          <a:p>
            <a:pPr/>
            <a:r>
              <a:t>CLICK TO EDIT 5-STACK TITLE</a:t>
            </a:r>
          </a:p>
        </p:txBody>
      </p:sp>
      <p:sp>
        <p:nvSpPr>
          <p:cNvPr id="130" name="Straight Connector 2"/>
          <p:cNvSpPr/>
          <p:nvPr/>
        </p:nvSpPr>
        <p:spPr>
          <a:xfrm>
            <a:off x="380999" y="6603764"/>
            <a:ext cx="11429361" cy="1"/>
          </a:xfrm>
          <a:prstGeom prst="line">
            <a:avLst/>
          </a:prstGeom>
          <a:ln w="6350">
            <a:solidFill>
              <a:srgbClr val="0020A5"/>
            </a:solidFill>
            <a:miter/>
          </a:ln>
        </p:spPr>
        <p:txBody>
          <a:bodyPr lIns="45719" rIns="45719"/>
          <a:lstStyle/>
          <a:p>
            <a:pPr>
              <a:lnSpc>
                <a:spcPct val="80000"/>
              </a:lnSpc>
            </a:pPr>
          </a:p>
        </p:txBody>
      </p:sp>
      <p:sp>
        <p:nvSpPr>
          <p:cNvPr id="1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35" name="Cube 5"/>
          <p:cNvGrpSpPr/>
          <p:nvPr/>
        </p:nvGrpSpPr>
        <p:grpSpPr>
          <a:xfrm>
            <a:off x="380999" y="3804413"/>
            <a:ext cx="4339246" cy="1618489"/>
            <a:chOff x="0" y="0"/>
            <a:chExt cx="4339244" cy="1618488"/>
          </a:xfrm>
        </p:grpSpPr>
        <p:sp>
          <p:nvSpPr>
            <p:cNvPr id="132" name="Shape"/>
            <p:cNvSpPr/>
            <p:nvPr/>
          </p:nvSpPr>
          <p:spPr>
            <a:xfrm>
              <a:off x="-1" y="-1"/>
              <a:ext cx="433924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21600" y="3080"/>
                  </a:lnTo>
                  <a:lnTo>
                    <a:pt x="1469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4A335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3" name="Shape"/>
            <p:cNvSpPr/>
            <p:nvPr/>
          </p:nvSpPr>
          <p:spPr>
            <a:xfrm>
              <a:off x="2951569" y="-1"/>
              <a:ext cx="138767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21600" y="0"/>
                  </a:lnTo>
                  <a:lnTo>
                    <a:pt x="21600" y="308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4" name="Shape"/>
            <p:cNvSpPr/>
            <p:nvPr/>
          </p:nvSpPr>
          <p:spPr>
            <a:xfrm>
              <a:off x="-1" y="0"/>
              <a:ext cx="4339246" cy="138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1469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56446" y="4976979"/>
            <a:ext cx="6653915" cy="66145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400"/>
            </a:lvl1pPr>
            <a:lvl2pPr marL="685800" indent="-228600">
              <a:buClrTx/>
              <a:defRPr sz="2400"/>
            </a:lvl2pPr>
            <a:lvl3pPr marL="1188719" indent="-274319">
              <a:buClrTx/>
              <a:defRPr sz="2400"/>
            </a:lvl3pPr>
            <a:lvl4pPr marL="1676400" indent="-304800">
              <a:buClrTx/>
              <a:defRPr sz="2400"/>
            </a:lvl4pPr>
            <a:lvl5pPr marL="2133600" indent="-304800">
              <a:buClrTx/>
              <a:defRPr sz="2400"/>
            </a:lvl5pPr>
          </a:lstStyle>
          <a:p>
            <a:pPr/>
            <a:r>
              <a:t>Stack Layer 1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140" name="Cube 23"/>
          <p:cNvGrpSpPr/>
          <p:nvPr/>
        </p:nvGrpSpPr>
        <p:grpSpPr>
          <a:xfrm>
            <a:off x="380999" y="3123452"/>
            <a:ext cx="4339246" cy="1618489"/>
            <a:chOff x="0" y="0"/>
            <a:chExt cx="4339244" cy="1618488"/>
          </a:xfrm>
        </p:grpSpPr>
        <p:sp>
          <p:nvSpPr>
            <p:cNvPr id="137" name="Shape"/>
            <p:cNvSpPr/>
            <p:nvPr/>
          </p:nvSpPr>
          <p:spPr>
            <a:xfrm>
              <a:off x="-1" y="-1"/>
              <a:ext cx="433924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21600" y="3080"/>
                  </a:lnTo>
                  <a:lnTo>
                    <a:pt x="1469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5972F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8" name="Shape"/>
            <p:cNvSpPr/>
            <p:nvPr/>
          </p:nvSpPr>
          <p:spPr>
            <a:xfrm>
              <a:off x="2951569" y="-1"/>
              <a:ext cx="138767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21600" y="0"/>
                  </a:lnTo>
                  <a:lnTo>
                    <a:pt x="21600" y="308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9" name="Shape"/>
            <p:cNvSpPr/>
            <p:nvPr/>
          </p:nvSpPr>
          <p:spPr>
            <a:xfrm>
              <a:off x="-1" y="0"/>
              <a:ext cx="4339246" cy="138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1469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1" name="Text Placeholder 9"/>
          <p:cNvSpPr/>
          <p:nvPr>
            <p:ph type="body" sz="quarter" idx="21" hasCustomPrompt="1"/>
          </p:nvPr>
        </p:nvSpPr>
        <p:spPr>
          <a:xfrm>
            <a:off x="5156446" y="4298100"/>
            <a:ext cx="6653915" cy="66145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400"/>
            </a:lvl1pPr>
          </a:lstStyle>
          <a:p>
            <a:pPr/>
            <a:r>
              <a:t>Stack Layer 2</a:t>
            </a:r>
          </a:p>
        </p:txBody>
      </p:sp>
      <p:grpSp>
        <p:nvGrpSpPr>
          <p:cNvPr id="145" name="Cube 33"/>
          <p:cNvGrpSpPr/>
          <p:nvPr/>
        </p:nvGrpSpPr>
        <p:grpSpPr>
          <a:xfrm>
            <a:off x="380999" y="2462391"/>
            <a:ext cx="4339246" cy="1618489"/>
            <a:chOff x="0" y="0"/>
            <a:chExt cx="4339244" cy="1618488"/>
          </a:xfrm>
        </p:grpSpPr>
        <p:sp>
          <p:nvSpPr>
            <p:cNvPr id="142" name="Shape"/>
            <p:cNvSpPr/>
            <p:nvPr/>
          </p:nvSpPr>
          <p:spPr>
            <a:xfrm>
              <a:off x="-1" y="-1"/>
              <a:ext cx="433924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21600" y="3080"/>
                  </a:lnTo>
                  <a:lnTo>
                    <a:pt x="1469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88B2A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3" name="Shape"/>
            <p:cNvSpPr/>
            <p:nvPr/>
          </p:nvSpPr>
          <p:spPr>
            <a:xfrm>
              <a:off x="2951569" y="-1"/>
              <a:ext cx="138767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21600" y="0"/>
                  </a:lnTo>
                  <a:lnTo>
                    <a:pt x="21600" y="308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4" name="Shape"/>
            <p:cNvSpPr/>
            <p:nvPr/>
          </p:nvSpPr>
          <p:spPr>
            <a:xfrm>
              <a:off x="-1" y="0"/>
              <a:ext cx="4339246" cy="138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1469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46" name="Text Placeholder 9"/>
          <p:cNvSpPr/>
          <p:nvPr>
            <p:ph type="body" sz="quarter" idx="22" hasCustomPrompt="1"/>
          </p:nvPr>
        </p:nvSpPr>
        <p:spPr>
          <a:xfrm>
            <a:off x="5156446" y="3637040"/>
            <a:ext cx="6653915" cy="66145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400"/>
            </a:lvl1pPr>
          </a:lstStyle>
          <a:p>
            <a:pPr/>
            <a:r>
              <a:t>Stack Layer 3</a:t>
            </a:r>
          </a:p>
        </p:txBody>
      </p:sp>
      <p:grpSp>
        <p:nvGrpSpPr>
          <p:cNvPr id="150" name="Cube 36"/>
          <p:cNvGrpSpPr/>
          <p:nvPr/>
        </p:nvGrpSpPr>
        <p:grpSpPr>
          <a:xfrm>
            <a:off x="380999" y="1789952"/>
            <a:ext cx="4339246" cy="1618489"/>
            <a:chOff x="0" y="0"/>
            <a:chExt cx="4339244" cy="1618488"/>
          </a:xfrm>
        </p:grpSpPr>
        <p:sp>
          <p:nvSpPr>
            <p:cNvPr id="147" name="Shape"/>
            <p:cNvSpPr/>
            <p:nvPr/>
          </p:nvSpPr>
          <p:spPr>
            <a:xfrm>
              <a:off x="-1" y="-1"/>
              <a:ext cx="433924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21600" y="3080"/>
                  </a:lnTo>
                  <a:lnTo>
                    <a:pt x="1469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A8426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Shape"/>
            <p:cNvSpPr/>
            <p:nvPr/>
          </p:nvSpPr>
          <p:spPr>
            <a:xfrm>
              <a:off x="2951569" y="-1"/>
              <a:ext cx="138767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21600" y="0"/>
                  </a:lnTo>
                  <a:lnTo>
                    <a:pt x="21600" y="308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9" name="Shape"/>
            <p:cNvSpPr/>
            <p:nvPr/>
          </p:nvSpPr>
          <p:spPr>
            <a:xfrm>
              <a:off x="-1" y="0"/>
              <a:ext cx="4339246" cy="138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1469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1" name="Text Placeholder 9"/>
          <p:cNvSpPr/>
          <p:nvPr>
            <p:ph type="body" sz="quarter" idx="23" hasCustomPrompt="1"/>
          </p:nvPr>
        </p:nvSpPr>
        <p:spPr>
          <a:xfrm>
            <a:off x="5156446" y="2964601"/>
            <a:ext cx="6653915" cy="66145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400"/>
            </a:lvl1pPr>
          </a:lstStyle>
          <a:p>
            <a:pPr/>
            <a:r>
              <a:t>Stack Layer 4</a:t>
            </a:r>
          </a:p>
        </p:txBody>
      </p:sp>
      <p:grpSp>
        <p:nvGrpSpPr>
          <p:cNvPr id="155" name="Cube 39"/>
          <p:cNvGrpSpPr/>
          <p:nvPr/>
        </p:nvGrpSpPr>
        <p:grpSpPr>
          <a:xfrm>
            <a:off x="380999" y="1120027"/>
            <a:ext cx="4339246" cy="1618489"/>
            <a:chOff x="0" y="0"/>
            <a:chExt cx="4339244" cy="1618488"/>
          </a:xfrm>
        </p:grpSpPr>
        <p:sp>
          <p:nvSpPr>
            <p:cNvPr id="152" name="Shape"/>
            <p:cNvSpPr/>
            <p:nvPr/>
          </p:nvSpPr>
          <p:spPr>
            <a:xfrm>
              <a:off x="-1" y="-1"/>
              <a:ext cx="433924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21600" y="3080"/>
                  </a:lnTo>
                  <a:lnTo>
                    <a:pt x="1469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D7E24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3" name="Shape"/>
            <p:cNvSpPr/>
            <p:nvPr/>
          </p:nvSpPr>
          <p:spPr>
            <a:xfrm>
              <a:off x="2951569" y="-1"/>
              <a:ext cx="138767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21600" y="0"/>
                  </a:lnTo>
                  <a:lnTo>
                    <a:pt x="21600" y="308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4" name="Shape"/>
            <p:cNvSpPr/>
            <p:nvPr/>
          </p:nvSpPr>
          <p:spPr>
            <a:xfrm>
              <a:off x="-1" y="0"/>
              <a:ext cx="4339246" cy="138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1469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56" name="Text Placeholder 9"/>
          <p:cNvSpPr/>
          <p:nvPr>
            <p:ph type="body" sz="quarter" idx="24" hasCustomPrompt="1"/>
          </p:nvPr>
        </p:nvSpPr>
        <p:spPr>
          <a:xfrm>
            <a:off x="5156446" y="2294676"/>
            <a:ext cx="6653915" cy="66145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400"/>
            </a:lvl1pPr>
          </a:lstStyle>
          <a:p>
            <a:pPr/>
            <a:r>
              <a:t>Stack Layer 5</a:t>
            </a:r>
          </a:p>
        </p:txBody>
      </p:sp>
      <p:sp>
        <p:nvSpPr>
          <p:cNvPr id="168" name="Straight Connector 65"/>
          <p:cNvSpPr/>
          <p:nvPr/>
        </p:nvSpPr>
        <p:spPr>
          <a:xfrm>
            <a:off x="3974842" y="2096384"/>
            <a:ext cx="1689939" cy="198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69" name="Straight Connector 68"/>
          <p:cNvSpPr/>
          <p:nvPr/>
        </p:nvSpPr>
        <p:spPr>
          <a:xfrm>
            <a:off x="3974842" y="2766309"/>
            <a:ext cx="1689939" cy="198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70" name="Straight Connector 71"/>
          <p:cNvSpPr/>
          <p:nvPr/>
        </p:nvSpPr>
        <p:spPr>
          <a:xfrm>
            <a:off x="3974842" y="3438748"/>
            <a:ext cx="1689939" cy="198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71" name="Straight Connector 74"/>
          <p:cNvSpPr/>
          <p:nvPr/>
        </p:nvSpPr>
        <p:spPr>
          <a:xfrm>
            <a:off x="3974842" y="4099809"/>
            <a:ext cx="1689938" cy="198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61" name="Straight Connector 77"/>
          <p:cNvSpPr/>
          <p:nvPr/>
        </p:nvSpPr>
        <p:spPr>
          <a:xfrm>
            <a:off x="3332569" y="5307495"/>
            <a:ext cx="1823878" cy="21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45719" rIns="45719"/>
          <a:lstStyle/>
          <a:p>
            <a:pPr>
              <a:lnSpc>
                <a:spcPct val="80000"/>
              </a:lnSpc>
            </a:pPr>
          </a:p>
        </p:txBody>
      </p:sp>
      <p:sp>
        <p:nvSpPr>
          <p:cNvPr id="162" name="TextBox 6"/>
          <p:cNvSpPr txBox="1"/>
          <p:nvPr/>
        </p:nvSpPr>
        <p:spPr>
          <a:xfrm>
            <a:off x="693079" y="6465265"/>
            <a:ext cx="8064842" cy="269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011FA3"/>
                </a:solidFill>
                <a:latin typeface="Obviously Wide Thin"/>
                <a:ea typeface="Obviously Wide Thin"/>
                <a:cs typeface="Obviously Wide Thin"/>
                <a:sym typeface="Obviously Wide Thin"/>
              </a:defRPr>
            </a:pPr>
            <a:r>
              <a:t>UNIVERSITY OF FLORIDA </a:t>
            </a:r>
            <a:r>
              <a:rPr b="1"/>
              <a:t>HERBERT WERTHEIM COLLEGE OF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 Layer St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Body Level One…"/>
          <p:cNvSpPr txBox="1"/>
          <p:nvPr>
            <p:ph type="body" sz="quarter" idx="1" hasCustomPrompt="1"/>
          </p:nvPr>
        </p:nvSpPr>
        <p:spPr>
          <a:xfrm>
            <a:off x="5156444" y="405353"/>
            <a:ext cx="6653914" cy="914402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b="1" spc="50" sz="2400">
                <a:solidFill>
                  <a:srgbClr val="011FA3"/>
                </a:solidFill>
                <a:latin typeface="Obviously Wide Semi"/>
                <a:ea typeface="Obviously Wide Semi"/>
                <a:cs typeface="Obviously Wide Semi"/>
                <a:sym typeface="Obviously Wide Semi"/>
              </a:defRPr>
            </a:lvl1pPr>
            <a:lvl2pPr marL="685800" indent="-228600">
              <a:buClrTx/>
              <a:defRPr b="1" spc="50" sz="2400">
                <a:solidFill>
                  <a:srgbClr val="011FA3"/>
                </a:solidFill>
                <a:latin typeface="Obviously Wide Semi"/>
                <a:ea typeface="Obviously Wide Semi"/>
                <a:cs typeface="Obviously Wide Semi"/>
                <a:sym typeface="Obviously Wide Semi"/>
              </a:defRPr>
            </a:lvl2pPr>
            <a:lvl3pPr marL="1188719" indent="-274319">
              <a:buClrTx/>
              <a:defRPr b="1" spc="50" sz="2400">
                <a:solidFill>
                  <a:srgbClr val="011FA3"/>
                </a:solidFill>
                <a:latin typeface="Obviously Wide Semi"/>
                <a:ea typeface="Obviously Wide Semi"/>
                <a:cs typeface="Obviously Wide Semi"/>
                <a:sym typeface="Obviously Wide Semi"/>
              </a:defRPr>
            </a:lvl3pPr>
            <a:lvl4pPr marL="1676400" indent="-304800">
              <a:buClrTx/>
              <a:defRPr b="1" spc="50" sz="2400">
                <a:solidFill>
                  <a:srgbClr val="011FA3"/>
                </a:solidFill>
                <a:latin typeface="Obviously Wide Semi"/>
                <a:ea typeface="Obviously Wide Semi"/>
                <a:cs typeface="Obviously Wide Semi"/>
                <a:sym typeface="Obviously Wide Semi"/>
              </a:defRPr>
            </a:lvl4pPr>
            <a:lvl5pPr marL="2133600" indent="-304800">
              <a:buClrTx/>
              <a:defRPr b="1" spc="50" sz="2400">
                <a:solidFill>
                  <a:srgbClr val="011FA3"/>
                </a:solidFill>
                <a:latin typeface="Obviously Wide Semi"/>
                <a:ea typeface="Obviously Wide Semi"/>
                <a:cs typeface="Obviously Wide Semi"/>
                <a:sym typeface="Obviously Wide Semi"/>
              </a:defRPr>
            </a:lvl5pPr>
          </a:lstStyle>
          <a:p>
            <a:pPr/>
            <a:r>
              <a:t>CLICK TO EDIT 7-STACK 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177" name="Cube 5"/>
          <p:cNvGrpSpPr/>
          <p:nvPr/>
        </p:nvGrpSpPr>
        <p:grpSpPr>
          <a:xfrm>
            <a:off x="380999" y="4479868"/>
            <a:ext cx="4339246" cy="1618489"/>
            <a:chOff x="0" y="0"/>
            <a:chExt cx="4339244" cy="1618488"/>
          </a:xfrm>
        </p:grpSpPr>
        <p:sp>
          <p:nvSpPr>
            <p:cNvPr id="174" name="Shape"/>
            <p:cNvSpPr/>
            <p:nvPr/>
          </p:nvSpPr>
          <p:spPr>
            <a:xfrm>
              <a:off x="-1" y="-1"/>
              <a:ext cx="433924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21600" y="3080"/>
                  </a:lnTo>
                  <a:lnTo>
                    <a:pt x="1469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39F33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Shape"/>
            <p:cNvSpPr/>
            <p:nvPr/>
          </p:nvSpPr>
          <p:spPr>
            <a:xfrm>
              <a:off x="2951569" y="-1"/>
              <a:ext cx="138767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21600" y="0"/>
                  </a:lnTo>
                  <a:lnTo>
                    <a:pt x="21600" y="308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6" name="Shape"/>
            <p:cNvSpPr/>
            <p:nvPr/>
          </p:nvSpPr>
          <p:spPr>
            <a:xfrm>
              <a:off x="-1" y="0"/>
              <a:ext cx="4339246" cy="138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1469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78" name="Text Placeholder 9"/>
          <p:cNvSpPr/>
          <p:nvPr>
            <p:ph type="body" sz="quarter" idx="21" hasCustomPrompt="1"/>
          </p:nvPr>
        </p:nvSpPr>
        <p:spPr>
          <a:xfrm>
            <a:off x="5156446" y="5652434"/>
            <a:ext cx="6653915" cy="66145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400"/>
            </a:lvl1pPr>
          </a:lstStyle>
          <a:p>
            <a:pPr/>
            <a:r>
              <a:t>Stack Layer 1</a:t>
            </a:r>
          </a:p>
        </p:txBody>
      </p:sp>
      <p:grpSp>
        <p:nvGrpSpPr>
          <p:cNvPr id="182" name="Cube 23"/>
          <p:cNvGrpSpPr/>
          <p:nvPr/>
        </p:nvGrpSpPr>
        <p:grpSpPr>
          <a:xfrm>
            <a:off x="380999" y="3798908"/>
            <a:ext cx="4339246" cy="1618489"/>
            <a:chOff x="0" y="0"/>
            <a:chExt cx="4339244" cy="1618488"/>
          </a:xfrm>
        </p:grpSpPr>
        <p:sp>
          <p:nvSpPr>
            <p:cNvPr id="179" name="Shape"/>
            <p:cNvSpPr/>
            <p:nvPr/>
          </p:nvSpPr>
          <p:spPr>
            <a:xfrm>
              <a:off x="-1" y="-1"/>
              <a:ext cx="433924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21600" y="3080"/>
                  </a:lnTo>
                  <a:lnTo>
                    <a:pt x="1469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59930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Shape"/>
            <p:cNvSpPr/>
            <p:nvPr/>
          </p:nvSpPr>
          <p:spPr>
            <a:xfrm>
              <a:off x="2951569" y="-1"/>
              <a:ext cx="138767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21600" y="0"/>
                  </a:lnTo>
                  <a:lnTo>
                    <a:pt x="21600" y="308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1" name="Shape"/>
            <p:cNvSpPr/>
            <p:nvPr/>
          </p:nvSpPr>
          <p:spPr>
            <a:xfrm>
              <a:off x="-1" y="0"/>
              <a:ext cx="4339246" cy="138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1469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3" name="Text Placeholder 9"/>
          <p:cNvSpPr/>
          <p:nvPr>
            <p:ph type="body" sz="quarter" idx="22" hasCustomPrompt="1"/>
          </p:nvPr>
        </p:nvSpPr>
        <p:spPr>
          <a:xfrm>
            <a:off x="5156446" y="4973556"/>
            <a:ext cx="6653915" cy="66145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400"/>
            </a:lvl1pPr>
          </a:lstStyle>
          <a:p>
            <a:pPr/>
            <a:r>
              <a:t>Stack Layer 2</a:t>
            </a:r>
          </a:p>
        </p:txBody>
      </p:sp>
      <p:grpSp>
        <p:nvGrpSpPr>
          <p:cNvPr id="187" name="Cube 33"/>
          <p:cNvGrpSpPr/>
          <p:nvPr/>
        </p:nvGrpSpPr>
        <p:grpSpPr>
          <a:xfrm>
            <a:off x="380999" y="3137847"/>
            <a:ext cx="4339246" cy="1618489"/>
            <a:chOff x="0" y="0"/>
            <a:chExt cx="4339244" cy="1618488"/>
          </a:xfrm>
        </p:grpSpPr>
        <p:sp>
          <p:nvSpPr>
            <p:cNvPr id="184" name="Shape"/>
            <p:cNvSpPr/>
            <p:nvPr/>
          </p:nvSpPr>
          <p:spPr>
            <a:xfrm>
              <a:off x="-1" y="-1"/>
              <a:ext cx="433924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21600" y="3080"/>
                  </a:lnTo>
                  <a:lnTo>
                    <a:pt x="1469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7932D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5" name="Shape"/>
            <p:cNvSpPr/>
            <p:nvPr/>
          </p:nvSpPr>
          <p:spPr>
            <a:xfrm>
              <a:off x="2951569" y="-1"/>
              <a:ext cx="138767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21600" y="0"/>
                  </a:lnTo>
                  <a:lnTo>
                    <a:pt x="21600" y="308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6" name="Shape"/>
            <p:cNvSpPr/>
            <p:nvPr/>
          </p:nvSpPr>
          <p:spPr>
            <a:xfrm>
              <a:off x="-1" y="0"/>
              <a:ext cx="4339246" cy="138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1469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88" name="Text Placeholder 9"/>
          <p:cNvSpPr/>
          <p:nvPr>
            <p:ph type="body" sz="quarter" idx="23" hasCustomPrompt="1"/>
          </p:nvPr>
        </p:nvSpPr>
        <p:spPr>
          <a:xfrm>
            <a:off x="5156446" y="4312494"/>
            <a:ext cx="6653915" cy="66145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400"/>
            </a:lvl1pPr>
          </a:lstStyle>
          <a:p>
            <a:pPr/>
            <a:r>
              <a:t>Stack Layer 3</a:t>
            </a:r>
          </a:p>
        </p:txBody>
      </p:sp>
      <p:grpSp>
        <p:nvGrpSpPr>
          <p:cNvPr id="192" name="Cube 36"/>
          <p:cNvGrpSpPr/>
          <p:nvPr/>
        </p:nvGrpSpPr>
        <p:grpSpPr>
          <a:xfrm>
            <a:off x="380999" y="2465408"/>
            <a:ext cx="4339246" cy="1618489"/>
            <a:chOff x="0" y="0"/>
            <a:chExt cx="4339244" cy="1618488"/>
          </a:xfrm>
        </p:grpSpPr>
        <p:sp>
          <p:nvSpPr>
            <p:cNvPr id="189" name="Shape"/>
            <p:cNvSpPr/>
            <p:nvPr/>
          </p:nvSpPr>
          <p:spPr>
            <a:xfrm>
              <a:off x="-1" y="-1"/>
              <a:ext cx="433924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21600" y="3080"/>
                  </a:lnTo>
                  <a:lnTo>
                    <a:pt x="1469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A8426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0" name="Shape"/>
            <p:cNvSpPr/>
            <p:nvPr/>
          </p:nvSpPr>
          <p:spPr>
            <a:xfrm>
              <a:off x="2951569" y="-1"/>
              <a:ext cx="138767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21600" y="0"/>
                  </a:lnTo>
                  <a:lnTo>
                    <a:pt x="21600" y="308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1" name="Shape"/>
            <p:cNvSpPr/>
            <p:nvPr/>
          </p:nvSpPr>
          <p:spPr>
            <a:xfrm>
              <a:off x="-1" y="0"/>
              <a:ext cx="4339246" cy="138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1469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3" name="Text Placeholder 9"/>
          <p:cNvSpPr/>
          <p:nvPr>
            <p:ph type="body" sz="quarter" idx="24" hasCustomPrompt="1"/>
          </p:nvPr>
        </p:nvSpPr>
        <p:spPr>
          <a:xfrm>
            <a:off x="5156446" y="3640056"/>
            <a:ext cx="6653915" cy="66145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400"/>
            </a:lvl1pPr>
          </a:lstStyle>
          <a:p>
            <a:pPr/>
            <a:r>
              <a:t>Stack Layer 4</a:t>
            </a:r>
          </a:p>
        </p:txBody>
      </p:sp>
      <p:grpSp>
        <p:nvGrpSpPr>
          <p:cNvPr id="197" name="Cube 39"/>
          <p:cNvGrpSpPr/>
          <p:nvPr/>
        </p:nvGrpSpPr>
        <p:grpSpPr>
          <a:xfrm>
            <a:off x="380999" y="1795483"/>
            <a:ext cx="4339246" cy="1618489"/>
            <a:chOff x="0" y="0"/>
            <a:chExt cx="4339244" cy="1618488"/>
          </a:xfrm>
        </p:grpSpPr>
        <p:sp>
          <p:nvSpPr>
            <p:cNvPr id="194" name="Shape"/>
            <p:cNvSpPr/>
            <p:nvPr/>
          </p:nvSpPr>
          <p:spPr>
            <a:xfrm>
              <a:off x="-1" y="-1"/>
              <a:ext cx="433924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21600" y="3080"/>
                  </a:lnTo>
                  <a:lnTo>
                    <a:pt x="1469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98827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5" name="Shape"/>
            <p:cNvSpPr/>
            <p:nvPr/>
          </p:nvSpPr>
          <p:spPr>
            <a:xfrm>
              <a:off x="2951569" y="-1"/>
              <a:ext cx="138767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21600" y="0"/>
                  </a:lnTo>
                  <a:lnTo>
                    <a:pt x="21600" y="308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96" name="Shape"/>
            <p:cNvSpPr/>
            <p:nvPr/>
          </p:nvSpPr>
          <p:spPr>
            <a:xfrm>
              <a:off x="-1" y="0"/>
              <a:ext cx="4339246" cy="138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1469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98" name="Text Placeholder 9"/>
          <p:cNvSpPr/>
          <p:nvPr>
            <p:ph type="body" sz="quarter" idx="25" hasCustomPrompt="1"/>
          </p:nvPr>
        </p:nvSpPr>
        <p:spPr>
          <a:xfrm>
            <a:off x="5156446" y="2970130"/>
            <a:ext cx="6653915" cy="66145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400"/>
            </a:lvl1pPr>
          </a:lstStyle>
          <a:p>
            <a:pPr/>
            <a:r>
              <a:t>Stack Layer 5</a:t>
            </a:r>
          </a:p>
        </p:txBody>
      </p:sp>
      <p:sp>
        <p:nvSpPr>
          <p:cNvPr id="224" name="Straight Connector 65"/>
          <p:cNvSpPr/>
          <p:nvPr/>
        </p:nvSpPr>
        <p:spPr>
          <a:xfrm>
            <a:off x="3974842" y="2771839"/>
            <a:ext cx="1689938" cy="198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25" name="Straight Connector 68"/>
          <p:cNvSpPr/>
          <p:nvPr/>
        </p:nvSpPr>
        <p:spPr>
          <a:xfrm>
            <a:off x="3974842" y="3441764"/>
            <a:ext cx="1689939" cy="198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26" name="Straight Connector 71"/>
          <p:cNvSpPr/>
          <p:nvPr/>
        </p:nvSpPr>
        <p:spPr>
          <a:xfrm>
            <a:off x="3974842" y="4114203"/>
            <a:ext cx="1689938" cy="198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27" name="Straight Connector 74"/>
          <p:cNvSpPr/>
          <p:nvPr/>
        </p:nvSpPr>
        <p:spPr>
          <a:xfrm>
            <a:off x="3974842" y="4775264"/>
            <a:ext cx="1689939" cy="198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28" name="Straight Connector 77"/>
          <p:cNvSpPr/>
          <p:nvPr/>
        </p:nvSpPr>
        <p:spPr>
          <a:xfrm>
            <a:off x="3975290" y="5455777"/>
            <a:ext cx="1681035" cy="196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7" name="Cube 7"/>
          <p:cNvGrpSpPr/>
          <p:nvPr/>
        </p:nvGrpSpPr>
        <p:grpSpPr>
          <a:xfrm>
            <a:off x="380999" y="1132443"/>
            <a:ext cx="4339246" cy="1618489"/>
            <a:chOff x="0" y="0"/>
            <a:chExt cx="4339244" cy="1618488"/>
          </a:xfrm>
        </p:grpSpPr>
        <p:sp>
          <p:nvSpPr>
            <p:cNvPr id="204" name="Shape"/>
            <p:cNvSpPr/>
            <p:nvPr/>
          </p:nvSpPr>
          <p:spPr>
            <a:xfrm>
              <a:off x="-1" y="-1"/>
              <a:ext cx="433924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21600" y="3080"/>
                  </a:lnTo>
                  <a:lnTo>
                    <a:pt x="1469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B8326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5" name="Shape"/>
            <p:cNvSpPr/>
            <p:nvPr/>
          </p:nvSpPr>
          <p:spPr>
            <a:xfrm>
              <a:off x="2951569" y="-1"/>
              <a:ext cx="138767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21600" y="0"/>
                  </a:lnTo>
                  <a:lnTo>
                    <a:pt x="21600" y="308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06" name="Shape"/>
            <p:cNvSpPr/>
            <p:nvPr/>
          </p:nvSpPr>
          <p:spPr>
            <a:xfrm>
              <a:off x="-1" y="0"/>
              <a:ext cx="4339246" cy="138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1469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08" name="Text Placeholder 9"/>
          <p:cNvSpPr/>
          <p:nvPr>
            <p:ph type="body" sz="quarter" idx="26" hasCustomPrompt="1"/>
          </p:nvPr>
        </p:nvSpPr>
        <p:spPr>
          <a:xfrm>
            <a:off x="5156446" y="2307091"/>
            <a:ext cx="6653915" cy="66145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400"/>
            </a:lvl1pPr>
          </a:lstStyle>
          <a:p>
            <a:pPr/>
            <a:r>
              <a:t>Stack Layer 6</a:t>
            </a:r>
          </a:p>
        </p:txBody>
      </p:sp>
      <p:grpSp>
        <p:nvGrpSpPr>
          <p:cNvPr id="212" name="Cube 10"/>
          <p:cNvGrpSpPr/>
          <p:nvPr/>
        </p:nvGrpSpPr>
        <p:grpSpPr>
          <a:xfrm>
            <a:off x="380999" y="462518"/>
            <a:ext cx="4339246" cy="1618490"/>
            <a:chOff x="0" y="0"/>
            <a:chExt cx="4339244" cy="1618488"/>
          </a:xfrm>
        </p:grpSpPr>
        <p:sp>
          <p:nvSpPr>
            <p:cNvPr id="209" name="Shape"/>
            <p:cNvSpPr/>
            <p:nvPr/>
          </p:nvSpPr>
          <p:spPr>
            <a:xfrm>
              <a:off x="-1" y="-1"/>
              <a:ext cx="433924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21600" y="3080"/>
                  </a:lnTo>
                  <a:lnTo>
                    <a:pt x="14692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D7C24">
                <a:alpha val="92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0" name="Shape"/>
            <p:cNvSpPr/>
            <p:nvPr/>
          </p:nvSpPr>
          <p:spPr>
            <a:xfrm>
              <a:off x="2951569" y="-1"/>
              <a:ext cx="1387676" cy="1618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8520"/>
                  </a:moveTo>
                  <a:lnTo>
                    <a:pt x="21600" y="0"/>
                  </a:lnTo>
                  <a:lnTo>
                    <a:pt x="21600" y="308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Shape"/>
            <p:cNvSpPr/>
            <p:nvPr/>
          </p:nvSpPr>
          <p:spPr>
            <a:xfrm>
              <a:off x="-1" y="0"/>
              <a:ext cx="4339246" cy="1387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6908" y="0"/>
                  </a:lnTo>
                  <a:lnTo>
                    <a:pt x="21600" y="0"/>
                  </a:lnTo>
                  <a:lnTo>
                    <a:pt x="14692" y="2160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rmAutofit fontScale="100000" lnSpcReduction="0"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3" name="Text Placeholder 9"/>
          <p:cNvSpPr/>
          <p:nvPr>
            <p:ph type="body" sz="quarter" idx="27" hasCustomPrompt="1"/>
          </p:nvPr>
        </p:nvSpPr>
        <p:spPr>
          <a:xfrm>
            <a:off x="5156446" y="1637166"/>
            <a:ext cx="6653915" cy="661455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400"/>
            </a:lvl1pPr>
          </a:lstStyle>
          <a:p>
            <a:pPr/>
            <a:r>
              <a:t>Stack Layer 7</a:t>
            </a:r>
          </a:p>
        </p:txBody>
      </p:sp>
      <p:sp>
        <p:nvSpPr>
          <p:cNvPr id="229" name="Straight Connector 12"/>
          <p:cNvSpPr/>
          <p:nvPr/>
        </p:nvSpPr>
        <p:spPr>
          <a:xfrm>
            <a:off x="3974842" y="1438875"/>
            <a:ext cx="1689938" cy="198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30" name="Straight Connector 13"/>
          <p:cNvSpPr/>
          <p:nvPr/>
        </p:nvSpPr>
        <p:spPr>
          <a:xfrm>
            <a:off x="3974842" y="2108800"/>
            <a:ext cx="1689938" cy="198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16" name="Straight Connector 14"/>
          <p:cNvSpPr/>
          <p:nvPr/>
        </p:nvSpPr>
        <p:spPr>
          <a:xfrm>
            <a:off x="380999" y="6603764"/>
            <a:ext cx="11429361" cy="1"/>
          </a:xfrm>
          <a:prstGeom prst="line">
            <a:avLst/>
          </a:prstGeom>
          <a:ln w="6350">
            <a:solidFill>
              <a:srgbClr val="0020A5"/>
            </a:solidFill>
            <a:miter/>
          </a:ln>
        </p:spPr>
        <p:txBody>
          <a:bodyPr lIns="45719" rIns="45719"/>
          <a:lstStyle/>
          <a:p>
            <a:pPr>
              <a:lnSpc>
                <a:spcPct val="80000"/>
              </a:lnSpc>
            </a:pP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8" name="TextBox 1"/>
          <p:cNvSpPr txBox="1"/>
          <p:nvPr/>
        </p:nvSpPr>
        <p:spPr>
          <a:xfrm>
            <a:off x="693079" y="6465265"/>
            <a:ext cx="8064842" cy="269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011FA3"/>
                </a:solidFill>
                <a:latin typeface="Obviously Wide Thin"/>
                <a:ea typeface="Obviously Wide Thin"/>
                <a:cs typeface="Obviously Wide Thin"/>
                <a:sym typeface="Obviously Wide Thin"/>
              </a:defRPr>
            </a:pPr>
            <a:r>
              <a:t>UNIVERSITY OF FLORIDA </a:t>
            </a:r>
            <a:r>
              <a:rPr b="1"/>
              <a:t>HERBERT WERTHEIM COLLEGE OF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X at a Gl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3" name="CLICK TO EDIT TITLE OF “X AT A GLANCE”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TITLE OF “X AT A GLANCE”</a:t>
            </a:r>
          </a:p>
        </p:txBody>
      </p:sp>
      <p:grpSp>
        <p:nvGrpSpPr>
          <p:cNvPr id="238" name="Group 8"/>
          <p:cNvGrpSpPr/>
          <p:nvPr/>
        </p:nvGrpSpPr>
        <p:grpSpPr>
          <a:xfrm>
            <a:off x="369275" y="1125415"/>
            <a:ext cx="11427391" cy="4994031"/>
            <a:chOff x="0" y="0"/>
            <a:chExt cx="11427390" cy="4994030"/>
          </a:xfrm>
        </p:grpSpPr>
        <p:sp>
          <p:nvSpPr>
            <p:cNvPr id="234" name="Straight Connector 9"/>
            <p:cNvSpPr/>
            <p:nvPr/>
          </p:nvSpPr>
          <p:spPr>
            <a:xfrm>
              <a:off x="-1" y="1664676"/>
              <a:ext cx="11427391" cy="1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</a:p>
          </p:txBody>
        </p:sp>
        <p:sp>
          <p:nvSpPr>
            <p:cNvPr id="235" name="Straight Connector 10"/>
            <p:cNvSpPr/>
            <p:nvPr/>
          </p:nvSpPr>
          <p:spPr>
            <a:xfrm>
              <a:off x="-1" y="0"/>
              <a:ext cx="11427391" cy="1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</a:p>
          </p:txBody>
        </p:sp>
        <p:sp>
          <p:nvSpPr>
            <p:cNvPr id="236" name="Straight Connector 11"/>
            <p:cNvSpPr/>
            <p:nvPr/>
          </p:nvSpPr>
          <p:spPr>
            <a:xfrm>
              <a:off x="-1" y="4994030"/>
              <a:ext cx="11427391" cy="1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</a:p>
          </p:txBody>
        </p:sp>
        <p:sp>
          <p:nvSpPr>
            <p:cNvPr id="237" name="Straight Connector 12"/>
            <p:cNvSpPr/>
            <p:nvPr/>
          </p:nvSpPr>
          <p:spPr>
            <a:xfrm>
              <a:off x="-1" y="3329353"/>
              <a:ext cx="11427391" cy="1"/>
            </a:xfrm>
            <a:prstGeom prst="line">
              <a:avLst/>
            </a:prstGeom>
            <a:noFill/>
            <a:ln w="6350" cap="flat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</a:p>
          </p:txBody>
        </p:sp>
      </p:grpSp>
      <p:sp>
        <p:nvSpPr>
          <p:cNvPr id="239" name="Straight Connector 13"/>
          <p:cNvSpPr/>
          <p:nvPr/>
        </p:nvSpPr>
        <p:spPr>
          <a:xfrm flipV="1">
            <a:off x="11456376" y="958528"/>
            <a:ext cx="1" cy="531918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lnSpc>
                <a:spcPct val="80000"/>
              </a:lnSpc>
            </a:pPr>
          </a:p>
        </p:txBody>
      </p:sp>
      <p:sp>
        <p:nvSpPr>
          <p:cNvPr id="240" name="Straight Connector 14"/>
          <p:cNvSpPr/>
          <p:nvPr/>
        </p:nvSpPr>
        <p:spPr>
          <a:xfrm flipV="1">
            <a:off x="7863253" y="958528"/>
            <a:ext cx="1" cy="531918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lnSpc>
                <a:spcPct val="80000"/>
              </a:lnSpc>
            </a:pPr>
          </a:p>
        </p:txBody>
      </p:sp>
      <p:sp>
        <p:nvSpPr>
          <p:cNvPr id="241" name="Straight Connector 15"/>
          <p:cNvSpPr/>
          <p:nvPr/>
        </p:nvSpPr>
        <p:spPr>
          <a:xfrm flipV="1">
            <a:off x="4270130" y="958528"/>
            <a:ext cx="1" cy="531918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lnSpc>
                <a:spcPct val="80000"/>
              </a:lnSpc>
            </a:pPr>
          </a:p>
        </p:txBody>
      </p:sp>
      <p:sp>
        <p:nvSpPr>
          <p:cNvPr id="242" name="Straight Connector 16"/>
          <p:cNvSpPr/>
          <p:nvPr/>
        </p:nvSpPr>
        <p:spPr>
          <a:xfrm flipV="1">
            <a:off x="677006" y="958528"/>
            <a:ext cx="1" cy="5319180"/>
          </a:xfrm>
          <a:prstGeom prst="line">
            <a:avLst/>
          </a:prstGeom>
          <a:ln w="6350">
            <a:solidFill>
              <a:srgbClr val="BFBFBF"/>
            </a:solidFill>
            <a:miter/>
          </a:ln>
        </p:spPr>
        <p:txBody>
          <a:bodyPr lIns="45719" rIns="45719"/>
          <a:lstStyle/>
          <a:p>
            <a:pPr>
              <a:lnSpc>
                <a:spcPct val="80000"/>
              </a:lnSpc>
            </a:pPr>
          </a:p>
        </p:txBody>
      </p:sp>
      <p:sp>
        <p:nvSpPr>
          <p:cNvPr id="243" name="Body Level One…"/>
          <p:cNvSpPr txBox="1"/>
          <p:nvPr>
            <p:ph type="body" sz="quarter" idx="1" hasCustomPrompt="1"/>
          </p:nvPr>
        </p:nvSpPr>
        <p:spPr>
          <a:xfrm>
            <a:off x="676275" y="1125538"/>
            <a:ext cx="3594100" cy="1663824"/>
          </a:xfrm>
          <a:prstGeom prst="rect">
            <a:avLst/>
          </a:prstGeom>
        </p:spPr>
        <p:txBody>
          <a:bodyPr lIns="274320" tIns="274320" rIns="274320" bIns="274320" anchor="ctr"/>
          <a:lstStyle>
            <a:lvl1pPr marL="0" indent="0" algn="ctr">
              <a:buClrTx/>
              <a:buSzTx/>
              <a:buNone/>
              <a:defRPr sz="2000"/>
            </a:lvl1pPr>
            <a:lvl2pPr marL="647700" indent="-190500" algn="ctr">
              <a:buClrTx/>
              <a:defRPr sz="2000"/>
            </a:lvl2pPr>
            <a:lvl3pPr marL="1143000" indent="-228600" algn="ctr">
              <a:buClrTx/>
              <a:defRPr sz="2000"/>
            </a:lvl3pPr>
            <a:lvl4pPr marL="1625600" indent="-254000" algn="ctr">
              <a:buClrTx/>
              <a:defRPr sz="2000"/>
            </a:lvl4pPr>
            <a:lvl5pPr marL="2082800" indent="-254000" algn="ctr">
              <a:buClrTx/>
              <a:defRPr sz="2000"/>
            </a:lvl5pPr>
          </a:lstStyle>
          <a:p>
            <a:pPr/>
            <a:r>
              <a:t>Click to add text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4" name="Text Placeholder 18"/>
          <p:cNvSpPr/>
          <p:nvPr>
            <p:ph type="body" sz="quarter" idx="21" hasCustomPrompt="1"/>
          </p:nvPr>
        </p:nvSpPr>
        <p:spPr>
          <a:xfrm>
            <a:off x="4270078" y="1125538"/>
            <a:ext cx="3594101" cy="1663823"/>
          </a:xfrm>
          <a:prstGeom prst="rect">
            <a:avLst/>
          </a:prstGeom>
        </p:spPr>
        <p:txBody>
          <a:bodyPr lIns="274320" tIns="274320" rIns="274320" bIns="274320" anchor="ctr"/>
          <a:lstStyle>
            <a:lvl1pPr marL="0" indent="0" algn="ctr">
              <a:buClrTx/>
              <a:buSzTx/>
              <a:buNone/>
              <a:defRPr sz="2000"/>
            </a:lvl1pPr>
          </a:lstStyle>
          <a:p>
            <a:pPr/>
            <a:r>
              <a:t>Click to add text here</a:t>
            </a:r>
          </a:p>
        </p:txBody>
      </p:sp>
      <p:sp>
        <p:nvSpPr>
          <p:cNvPr id="245" name="Text Placeholder 18"/>
          <p:cNvSpPr/>
          <p:nvPr>
            <p:ph type="body" sz="quarter" idx="22" hasCustomPrompt="1"/>
          </p:nvPr>
        </p:nvSpPr>
        <p:spPr>
          <a:xfrm>
            <a:off x="7874516" y="1125538"/>
            <a:ext cx="3594101" cy="1663823"/>
          </a:xfrm>
          <a:prstGeom prst="rect">
            <a:avLst/>
          </a:prstGeom>
        </p:spPr>
        <p:txBody>
          <a:bodyPr lIns="274320" tIns="274320" rIns="274320" bIns="274320" anchor="ctr"/>
          <a:lstStyle>
            <a:lvl1pPr marL="0" indent="0" algn="ctr">
              <a:buClrTx/>
              <a:buSzTx/>
              <a:buNone/>
              <a:defRPr sz="2000"/>
            </a:lvl1pPr>
          </a:lstStyle>
          <a:p>
            <a:pPr/>
            <a:r>
              <a:t>Click to add text here</a:t>
            </a:r>
          </a:p>
        </p:txBody>
      </p:sp>
      <p:sp>
        <p:nvSpPr>
          <p:cNvPr id="246" name="Text Placeholder 18"/>
          <p:cNvSpPr/>
          <p:nvPr>
            <p:ph type="body" sz="quarter" idx="23" hasCustomPrompt="1"/>
          </p:nvPr>
        </p:nvSpPr>
        <p:spPr>
          <a:xfrm>
            <a:off x="676275" y="2793471"/>
            <a:ext cx="3594100" cy="1663823"/>
          </a:xfrm>
          <a:prstGeom prst="rect">
            <a:avLst/>
          </a:prstGeom>
        </p:spPr>
        <p:txBody>
          <a:bodyPr lIns="274320" tIns="274320" rIns="274320" bIns="274320" anchor="ctr"/>
          <a:lstStyle>
            <a:lvl1pPr marL="0" indent="0" algn="ctr">
              <a:buClrTx/>
              <a:buSzTx/>
              <a:buNone/>
              <a:defRPr sz="2000"/>
            </a:lvl1pPr>
          </a:lstStyle>
          <a:p>
            <a:pPr/>
            <a:r>
              <a:t>Click to add text here</a:t>
            </a:r>
          </a:p>
        </p:txBody>
      </p:sp>
      <p:sp>
        <p:nvSpPr>
          <p:cNvPr id="247" name="Text Placeholder 18"/>
          <p:cNvSpPr/>
          <p:nvPr>
            <p:ph type="body" sz="quarter" idx="24" hasCustomPrompt="1"/>
          </p:nvPr>
        </p:nvSpPr>
        <p:spPr>
          <a:xfrm>
            <a:off x="4270078" y="2793471"/>
            <a:ext cx="3594101" cy="1663823"/>
          </a:xfrm>
          <a:prstGeom prst="rect">
            <a:avLst/>
          </a:prstGeom>
        </p:spPr>
        <p:txBody>
          <a:bodyPr lIns="274320" tIns="274320" rIns="274320" bIns="274320" anchor="ctr"/>
          <a:lstStyle>
            <a:lvl1pPr marL="0" indent="0" algn="ctr">
              <a:buClrTx/>
              <a:buSzTx/>
              <a:buNone/>
              <a:defRPr sz="2000"/>
            </a:lvl1pPr>
          </a:lstStyle>
          <a:p>
            <a:pPr/>
            <a:r>
              <a:t>Click to add text here</a:t>
            </a:r>
          </a:p>
        </p:txBody>
      </p:sp>
      <p:sp>
        <p:nvSpPr>
          <p:cNvPr id="248" name="Text Placeholder 18"/>
          <p:cNvSpPr/>
          <p:nvPr>
            <p:ph type="body" sz="quarter" idx="25" hasCustomPrompt="1"/>
          </p:nvPr>
        </p:nvSpPr>
        <p:spPr>
          <a:xfrm>
            <a:off x="7874516" y="2793471"/>
            <a:ext cx="3594101" cy="1663823"/>
          </a:xfrm>
          <a:prstGeom prst="rect">
            <a:avLst/>
          </a:prstGeom>
        </p:spPr>
        <p:txBody>
          <a:bodyPr lIns="274320" tIns="274320" rIns="274320" bIns="274320" anchor="ctr"/>
          <a:lstStyle>
            <a:lvl1pPr marL="0" indent="0" algn="ctr">
              <a:buClrTx/>
              <a:buSzTx/>
              <a:buNone/>
              <a:defRPr sz="2000"/>
            </a:lvl1pPr>
          </a:lstStyle>
          <a:p>
            <a:pPr/>
            <a:r>
              <a:t>Click to add text here</a:t>
            </a:r>
          </a:p>
        </p:txBody>
      </p:sp>
      <p:sp>
        <p:nvSpPr>
          <p:cNvPr id="249" name="Text Placeholder 18"/>
          <p:cNvSpPr/>
          <p:nvPr>
            <p:ph type="body" sz="quarter" idx="26" hasCustomPrompt="1"/>
          </p:nvPr>
        </p:nvSpPr>
        <p:spPr>
          <a:xfrm>
            <a:off x="676275" y="4461404"/>
            <a:ext cx="3594100" cy="1663823"/>
          </a:xfrm>
          <a:prstGeom prst="rect">
            <a:avLst/>
          </a:prstGeom>
        </p:spPr>
        <p:txBody>
          <a:bodyPr lIns="274320" tIns="274320" rIns="274320" bIns="274320" anchor="ctr"/>
          <a:lstStyle>
            <a:lvl1pPr marL="0" indent="0" algn="ctr">
              <a:buClrTx/>
              <a:buSzTx/>
              <a:buNone/>
              <a:defRPr sz="2000"/>
            </a:lvl1pPr>
          </a:lstStyle>
          <a:p>
            <a:pPr/>
            <a:r>
              <a:t>Click to add text here</a:t>
            </a:r>
          </a:p>
        </p:txBody>
      </p:sp>
      <p:sp>
        <p:nvSpPr>
          <p:cNvPr id="250" name="Text Placeholder 18"/>
          <p:cNvSpPr/>
          <p:nvPr>
            <p:ph type="body" sz="quarter" idx="27" hasCustomPrompt="1"/>
          </p:nvPr>
        </p:nvSpPr>
        <p:spPr>
          <a:xfrm>
            <a:off x="4270078" y="4461404"/>
            <a:ext cx="3594101" cy="1663823"/>
          </a:xfrm>
          <a:prstGeom prst="rect">
            <a:avLst/>
          </a:prstGeom>
        </p:spPr>
        <p:txBody>
          <a:bodyPr lIns="274320" tIns="274320" rIns="274320" bIns="274320" anchor="ctr"/>
          <a:lstStyle>
            <a:lvl1pPr marL="0" indent="0" algn="ctr">
              <a:buClrTx/>
              <a:buSzTx/>
              <a:buNone/>
              <a:defRPr sz="2000"/>
            </a:lvl1pPr>
          </a:lstStyle>
          <a:p>
            <a:pPr/>
            <a:r>
              <a:t>Click to add text here</a:t>
            </a:r>
          </a:p>
        </p:txBody>
      </p:sp>
      <p:sp>
        <p:nvSpPr>
          <p:cNvPr id="251" name="Text Placeholder 18"/>
          <p:cNvSpPr/>
          <p:nvPr>
            <p:ph type="body" sz="quarter" idx="28" hasCustomPrompt="1"/>
          </p:nvPr>
        </p:nvSpPr>
        <p:spPr>
          <a:xfrm>
            <a:off x="7874516" y="4461404"/>
            <a:ext cx="3594101" cy="1663823"/>
          </a:xfrm>
          <a:prstGeom prst="rect">
            <a:avLst/>
          </a:prstGeom>
        </p:spPr>
        <p:txBody>
          <a:bodyPr lIns="274320" tIns="274320" rIns="274320" bIns="274320" anchor="ctr"/>
          <a:lstStyle>
            <a:lvl1pPr marL="0" indent="0" algn="ctr">
              <a:buClrTx/>
              <a:buSzTx/>
              <a:buNone/>
              <a:defRPr sz="2000"/>
            </a:lvl1pPr>
          </a:lstStyle>
          <a:p>
            <a:pPr/>
            <a:r>
              <a:t>Click to add text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aces of 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traight Connector 1"/>
          <p:cNvSpPr/>
          <p:nvPr/>
        </p:nvSpPr>
        <p:spPr>
          <a:xfrm>
            <a:off x="380999" y="6603764"/>
            <a:ext cx="11429361" cy="1"/>
          </a:xfrm>
          <a:prstGeom prst="line">
            <a:avLst/>
          </a:prstGeom>
          <a:ln w="6350">
            <a:solidFill>
              <a:srgbClr val="0020A5"/>
            </a:solidFill>
            <a:miter/>
          </a:ln>
        </p:spPr>
        <p:txBody>
          <a:bodyPr lIns="45719" rIns="45719"/>
          <a:lstStyle/>
          <a:p>
            <a:pPr>
              <a:lnSpc>
                <a:spcPct val="80000"/>
              </a:lnSpc>
            </a:pPr>
          </a:p>
        </p:txBody>
      </p:sp>
      <p:sp>
        <p:nvSpPr>
          <p:cNvPr id="2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13" name="Group 4"/>
          <p:cNvGrpSpPr/>
          <p:nvPr/>
        </p:nvGrpSpPr>
        <p:grpSpPr>
          <a:xfrm>
            <a:off x="375070" y="323004"/>
            <a:ext cx="11445410" cy="5870565"/>
            <a:chOff x="0" y="0"/>
            <a:chExt cx="11445410" cy="5870564"/>
          </a:xfrm>
        </p:grpSpPr>
        <p:grpSp>
          <p:nvGrpSpPr>
            <p:cNvPr id="276" name="Group 5"/>
            <p:cNvGrpSpPr/>
            <p:nvPr/>
          </p:nvGrpSpPr>
          <p:grpSpPr>
            <a:xfrm>
              <a:off x="10515301" y="0"/>
              <a:ext cx="930110" cy="5870565"/>
              <a:chOff x="0" y="0"/>
              <a:chExt cx="930109" cy="5870565"/>
            </a:xfrm>
          </p:grpSpPr>
          <p:sp>
            <p:nvSpPr>
              <p:cNvPr id="260" name="Oval 142"/>
              <p:cNvSpPr/>
              <p:nvPr/>
            </p:nvSpPr>
            <p:spPr>
              <a:xfrm>
                <a:off x="147388" y="4350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1" name="Rectangle 143"/>
              <p:cNvSpPr/>
              <p:nvPr/>
            </p:nvSpPr>
            <p:spPr>
              <a:xfrm>
                <a:off x="1" y="-1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2" name="Straight Connector 144"/>
              <p:cNvSpPr/>
              <p:nvPr/>
            </p:nvSpPr>
            <p:spPr>
              <a:xfrm flipV="1">
                <a:off x="-1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63" name="Straight Connector 145"/>
              <p:cNvSpPr/>
              <p:nvPr/>
            </p:nvSpPr>
            <p:spPr>
              <a:xfrm flipH="1" flipV="1">
                <a:off x="691979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64" name="Oval 146"/>
              <p:cNvSpPr/>
              <p:nvPr/>
            </p:nvSpPr>
            <p:spPr>
              <a:xfrm>
                <a:off x="147388" y="1593963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5" name="Rectangle 147"/>
              <p:cNvSpPr/>
              <p:nvPr/>
            </p:nvSpPr>
            <p:spPr>
              <a:xfrm>
                <a:off x="1" y="155045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6" name="Straight Connector 148"/>
              <p:cNvSpPr/>
              <p:nvPr/>
            </p:nvSpPr>
            <p:spPr>
              <a:xfrm flipV="1">
                <a:off x="-1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67" name="Straight Connector 149"/>
              <p:cNvSpPr/>
              <p:nvPr/>
            </p:nvSpPr>
            <p:spPr>
              <a:xfrm flipH="1" flipV="1">
                <a:off x="691979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68" name="Oval 150"/>
              <p:cNvSpPr/>
              <p:nvPr/>
            </p:nvSpPr>
            <p:spPr>
              <a:xfrm>
                <a:off x="147388" y="314441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69" name="Rectangle 151"/>
              <p:cNvSpPr/>
              <p:nvPr/>
            </p:nvSpPr>
            <p:spPr>
              <a:xfrm>
                <a:off x="1" y="3100909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0" name="Straight Connector 152"/>
              <p:cNvSpPr/>
              <p:nvPr/>
            </p:nvSpPr>
            <p:spPr>
              <a:xfrm flipV="1">
                <a:off x="-1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71" name="Straight Connector 153"/>
              <p:cNvSpPr/>
              <p:nvPr/>
            </p:nvSpPr>
            <p:spPr>
              <a:xfrm flipH="1" flipV="1">
                <a:off x="691979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72" name="Oval 154"/>
              <p:cNvSpPr/>
              <p:nvPr/>
            </p:nvSpPr>
            <p:spPr>
              <a:xfrm>
                <a:off x="147388" y="4694874"/>
                <a:ext cx="619626" cy="892260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3" name="Rectangle 155"/>
              <p:cNvSpPr/>
              <p:nvPr/>
            </p:nvSpPr>
            <p:spPr>
              <a:xfrm>
                <a:off x="1" y="465136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4" name="Straight Connector 156"/>
              <p:cNvSpPr/>
              <p:nvPr/>
            </p:nvSpPr>
            <p:spPr>
              <a:xfrm flipV="1">
                <a:off x="-1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75" name="Straight Connector 157"/>
              <p:cNvSpPr/>
              <p:nvPr/>
            </p:nvSpPr>
            <p:spPr>
              <a:xfrm flipH="1" flipV="1">
                <a:off x="691979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</p:grpSp>
        <p:grpSp>
          <p:nvGrpSpPr>
            <p:cNvPr id="293" name="Group 6"/>
            <p:cNvGrpSpPr/>
            <p:nvPr/>
          </p:nvGrpSpPr>
          <p:grpSpPr>
            <a:xfrm>
              <a:off x="9200891" y="0"/>
              <a:ext cx="930110" cy="5870565"/>
              <a:chOff x="0" y="0"/>
              <a:chExt cx="930109" cy="5870565"/>
            </a:xfrm>
          </p:grpSpPr>
          <p:sp>
            <p:nvSpPr>
              <p:cNvPr id="277" name="Oval 126"/>
              <p:cNvSpPr/>
              <p:nvPr/>
            </p:nvSpPr>
            <p:spPr>
              <a:xfrm>
                <a:off x="147388" y="4350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8" name="Rectangle 127"/>
              <p:cNvSpPr/>
              <p:nvPr/>
            </p:nvSpPr>
            <p:spPr>
              <a:xfrm>
                <a:off x="1" y="-1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79" name="Straight Connector 128"/>
              <p:cNvSpPr/>
              <p:nvPr/>
            </p:nvSpPr>
            <p:spPr>
              <a:xfrm flipV="1">
                <a:off x="-1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80" name="Straight Connector 129"/>
              <p:cNvSpPr/>
              <p:nvPr/>
            </p:nvSpPr>
            <p:spPr>
              <a:xfrm flipH="1" flipV="1">
                <a:off x="691979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81" name="Oval 130"/>
              <p:cNvSpPr/>
              <p:nvPr/>
            </p:nvSpPr>
            <p:spPr>
              <a:xfrm>
                <a:off x="147388" y="1593963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2" name="Rectangle 131"/>
              <p:cNvSpPr/>
              <p:nvPr/>
            </p:nvSpPr>
            <p:spPr>
              <a:xfrm>
                <a:off x="1" y="155045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3" name="Straight Connector 132"/>
              <p:cNvSpPr/>
              <p:nvPr/>
            </p:nvSpPr>
            <p:spPr>
              <a:xfrm flipV="1">
                <a:off x="-1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84" name="Straight Connector 133"/>
              <p:cNvSpPr/>
              <p:nvPr/>
            </p:nvSpPr>
            <p:spPr>
              <a:xfrm flipH="1" flipV="1">
                <a:off x="691979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85" name="Oval 134"/>
              <p:cNvSpPr/>
              <p:nvPr/>
            </p:nvSpPr>
            <p:spPr>
              <a:xfrm>
                <a:off x="147388" y="314441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6" name="Rectangle 135"/>
              <p:cNvSpPr/>
              <p:nvPr/>
            </p:nvSpPr>
            <p:spPr>
              <a:xfrm>
                <a:off x="1" y="3100909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87" name="Straight Connector 136"/>
              <p:cNvSpPr/>
              <p:nvPr/>
            </p:nvSpPr>
            <p:spPr>
              <a:xfrm flipV="1">
                <a:off x="-1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88" name="Straight Connector 137"/>
              <p:cNvSpPr/>
              <p:nvPr/>
            </p:nvSpPr>
            <p:spPr>
              <a:xfrm flipH="1" flipV="1">
                <a:off x="691979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89" name="Oval 138"/>
              <p:cNvSpPr/>
              <p:nvPr/>
            </p:nvSpPr>
            <p:spPr>
              <a:xfrm>
                <a:off x="147388" y="4694874"/>
                <a:ext cx="619626" cy="892260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0" name="Rectangle 139"/>
              <p:cNvSpPr/>
              <p:nvPr/>
            </p:nvSpPr>
            <p:spPr>
              <a:xfrm>
                <a:off x="1" y="465136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1" name="Straight Connector 140"/>
              <p:cNvSpPr/>
              <p:nvPr/>
            </p:nvSpPr>
            <p:spPr>
              <a:xfrm flipV="1">
                <a:off x="-1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92" name="Straight Connector 141"/>
              <p:cNvSpPr/>
              <p:nvPr/>
            </p:nvSpPr>
            <p:spPr>
              <a:xfrm flipH="1" flipV="1">
                <a:off x="691979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</p:grpSp>
        <p:grpSp>
          <p:nvGrpSpPr>
            <p:cNvPr id="310" name="Group 7"/>
            <p:cNvGrpSpPr/>
            <p:nvPr/>
          </p:nvGrpSpPr>
          <p:grpSpPr>
            <a:xfrm>
              <a:off x="7886477" y="0"/>
              <a:ext cx="930111" cy="5870565"/>
              <a:chOff x="0" y="0"/>
              <a:chExt cx="930109" cy="5870565"/>
            </a:xfrm>
          </p:grpSpPr>
          <p:sp>
            <p:nvSpPr>
              <p:cNvPr id="294" name="Oval 110"/>
              <p:cNvSpPr/>
              <p:nvPr/>
            </p:nvSpPr>
            <p:spPr>
              <a:xfrm>
                <a:off x="147388" y="4350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5" name="Rectangle 111"/>
              <p:cNvSpPr/>
              <p:nvPr/>
            </p:nvSpPr>
            <p:spPr>
              <a:xfrm>
                <a:off x="1" y="-1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6" name="Straight Connector 112"/>
              <p:cNvSpPr/>
              <p:nvPr/>
            </p:nvSpPr>
            <p:spPr>
              <a:xfrm flipV="1">
                <a:off x="-1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97" name="Straight Connector 113"/>
              <p:cNvSpPr/>
              <p:nvPr/>
            </p:nvSpPr>
            <p:spPr>
              <a:xfrm flipH="1" flipV="1">
                <a:off x="691979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298" name="Oval 114"/>
              <p:cNvSpPr/>
              <p:nvPr/>
            </p:nvSpPr>
            <p:spPr>
              <a:xfrm>
                <a:off x="147388" y="1593963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9" name="Rectangle 115"/>
              <p:cNvSpPr/>
              <p:nvPr/>
            </p:nvSpPr>
            <p:spPr>
              <a:xfrm>
                <a:off x="1" y="155045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0" name="Straight Connector 116"/>
              <p:cNvSpPr/>
              <p:nvPr/>
            </p:nvSpPr>
            <p:spPr>
              <a:xfrm flipV="1">
                <a:off x="-1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01" name="Straight Connector 117"/>
              <p:cNvSpPr/>
              <p:nvPr/>
            </p:nvSpPr>
            <p:spPr>
              <a:xfrm flipH="1" flipV="1">
                <a:off x="691979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02" name="Oval 118"/>
              <p:cNvSpPr/>
              <p:nvPr/>
            </p:nvSpPr>
            <p:spPr>
              <a:xfrm>
                <a:off x="147388" y="314441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3" name="Rectangle 119"/>
              <p:cNvSpPr/>
              <p:nvPr/>
            </p:nvSpPr>
            <p:spPr>
              <a:xfrm>
                <a:off x="1" y="3100909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4" name="Straight Connector 120"/>
              <p:cNvSpPr/>
              <p:nvPr/>
            </p:nvSpPr>
            <p:spPr>
              <a:xfrm flipV="1">
                <a:off x="-1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05" name="Straight Connector 121"/>
              <p:cNvSpPr/>
              <p:nvPr/>
            </p:nvSpPr>
            <p:spPr>
              <a:xfrm flipH="1" flipV="1">
                <a:off x="691979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06" name="Oval 122"/>
              <p:cNvSpPr/>
              <p:nvPr/>
            </p:nvSpPr>
            <p:spPr>
              <a:xfrm>
                <a:off x="147388" y="4694874"/>
                <a:ext cx="619626" cy="892260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7" name="Rectangle 123"/>
              <p:cNvSpPr/>
              <p:nvPr/>
            </p:nvSpPr>
            <p:spPr>
              <a:xfrm>
                <a:off x="1" y="465136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08" name="Straight Connector 124"/>
              <p:cNvSpPr/>
              <p:nvPr/>
            </p:nvSpPr>
            <p:spPr>
              <a:xfrm flipV="1">
                <a:off x="-1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09" name="Straight Connector 125"/>
              <p:cNvSpPr/>
              <p:nvPr/>
            </p:nvSpPr>
            <p:spPr>
              <a:xfrm flipH="1" flipV="1">
                <a:off x="691979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</p:grpSp>
        <p:grpSp>
          <p:nvGrpSpPr>
            <p:cNvPr id="327" name="Group 8"/>
            <p:cNvGrpSpPr/>
            <p:nvPr/>
          </p:nvGrpSpPr>
          <p:grpSpPr>
            <a:xfrm>
              <a:off x="6572064" y="0"/>
              <a:ext cx="930110" cy="5870565"/>
              <a:chOff x="0" y="0"/>
              <a:chExt cx="930109" cy="5870565"/>
            </a:xfrm>
          </p:grpSpPr>
          <p:sp>
            <p:nvSpPr>
              <p:cNvPr id="311" name="Oval 94"/>
              <p:cNvSpPr/>
              <p:nvPr/>
            </p:nvSpPr>
            <p:spPr>
              <a:xfrm>
                <a:off x="147388" y="4350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2" name="Rectangle 95"/>
              <p:cNvSpPr/>
              <p:nvPr/>
            </p:nvSpPr>
            <p:spPr>
              <a:xfrm>
                <a:off x="1" y="-1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3" name="Straight Connector 96"/>
              <p:cNvSpPr/>
              <p:nvPr/>
            </p:nvSpPr>
            <p:spPr>
              <a:xfrm flipV="1">
                <a:off x="-1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14" name="Straight Connector 97"/>
              <p:cNvSpPr/>
              <p:nvPr/>
            </p:nvSpPr>
            <p:spPr>
              <a:xfrm flipH="1" flipV="1">
                <a:off x="691979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15" name="Oval 98"/>
              <p:cNvSpPr/>
              <p:nvPr/>
            </p:nvSpPr>
            <p:spPr>
              <a:xfrm>
                <a:off x="147388" y="1593963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6" name="Rectangle 99"/>
              <p:cNvSpPr/>
              <p:nvPr/>
            </p:nvSpPr>
            <p:spPr>
              <a:xfrm>
                <a:off x="1" y="155045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7" name="Straight Connector 100"/>
              <p:cNvSpPr/>
              <p:nvPr/>
            </p:nvSpPr>
            <p:spPr>
              <a:xfrm flipV="1">
                <a:off x="-1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18" name="Straight Connector 101"/>
              <p:cNvSpPr/>
              <p:nvPr/>
            </p:nvSpPr>
            <p:spPr>
              <a:xfrm flipH="1" flipV="1">
                <a:off x="691979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19" name="Oval 102"/>
              <p:cNvSpPr/>
              <p:nvPr/>
            </p:nvSpPr>
            <p:spPr>
              <a:xfrm>
                <a:off x="147388" y="314441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0" name="Rectangle 103"/>
              <p:cNvSpPr/>
              <p:nvPr/>
            </p:nvSpPr>
            <p:spPr>
              <a:xfrm>
                <a:off x="1" y="3100909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1" name="Straight Connector 104"/>
              <p:cNvSpPr/>
              <p:nvPr/>
            </p:nvSpPr>
            <p:spPr>
              <a:xfrm flipV="1">
                <a:off x="-1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22" name="Straight Connector 105"/>
              <p:cNvSpPr/>
              <p:nvPr/>
            </p:nvSpPr>
            <p:spPr>
              <a:xfrm flipH="1" flipV="1">
                <a:off x="691979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23" name="Oval 106"/>
              <p:cNvSpPr/>
              <p:nvPr/>
            </p:nvSpPr>
            <p:spPr>
              <a:xfrm>
                <a:off x="147388" y="4694874"/>
                <a:ext cx="619626" cy="892260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4" name="Rectangle 107"/>
              <p:cNvSpPr/>
              <p:nvPr/>
            </p:nvSpPr>
            <p:spPr>
              <a:xfrm>
                <a:off x="1" y="465136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5" name="Straight Connector 108"/>
              <p:cNvSpPr/>
              <p:nvPr/>
            </p:nvSpPr>
            <p:spPr>
              <a:xfrm flipV="1">
                <a:off x="-1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26" name="Straight Connector 109"/>
              <p:cNvSpPr/>
              <p:nvPr/>
            </p:nvSpPr>
            <p:spPr>
              <a:xfrm flipH="1" flipV="1">
                <a:off x="691979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</p:grpSp>
        <p:grpSp>
          <p:nvGrpSpPr>
            <p:cNvPr id="344" name="Group 9"/>
            <p:cNvGrpSpPr/>
            <p:nvPr/>
          </p:nvGrpSpPr>
          <p:grpSpPr>
            <a:xfrm>
              <a:off x="5257651" y="0"/>
              <a:ext cx="930110" cy="5870565"/>
              <a:chOff x="0" y="0"/>
              <a:chExt cx="930109" cy="5870565"/>
            </a:xfrm>
          </p:grpSpPr>
          <p:sp>
            <p:nvSpPr>
              <p:cNvPr id="328" name="Oval 78"/>
              <p:cNvSpPr/>
              <p:nvPr/>
            </p:nvSpPr>
            <p:spPr>
              <a:xfrm>
                <a:off x="147388" y="4350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9" name="Rectangle 79"/>
              <p:cNvSpPr/>
              <p:nvPr/>
            </p:nvSpPr>
            <p:spPr>
              <a:xfrm>
                <a:off x="1" y="-1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0" name="Straight Connector 80"/>
              <p:cNvSpPr/>
              <p:nvPr/>
            </p:nvSpPr>
            <p:spPr>
              <a:xfrm flipV="1">
                <a:off x="-1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31" name="Straight Connector 81"/>
              <p:cNvSpPr/>
              <p:nvPr/>
            </p:nvSpPr>
            <p:spPr>
              <a:xfrm flipH="1" flipV="1">
                <a:off x="691979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32" name="Oval 82"/>
              <p:cNvSpPr/>
              <p:nvPr/>
            </p:nvSpPr>
            <p:spPr>
              <a:xfrm>
                <a:off x="147388" y="1593963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3" name="Rectangle 83"/>
              <p:cNvSpPr/>
              <p:nvPr/>
            </p:nvSpPr>
            <p:spPr>
              <a:xfrm>
                <a:off x="1" y="155045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4" name="Straight Connector 84"/>
              <p:cNvSpPr/>
              <p:nvPr/>
            </p:nvSpPr>
            <p:spPr>
              <a:xfrm flipV="1">
                <a:off x="-1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35" name="Straight Connector 85"/>
              <p:cNvSpPr/>
              <p:nvPr/>
            </p:nvSpPr>
            <p:spPr>
              <a:xfrm flipH="1" flipV="1">
                <a:off x="691979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36" name="Oval 86"/>
              <p:cNvSpPr/>
              <p:nvPr/>
            </p:nvSpPr>
            <p:spPr>
              <a:xfrm>
                <a:off x="147388" y="314441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7" name="Rectangle 87"/>
              <p:cNvSpPr/>
              <p:nvPr/>
            </p:nvSpPr>
            <p:spPr>
              <a:xfrm>
                <a:off x="1" y="3100909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8" name="Straight Connector 88"/>
              <p:cNvSpPr/>
              <p:nvPr/>
            </p:nvSpPr>
            <p:spPr>
              <a:xfrm flipV="1">
                <a:off x="-1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39" name="Straight Connector 89"/>
              <p:cNvSpPr/>
              <p:nvPr/>
            </p:nvSpPr>
            <p:spPr>
              <a:xfrm flipH="1" flipV="1">
                <a:off x="691979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40" name="Oval 90"/>
              <p:cNvSpPr/>
              <p:nvPr/>
            </p:nvSpPr>
            <p:spPr>
              <a:xfrm>
                <a:off x="147388" y="4694874"/>
                <a:ext cx="619626" cy="892260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1" name="Rectangle 91"/>
              <p:cNvSpPr/>
              <p:nvPr/>
            </p:nvSpPr>
            <p:spPr>
              <a:xfrm>
                <a:off x="1" y="465136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" name="Straight Connector 92"/>
              <p:cNvSpPr/>
              <p:nvPr/>
            </p:nvSpPr>
            <p:spPr>
              <a:xfrm flipV="1">
                <a:off x="-1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43" name="Straight Connector 93"/>
              <p:cNvSpPr/>
              <p:nvPr/>
            </p:nvSpPr>
            <p:spPr>
              <a:xfrm flipH="1" flipV="1">
                <a:off x="691979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</p:grpSp>
        <p:grpSp>
          <p:nvGrpSpPr>
            <p:cNvPr id="361" name="Group 10"/>
            <p:cNvGrpSpPr/>
            <p:nvPr/>
          </p:nvGrpSpPr>
          <p:grpSpPr>
            <a:xfrm>
              <a:off x="3943238" y="0"/>
              <a:ext cx="930110" cy="5870565"/>
              <a:chOff x="0" y="0"/>
              <a:chExt cx="930109" cy="5870565"/>
            </a:xfrm>
          </p:grpSpPr>
          <p:sp>
            <p:nvSpPr>
              <p:cNvPr id="345" name="Oval 62"/>
              <p:cNvSpPr/>
              <p:nvPr/>
            </p:nvSpPr>
            <p:spPr>
              <a:xfrm>
                <a:off x="147388" y="4350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6" name="Rectangle 63"/>
              <p:cNvSpPr/>
              <p:nvPr/>
            </p:nvSpPr>
            <p:spPr>
              <a:xfrm>
                <a:off x="1" y="-1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7" name="Straight Connector 64"/>
              <p:cNvSpPr/>
              <p:nvPr/>
            </p:nvSpPr>
            <p:spPr>
              <a:xfrm flipV="1">
                <a:off x="-1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48" name="Straight Connector 65"/>
              <p:cNvSpPr/>
              <p:nvPr/>
            </p:nvSpPr>
            <p:spPr>
              <a:xfrm flipH="1" flipV="1">
                <a:off x="691979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49" name="Oval 66"/>
              <p:cNvSpPr/>
              <p:nvPr/>
            </p:nvSpPr>
            <p:spPr>
              <a:xfrm>
                <a:off x="147388" y="1593963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0" name="Rectangle 67"/>
              <p:cNvSpPr/>
              <p:nvPr/>
            </p:nvSpPr>
            <p:spPr>
              <a:xfrm>
                <a:off x="1" y="155045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1" name="Straight Connector 68"/>
              <p:cNvSpPr/>
              <p:nvPr/>
            </p:nvSpPr>
            <p:spPr>
              <a:xfrm flipV="1">
                <a:off x="-1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52" name="Straight Connector 69"/>
              <p:cNvSpPr/>
              <p:nvPr/>
            </p:nvSpPr>
            <p:spPr>
              <a:xfrm flipH="1" flipV="1">
                <a:off x="691979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53" name="Oval 70"/>
              <p:cNvSpPr/>
              <p:nvPr/>
            </p:nvSpPr>
            <p:spPr>
              <a:xfrm>
                <a:off x="147388" y="314441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4" name="Rectangle 71"/>
              <p:cNvSpPr/>
              <p:nvPr/>
            </p:nvSpPr>
            <p:spPr>
              <a:xfrm>
                <a:off x="1" y="3100909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5" name="Straight Connector 72"/>
              <p:cNvSpPr/>
              <p:nvPr/>
            </p:nvSpPr>
            <p:spPr>
              <a:xfrm flipV="1">
                <a:off x="-1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56" name="Straight Connector 73"/>
              <p:cNvSpPr/>
              <p:nvPr/>
            </p:nvSpPr>
            <p:spPr>
              <a:xfrm flipH="1" flipV="1">
                <a:off x="691979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57" name="Oval 74"/>
              <p:cNvSpPr/>
              <p:nvPr/>
            </p:nvSpPr>
            <p:spPr>
              <a:xfrm>
                <a:off x="147388" y="4694874"/>
                <a:ext cx="619626" cy="892260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8" name="Rectangle 75"/>
              <p:cNvSpPr/>
              <p:nvPr/>
            </p:nvSpPr>
            <p:spPr>
              <a:xfrm>
                <a:off x="1" y="465136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9" name="Straight Connector 76"/>
              <p:cNvSpPr/>
              <p:nvPr/>
            </p:nvSpPr>
            <p:spPr>
              <a:xfrm flipV="1">
                <a:off x="-1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60" name="Straight Connector 77"/>
              <p:cNvSpPr/>
              <p:nvPr/>
            </p:nvSpPr>
            <p:spPr>
              <a:xfrm flipH="1" flipV="1">
                <a:off x="691979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</p:grpSp>
        <p:grpSp>
          <p:nvGrpSpPr>
            <p:cNvPr id="378" name="Group 11"/>
            <p:cNvGrpSpPr/>
            <p:nvPr/>
          </p:nvGrpSpPr>
          <p:grpSpPr>
            <a:xfrm>
              <a:off x="2628825" y="0"/>
              <a:ext cx="930110" cy="5870565"/>
              <a:chOff x="0" y="0"/>
              <a:chExt cx="930109" cy="5870565"/>
            </a:xfrm>
          </p:grpSpPr>
          <p:sp>
            <p:nvSpPr>
              <p:cNvPr id="362" name="Oval 46"/>
              <p:cNvSpPr/>
              <p:nvPr/>
            </p:nvSpPr>
            <p:spPr>
              <a:xfrm>
                <a:off x="147388" y="4350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3" name="Rectangle 47"/>
              <p:cNvSpPr/>
              <p:nvPr/>
            </p:nvSpPr>
            <p:spPr>
              <a:xfrm>
                <a:off x="1" y="-1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4" name="Straight Connector 48"/>
              <p:cNvSpPr/>
              <p:nvPr/>
            </p:nvSpPr>
            <p:spPr>
              <a:xfrm flipV="1">
                <a:off x="-1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65" name="Straight Connector 49"/>
              <p:cNvSpPr/>
              <p:nvPr/>
            </p:nvSpPr>
            <p:spPr>
              <a:xfrm flipH="1" flipV="1">
                <a:off x="691979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66" name="Oval 50"/>
              <p:cNvSpPr/>
              <p:nvPr/>
            </p:nvSpPr>
            <p:spPr>
              <a:xfrm>
                <a:off x="147388" y="1593963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7" name="Rectangle 51"/>
              <p:cNvSpPr/>
              <p:nvPr/>
            </p:nvSpPr>
            <p:spPr>
              <a:xfrm>
                <a:off x="1" y="155045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8" name="Straight Connector 52"/>
              <p:cNvSpPr/>
              <p:nvPr/>
            </p:nvSpPr>
            <p:spPr>
              <a:xfrm flipV="1">
                <a:off x="-1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69" name="Straight Connector 53"/>
              <p:cNvSpPr/>
              <p:nvPr/>
            </p:nvSpPr>
            <p:spPr>
              <a:xfrm flipH="1" flipV="1">
                <a:off x="691979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70" name="Oval 54"/>
              <p:cNvSpPr/>
              <p:nvPr/>
            </p:nvSpPr>
            <p:spPr>
              <a:xfrm>
                <a:off x="147388" y="314441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1" name="Rectangle 55"/>
              <p:cNvSpPr/>
              <p:nvPr/>
            </p:nvSpPr>
            <p:spPr>
              <a:xfrm>
                <a:off x="1" y="3100909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2" name="Straight Connector 56"/>
              <p:cNvSpPr/>
              <p:nvPr/>
            </p:nvSpPr>
            <p:spPr>
              <a:xfrm flipV="1">
                <a:off x="-1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73" name="Straight Connector 57"/>
              <p:cNvSpPr/>
              <p:nvPr/>
            </p:nvSpPr>
            <p:spPr>
              <a:xfrm flipH="1" flipV="1">
                <a:off x="691979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74" name="Oval 58"/>
              <p:cNvSpPr/>
              <p:nvPr/>
            </p:nvSpPr>
            <p:spPr>
              <a:xfrm>
                <a:off x="147388" y="4694874"/>
                <a:ext cx="619626" cy="892260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5" name="Rectangle 59"/>
              <p:cNvSpPr/>
              <p:nvPr/>
            </p:nvSpPr>
            <p:spPr>
              <a:xfrm>
                <a:off x="1" y="465136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6" name="Straight Connector 60"/>
              <p:cNvSpPr/>
              <p:nvPr/>
            </p:nvSpPr>
            <p:spPr>
              <a:xfrm flipV="1">
                <a:off x="-1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77" name="Straight Connector 61"/>
              <p:cNvSpPr/>
              <p:nvPr/>
            </p:nvSpPr>
            <p:spPr>
              <a:xfrm flipH="1" flipV="1">
                <a:off x="691979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</p:grpSp>
        <p:grpSp>
          <p:nvGrpSpPr>
            <p:cNvPr id="395" name="Group 12"/>
            <p:cNvGrpSpPr/>
            <p:nvPr/>
          </p:nvGrpSpPr>
          <p:grpSpPr>
            <a:xfrm>
              <a:off x="1314412" y="0"/>
              <a:ext cx="930110" cy="5870565"/>
              <a:chOff x="0" y="0"/>
              <a:chExt cx="930109" cy="5870565"/>
            </a:xfrm>
          </p:grpSpPr>
          <p:sp>
            <p:nvSpPr>
              <p:cNvPr id="379" name="Oval 30"/>
              <p:cNvSpPr/>
              <p:nvPr/>
            </p:nvSpPr>
            <p:spPr>
              <a:xfrm>
                <a:off x="147388" y="4350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0" name="Rectangle 31"/>
              <p:cNvSpPr/>
              <p:nvPr/>
            </p:nvSpPr>
            <p:spPr>
              <a:xfrm>
                <a:off x="1" y="-1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1" name="Straight Connector 32"/>
              <p:cNvSpPr/>
              <p:nvPr/>
            </p:nvSpPr>
            <p:spPr>
              <a:xfrm flipV="1">
                <a:off x="-1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82" name="Straight Connector 33"/>
              <p:cNvSpPr/>
              <p:nvPr/>
            </p:nvSpPr>
            <p:spPr>
              <a:xfrm flipH="1" flipV="1">
                <a:off x="691979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83" name="Oval 34"/>
              <p:cNvSpPr/>
              <p:nvPr/>
            </p:nvSpPr>
            <p:spPr>
              <a:xfrm>
                <a:off x="147388" y="1593963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4" name="Rectangle 35"/>
              <p:cNvSpPr/>
              <p:nvPr/>
            </p:nvSpPr>
            <p:spPr>
              <a:xfrm>
                <a:off x="1" y="155045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5" name="Straight Connector 36"/>
              <p:cNvSpPr/>
              <p:nvPr/>
            </p:nvSpPr>
            <p:spPr>
              <a:xfrm flipV="1">
                <a:off x="-1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86" name="Straight Connector 37"/>
              <p:cNvSpPr/>
              <p:nvPr/>
            </p:nvSpPr>
            <p:spPr>
              <a:xfrm flipH="1" flipV="1">
                <a:off x="691979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87" name="Oval 38"/>
              <p:cNvSpPr/>
              <p:nvPr/>
            </p:nvSpPr>
            <p:spPr>
              <a:xfrm>
                <a:off x="147388" y="314441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8" name="Rectangle 39"/>
              <p:cNvSpPr/>
              <p:nvPr/>
            </p:nvSpPr>
            <p:spPr>
              <a:xfrm>
                <a:off x="1" y="3100909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9" name="Straight Connector 40"/>
              <p:cNvSpPr/>
              <p:nvPr/>
            </p:nvSpPr>
            <p:spPr>
              <a:xfrm flipV="1">
                <a:off x="-1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90" name="Straight Connector 41"/>
              <p:cNvSpPr/>
              <p:nvPr/>
            </p:nvSpPr>
            <p:spPr>
              <a:xfrm flipH="1" flipV="1">
                <a:off x="691979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91" name="Oval 42"/>
              <p:cNvSpPr/>
              <p:nvPr/>
            </p:nvSpPr>
            <p:spPr>
              <a:xfrm>
                <a:off x="147388" y="4694874"/>
                <a:ext cx="619626" cy="892260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2" name="Rectangle 43"/>
              <p:cNvSpPr/>
              <p:nvPr/>
            </p:nvSpPr>
            <p:spPr>
              <a:xfrm>
                <a:off x="1" y="465136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3" name="Straight Connector 44"/>
              <p:cNvSpPr/>
              <p:nvPr/>
            </p:nvSpPr>
            <p:spPr>
              <a:xfrm flipV="1">
                <a:off x="-1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94" name="Straight Connector 45"/>
              <p:cNvSpPr/>
              <p:nvPr/>
            </p:nvSpPr>
            <p:spPr>
              <a:xfrm flipH="1" flipV="1">
                <a:off x="691979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</p:grpSp>
        <p:grpSp>
          <p:nvGrpSpPr>
            <p:cNvPr id="412" name="Group 13"/>
            <p:cNvGrpSpPr/>
            <p:nvPr/>
          </p:nvGrpSpPr>
          <p:grpSpPr>
            <a:xfrm>
              <a:off x="-1" y="0"/>
              <a:ext cx="930110" cy="5870565"/>
              <a:chOff x="0" y="0"/>
              <a:chExt cx="930109" cy="5870565"/>
            </a:xfrm>
          </p:grpSpPr>
          <p:sp>
            <p:nvSpPr>
              <p:cNvPr id="396" name="Oval 14"/>
              <p:cNvSpPr/>
              <p:nvPr/>
            </p:nvSpPr>
            <p:spPr>
              <a:xfrm>
                <a:off x="147388" y="4350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7" name="Rectangle 15"/>
              <p:cNvSpPr/>
              <p:nvPr/>
            </p:nvSpPr>
            <p:spPr>
              <a:xfrm>
                <a:off x="1" y="-1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8" name="Straight Connector 16"/>
              <p:cNvSpPr/>
              <p:nvPr/>
            </p:nvSpPr>
            <p:spPr>
              <a:xfrm flipV="1">
                <a:off x="-1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399" name="Straight Connector 17"/>
              <p:cNvSpPr/>
              <p:nvPr/>
            </p:nvSpPr>
            <p:spPr>
              <a:xfrm flipH="1" flipV="1">
                <a:off x="691979" y="80509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400" name="Oval 18"/>
              <p:cNvSpPr/>
              <p:nvPr/>
            </p:nvSpPr>
            <p:spPr>
              <a:xfrm>
                <a:off x="147388" y="1593963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1" name="Rectangle 19"/>
              <p:cNvSpPr/>
              <p:nvPr/>
            </p:nvSpPr>
            <p:spPr>
              <a:xfrm>
                <a:off x="1" y="155045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2" name="Straight Connector 20"/>
              <p:cNvSpPr/>
              <p:nvPr/>
            </p:nvSpPr>
            <p:spPr>
              <a:xfrm flipV="1">
                <a:off x="-1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403" name="Straight Connector 21"/>
              <p:cNvSpPr/>
              <p:nvPr/>
            </p:nvSpPr>
            <p:spPr>
              <a:xfrm flipH="1" flipV="1">
                <a:off x="691979" y="2355554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404" name="Oval 22"/>
              <p:cNvSpPr/>
              <p:nvPr/>
            </p:nvSpPr>
            <p:spPr>
              <a:xfrm>
                <a:off x="147388" y="3144418"/>
                <a:ext cx="619626" cy="892261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5" name="Rectangle 23"/>
              <p:cNvSpPr/>
              <p:nvPr/>
            </p:nvSpPr>
            <p:spPr>
              <a:xfrm>
                <a:off x="1" y="3100909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6" name="Straight Connector 24"/>
              <p:cNvSpPr/>
              <p:nvPr/>
            </p:nvSpPr>
            <p:spPr>
              <a:xfrm flipV="1">
                <a:off x="-1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407" name="Straight Connector 25"/>
              <p:cNvSpPr/>
              <p:nvPr/>
            </p:nvSpPr>
            <p:spPr>
              <a:xfrm flipH="1" flipV="1">
                <a:off x="691979" y="3906009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408" name="Oval 26"/>
              <p:cNvSpPr/>
              <p:nvPr/>
            </p:nvSpPr>
            <p:spPr>
              <a:xfrm>
                <a:off x="147388" y="4694874"/>
                <a:ext cx="619626" cy="892260"/>
              </a:xfrm>
              <a:prstGeom prst="ellips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9" name="Rectangle 27"/>
              <p:cNvSpPr/>
              <p:nvPr/>
            </p:nvSpPr>
            <p:spPr>
              <a:xfrm>
                <a:off x="1" y="4651364"/>
                <a:ext cx="914401" cy="1219201"/>
              </a:xfrm>
              <a:prstGeom prst="rect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rmAutofit fontScale="100000" lnSpcReduction="0"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0" name="Straight Connector 28"/>
              <p:cNvSpPr/>
              <p:nvPr/>
            </p:nvSpPr>
            <p:spPr>
              <a:xfrm flipV="1">
                <a:off x="-1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  <p:sp>
            <p:nvSpPr>
              <p:cNvPr id="411" name="Straight Connector 29"/>
              <p:cNvSpPr/>
              <p:nvPr/>
            </p:nvSpPr>
            <p:spPr>
              <a:xfrm flipH="1" flipV="1">
                <a:off x="691979" y="5456465"/>
                <a:ext cx="238131" cy="130669"/>
              </a:xfrm>
              <a:prstGeom prst="line">
                <a:avLst/>
              </a:prstGeom>
              <a:noFill/>
              <a:ln w="12700" cap="flat">
                <a:solidFill>
                  <a:srgbClr val="BFBFB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lnSpc>
                    <a:spcPct val="80000"/>
                  </a:lnSpc>
                </a:pPr>
              </a:p>
            </p:txBody>
          </p:sp>
        </p:grpSp>
      </p:grpSp>
      <p:sp>
        <p:nvSpPr>
          <p:cNvPr id="414" name="TextBox 158"/>
          <p:cNvSpPr txBox="1"/>
          <p:nvPr/>
        </p:nvSpPr>
        <p:spPr>
          <a:xfrm>
            <a:off x="693079" y="6465265"/>
            <a:ext cx="8064842" cy="269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011FA3"/>
                </a:solidFill>
                <a:latin typeface="Obviously Wide Thin"/>
                <a:ea typeface="Obviously Wide Thin"/>
                <a:cs typeface="Obviously Wide Thin"/>
                <a:sym typeface="Obviously Wide Thin"/>
              </a:defRPr>
            </a:pPr>
            <a:r>
              <a:t>UNIVERSITY OF FLORIDA </a:t>
            </a:r>
            <a:r>
              <a:rPr b="1"/>
              <a:t>HERBERT WERTHEIM COLLEGE OF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LICK TO EDIT “STATS”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“STATS” TITLE</a:t>
            </a:r>
          </a:p>
        </p:txBody>
      </p:sp>
      <p:sp>
        <p:nvSpPr>
          <p:cNvPr id="422" name="Straight Connector 2"/>
          <p:cNvSpPr/>
          <p:nvPr/>
        </p:nvSpPr>
        <p:spPr>
          <a:xfrm>
            <a:off x="380999" y="6603764"/>
            <a:ext cx="11429361" cy="1"/>
          </a:xfrm>
          <a:prstGeom prst="line">
            <a:avLst/>
          </a:prstGeom>
          <a:ln w="6350">
            <a:solidFill>
              <a:srgbClr val="0020A5"/>
            </a:solidFill>
            <a:miter/>
          </a:ln>
        </p:spPr>
        <p:txBody>
          <a:bodyPr lIns="45719" rIns="45719"/>
          <a:lstStyle/>
          <a:p>
            <a:pPr>
              <a:lnSpc>
                <a:spcPct val="80000"/>
              </a:lnSpc>
            </a:pPr>
          </a:p>
        </p:txBody>
      </p:sp>
      <p:sp>
        <p:nvSpPr>
          <p:cNvPr id="4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26" name="Group 5"/>
          <p:cNvGrpSpPr/>
          <p:nvPr/>
        </p:nvGrpSpPr>
        <p:grpSpPr>
          <a:xfrm>
            <a:off x="4387582" y="1968719"/>
            <a:ext cx="3511791" cy="2920452"/>
            <a:chOff x="0" y="0"/>
            <a:chExt cx="3511790" cy="2920450"/>
          </a:xfrm>
        </p:grpSpPr>
        <p:sp>
          <p:nvSpPr>
            <p:cNvPr id="424" name="object 5"/>
            <p:cNvSpPr/>
            <p:nvPr/>
          </p:nvSpPr>
          <p:spPr>
            <a:xfrm flipH="1">
              <a:off x="0" y="0"/>
              <a:ext cx="1" cy="2920451"/>
            </a:xfrm>
            <a:prstGeom prst="line">
              <a:avLst/>
            </a:prstGeom>
            <a:noFill/>
            <a:ln w="10470" cap="flat">
              <a:solidFill>
                <a:srgbClr val="F26A3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</a:p>
          </p:txBody>
        </p:sp>
        <p:sp>
          <p:nvSpPr>
            <p:cNvPr id="425" name="object 5"/>
            <p:cNvSpPr/>
            <p:nvPr/>
          </p:nvSpPr>
          <p:spPr>
            <a:xfrm flipH="1">
              <a:off x="3511790" y="0"/>
              <a:ext cx="1" cy="2920451"/>
            </a:xfrm>
            <a:prstGeom prst="line">
              <a:avLst/>
            </a:prstGeom>
            <a:noFill/>
            <a:ln w="10470" cap="flat">
              <a:solidFill>
                <a:srgbClr val="F26A36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lnSpc>
                  <a:spcPct val="80000"/>
                </a:lnSpc>
              </a:pPr>
            </a:p>
          </p:txBody>
        </p:sp>
      </p:grpSp>
      <p:sp>
        <p:nvSpPr>
          <p:cNvPr id="427" name="Body Level One…"/>
          <p:cNvSpPr txBox="1"/>
          <p:nvPr>
            <p:ph type="body" sz="quarter" idx="1" hasCustomPrompt="1"/>
          </p:nvPr>
        </p:nvSpPr>
        <p:spPr>
          <a:xfrm>
            <a:off x="4386603" y="2620498"/>
            <a:ext cx="3511791" cy="840476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b="1" spc="30" sz="4800">
                <a:solidFill>
                  <a:srgbClr val="0020A5"/>
                </a:solidFill>
                <a:latin typeface="Obviously Wide Bold"/>
                <a:ea typeface="Obviously Wide Bold"/>
                <a:cs typeface="Obviously Wide Bold"/>
                <a:sym typeface="Obviously Wide Bold"/>
              </a:defRPr>
            </a:lvl1pPr>
            <a:lvl2pPr marL="914400" indent="-457200" algn="ctr">
              <a:buClrTx/>
              <a:defRPr b="1" spc="30" sz="4800">
                <a:solidFill>
                  <a:srgbClr val="0020A5"/>
                </a:solidFill>
                <a:latin typeface="Obviously Wide Bold"/>
                <a:ea typeface="Obviously Wide Bold"/>
                <a:cs typeface="Obviously Wide Bold"/>
                <a:sym typeface="Obviously Wide Bold"/>
              </a:defRPr>
            </a:lvl2pPr>
            <a:lvl3pPr marL="1463039" indent="-548639" algn="ctr">
              <a:buClrTx/>
              <a:defRPr b="1" spc="30" sz="4800">
                <a:solidFill>
                  <a:srgbClr val="0020A5"/>
                </a:solidFill>
                <a:latin typeface="Obviously Wide Bold"/>
                <a:ea typeface="Obviously Wide Bold"/>
                <a:cs typeface="Obviously Wide Bold"/>
                <a:sym typeface="Obviously Wide Bold"/>
              </a:defRPr>
            </a:lvl3pPr>
            <a:lvl4pPr marL="1981200" indent="-609600" algn="ctr">
              <a:buClrTx/>
              <a:defRPr b="1" spc="30" sz="4800">
                <a:solidFill>
                  <a:srgbClr val="0020A5"/>
                </a:solidFill>
                <a:latin typeface="Obviously Wide Bold"/>
                <a:ea typeface="Obviously Wide Bold"/>
                <a:cs typeface="Obviously Wide Bold"/>
                <a:sym typeface="Obviously Wide Bold"/>
              </a:defRPr>
            </a:lvl4pPr>
            <a:lvl5pPr marL="2438400" indent="-609600" algn="ctr">
              <a:buClrTx/>
              <a:defRPr b="1" spc="30" sz="4800">
                <a:solidFill>
                  <a:srgbClr val="0020A5"/>
                </a:solidFill>
                <a:latin typeface="Obviously Wide Bold"/>
                <a:ea typeface="Obviously Wide Bold"/>
                <a:cs typeface="Obviously Wide Bold"/>
                <a:sym typeface="Obviously Wide Bold"/>
              </a:defRPr>
            </a:lvl5pPr>
          </a:lstStyle>
          <a:p>
            <a:pPr/>
            <a:r>
              <a:t>XXX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28" name="Text Placeholder 11"/>
          <p:cNvSpPr/>
          <p:nvPr>
            <p:ph type="body" sz="quarter" idx="21" hasCustomPrompt="1"/>
          </p:nvPr>
        </p:nvSpPr>
        <p:spPr>
          <a:xfrm>
            <a:off x="4386553" y="3429000"/>
            <a:ext cx="3511551" cy="96295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b="1" sz="2400"/>
            </a:lvl1pPr>
          </a:lstStyle>
          <a:p>
            <a:pPr/>
            <a:r>
              <a:t>CLICK TO EDIT TEXT</a:t>
            </a:r>
          </a:p>
        </p:txBody>
      </p:sp>
      <p:sp>
        <p:nvSpPr>
          <p:cNvPr id="429" name="Text Placeholder 9"/>
          <p:cNvSpPr/>
          <p:nvPr>
            <p:ph type="body" sz="quarter" idx="22" hasCustomPrompt="1"/>
          </p:nvPr>
        </p:nvSpPr>
        <p:spPr>
          <a:xfrm>
            <a:off x="7906639" y="2620498"/>
            <a:ext cx="3511791" cy="84047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b="1" sz="4800">
                <a:solidFill>
                  <a:srgbClr val="0020A5"/>
                </a:solidFill>
                <a:latin typeface="Obviously Wide Bold"/>
                <a:ea typeface="Obviously Wide Bold"/>
                <a:cs typeface="Obviously Wide Bold"/>
                <a:sym typeface="Obviously Wide Bold"/>
              </a:defRPr>
            </a:lvl1pPr>
          </a:lstStyle>
          <a:p>
            <a:pPr/>
            <a:r>
              <a:t>XXX</a:t>
            </a:r>
          </a:p>
        </p:txBody>
      </p:sp>
      <p:sp>
        <p:nvSpPr>
          <p:cNvPr id="430" name="Text Placeholder 11"/>
          <p:cNvSpPr/>
          <p:nvPr>
            <p:ph type="body" sz="quarter" idx="23" hasCustomPrompt="1"/>
          </p:nvPr>
        </p:nvSpPr>
        <p:spPr>
          <a:xfrm>
            <a:off x="7906588" y="3429000"/>
            <a:ext cx="3511551" cy="96295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b="1" sz="2400"/>
            </a:lvl1pPr>
          </a:lstStyle>
          <a:p>
            <a:pPr/>
            <a:r>
              <a:t>CLICK TO EDIT TEXT</a:t>
            </a:r>
          </a:p>
        </p:txBody>
      </p:sp>
      <p:sp>
        <p:nvSpPr>
          <p:cNvPr id="431" name="Text Placeholder 9"/>
          <p:cNvSpPr/>
          <p:nvPr>
            <p:ph type="body" sz="quarter" idx="24" hasCustomPrompt="1"/>
          </p:nvPr>
        </p:nvSpPr>
        <p:spPr>
          <a:xfrm>
            <a:off x="874660" y="2620498"/>
            <a:ext cx="3511790" cy="84047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b="1" sz="4800">
                <a:solidFill>
                  <a:srgbClr val="0020A5"/>
                </a:solidFill>
                <a:latin typeface="Obviously Wide Bold"/>
                <a:ea typeface="Obviously Wide Bold"/>
                <a:cs typeface="Obviously Wide Bold"/>
                <a:sym typeface="Obviously Wide Bold"/>
              </a:defRPr>
            </a:lvl1pPr>
          </a:lstStyle>
          <a:p>
            <a:pPr/>
            <a:r>
              <a:t>XXX</a:t>
            </a:r>
          </a:p>
        </p:txBody>
      </p:sp>
      <p:sp>
        <p:nvSpPr>
          <p:cNvPr id="432" name="Text Placeholder 11"/>
          <p:cNvSpPr/>
          <p:nvPr>
            <p:ph type="body" sz="quarter" idx="25" hasCustomPrompt="1"/>
          </p:nvPr>
        </p:nvSpPr>
        <p:spPr>
          <a:xfrm>
            <a:off x="874609" y="3429000"/>
            <a:ext cx="3511551" cy="962958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b="1" sz="2400"/>
            </a:lvl1pPr>
          </a:lstStyle>
          <a:p>
            <a:pPr/>
            <a:r>
              <a:t>CLICK TO EDIT TEXT</a:t>
            </a:r>
          </a:p>
        </p:txBody>
      </p:sp>
      <p:sp>
        <p:nvSpPr>
          <p:cNvPr id="433" name="TextBox 8"/>
          <p:cNvSpPr txBox="1"/>
          <p:nvPr/>
        </p:nvSpPr>
        <p:spPr>
          <a:xfrm>
            <a:off x="693079" y="6465265"/>
            <a:ext cx="8064842" cy="269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011FA3"/>
                </a:solidFill>
                <a:latin typeface="Obviously Wide Thin"/>
                <a:ea typeface="Obviously Wide Thin"/>
                <a:cs typeface="Obviously Wide Thin"/>
                <a:sym typeface="Obviously Wide Thin"/>
              </a:defRPr>
            </a:pPr>
            <a:r>
              <a:t>UNIVERSITY OF FLORIDA </a:t>
            </a:r>
            <a:r>
              <a:rPr b="1"/>
              <a:t>HERBERT WERTHEIM COLLEGE OF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hank you - UF Research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767" y="-24766"/>
            <a:ext cx="12281535" cy="6907532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47084" y="2330275"/>
            <a:ext cx="5497831" cy="2197450"/>
          </a:xfrm>
          <a:prstGeom prst="rect">
            <a:avLst/>
          </a:prstGeom>
          <a:ln w="12700">
            <a:miter lim="400000"/>
          </a:ln>
        </p:spPr>
      </p:pic>
      <p:sp>
        <p:nvSpPr>
          <p:cNvPr id="442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</p:spPr>
        <p:txBody>
          <a:bodyPr wrap="none"/>
          <a:lstStyle>
            <a:lvl1pPr algn="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>
                <a:ln>
                  <a:noFill/>
                </a:ln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Slide (Geometric)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PRESENTATION TITLE (ALL CAPS)"/>
          <p:cNvSpPr txBox="1"/>
          <p:nvPr>
            <p:ph type="title" hasCustomPrompt="1"/>
          </p:nvPr>
        </p:nvSpPr>
        <p:spPr>
          <a:xfrm>
            <a:off x="409303" y="2248929"/>
            <a:ext cx="11477898" cy="1464632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FFFF"/>
                </a:solidFill>
                <a:latin typeface="Obviously Wide Bold"/>
                <a:ea typeface="Obviously Wide Bold"/>
                <a:cs typeface="Obviously Wide Bold"/>
                <a:sym typeface="Obviously Wide Bold"/>
              </a:defRPr>
            </a:lvl1pPr>
          </a:lstStyle>
          <a:p>
            <a:pPr/>
            <a:r>
              <a:t>PRESENTATION TITLE (ALL CAPS)</a:t>
            </a:r>
          </a:p>
        </p:txBody>
      </p:sp>
      <p:sp>
        <p:nvSpPr>
          <p:cNvPr id="26" name="Body Level One…"/>
          <p:cNvSpPr txBox="1"/>
          <p:nvPr>
            <p:ph type="body" sz="quarter" idx="1" hasCustomPrompt="1"/>
          </p:nvPr>
        </p:nvSpPr>
        <p:spPr>
          <a:xfrm>
            <a:off x="409303" y="3859712"/>
            <a:ext cx="11477626" cy="7439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1143000" indent="-228600">
              <a:spcBef>
                <a:spcPts val="0"/>
              </a:spcBef>
              <a:buClrTx/>
              <a:defRPr sz="2000">
                <a:solidFill>
                  <a:srgbClr val="FFFFFF"/>
                </a:solidFill>
              </a:defRPr>
            </a:lvl3pPr>
            <a:lvl4pPr marL="1625600" indent="-254000">
              <a:spcBef>
                <a:spcPts val="0"/>
              </a:spcBef>
              <a:buClrTx/>
              <a:defRPr sz="2000">
                <a:solidFill>
                  <a:srgbClr val="FFFFFF"/>
                </a:solidFill>
              </a:defRPr>
            </a:lvl4pPr>
            <a:lvl5pPr marL="2082800" indent="-254000">
              <a:spcBef>
                <a:spcPts val="0"/>
              </a:spcBef>
              <a:buClrTx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DateLocation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970" y="130451"/>
            <a:ext cx="3039111" cy="121471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</p:spPr>
        <p:txBody>
          <a:bodyPr wrap="none"/>
          <a:lstStyle>
            <a:lvl1pPr algn="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>
                <a:ln>
                  <a:noFill/>
                </a:ln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Slide (Gradient)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PRESENTATION TITLE (ALL CAPS)"/>
          <p:cNvSpPr txBox="1"/>
          <p:nvPr>
            <p:ph type="title" hasCustomPrompt="1"/>
          </p:nvPr>
        </p:nvSpPr>
        <p:spPr>
          <a:xfrm>
            <a:off x="409303" y="2248929"/>
            <a:ext cx="11477898" cy="1464632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FFFFFF"/>
                </a:solidFill>
                <a:latin typeface="Obviously Wide Bold"/>
                <a:ea typeface="Obviously Wide Bold"/>
                <a:cs typeface="Obviously Wide Bold"/>
                <a:sym typeface="Obviously Wide Bold"/>
              </a:defRPr>
            </a:lvl1pPr>
          </a:lstStyle>
          <a:p>
            <a:pPr/>
            <a:r>
              <a:t>PRESENTATION TITLE (ALL CAPS)</a:t>
            </a:r>
          </a:p>
        </p:txBody>
      </p:sp>
      <p:sp>
        <p:nvSpPr>
          <p:cNvPr id="37" name="Body Level One…"/>
          <p:cNvSpPr txBox="1"/>
          <p:nvPr>
            <p:ph type="body" sz="quarter" idx="1" hasCustomPrompt="1"/>
          </p:nvPr>
        </p:nvSpPr>
        <p:spPr>
          <a:xfrm>
            <a:off x="409303" y="3859712"/>
            <a:ext cx="11477626" cy="7439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  <a:lvl2pPr marL="0" indent="457200">
              <a:spcBef>
                <a:spcPts val="0"/>
              </a:spcBef>
              <a:buClrTx/>
              <a:buSzTx/>
              <a:buNone/>
              <a:defRPr sz="2000">
                <a:solidFill>
                  <a:srgbClr val="FFFFFF"/>
                </a:solidFill>
              </a:defRPr>
            </a:lvl2pPr>
            <a:lvl3pPr marL="1143000" indent="-228600">
              <a:spcBef>
                <a:spcPts val="0"/>
              </a:spcBef>
              <a:buClrTx/>
              <a:defRPr sz="2000">
                <a:solidFill>
                  <a:srgbClr val="FFFFFF"/>
                </a:solidFill>
              </a:defRPr>
            </a:lvl3pPr>
            <a:lvl4pPr marL="1625600" indent="-254000">
              <a:spcBef>
                <a:spcPts val="0"/>
              </a:spcBef>
              <a:buClrTx/>
              <a:defRPr sz="2000">
                <a:solidFill>
                  <a:srgbClr val="FFFFFF"/>
                </a:solidFill>
              </a:defRPr>
            </a:lvl4pPr>
            <a:lvl5pPr marL="2082800" indent="-254000">
              <a:spcBef>
                <a:spcPts val="0"/>
              </a:spcBef>
              <a:buClrTx/>
              <a:defRPr sz="2000">
                <a:solidFill>
                  <a:srgbClr val="FFFFFF"/>
                </a:solidFill>
              </a:defRPr>
            </a:lvl5pPr>
          </a:lstStyle>
          <a:p>
            <a:pPr/>
            <a:r>
              <a:t>DateLocation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38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970" y="130451"/>
            <a:ext cx="3039111" cy="1214715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noFill/>
        </p:spPr>
        <p:txBody>
          <a:bodyPr wrap="none"/>
          <a:lstStyle>
            <a:lvl1pPr algn="r"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>
              <a:defRPr>
                <a:ln>
                  <a:noFill/>
                </a:ln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ICK TO EDIT TITLE FOR THE “BASIC TEXT”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TITLE FOR THE “BASIC TEXT” SLIDE</a:t>
            </a:r>
          </a:p>
        </p:txBody>
      </p:sp>
      <p:sp>
        <p:nvSpPr>
          <p:cNvPr id="4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ft Content -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LICK TO EDIT TITLE FOR THE “BASIC TEXT”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TITLE FOR THE “BASIC TEXT” SLIDE</a:t>
            </a:r>
          </a:p>
        </p:txBody>
      </p:sp>
      <p:sp>
        <p:nvSpPr>
          <p:cNvPr id="56" name="Body Level One…"/>
          <p:cNvSpPr txBox="1"/>
          <p:nvPr>
            <p:ph type="body" sz="half" idx="1"/>
          </p:nvPr>
        </p:nvSpPr>
        <p:spPr>
          <a:xfrm>
            <a:off x="381000" y="982217"/>
            <a:ext cx="5715000" cy="53858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ight Image - Lef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LICK TO EDIT TITLE. ADD FIGURE/IMAGE TO LEF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TITLE. ADD FIGURE/IMAGE TO LEFT</a:t>
            </a:r>
          </a:p>
        </p:txBody>
      </p:sp>
      <p:sp>
        <p:nvSpPr>
          <p:cNvPr id="65" name="Body Level One…"/>
          <p:cNvSpPr txBox="1"/>
          <p:nvPr>
            <p:ph type="body" sz="half" idx="1"/>
          </p:nvPr>
        </p:nvSpPr>
        <p:spPr>
          <a:xfrm>
            <a:off x="6095679" y="982217"/>
            <a:ext cx="5715001" cy="538587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LICK TO EDIT TITLE OF BLANK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EDIT TITLE OF BLANK SLIDE 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LICK TO EDIT QUAD CHART TITLE"/>
          <p:cNvSpPr txBox="1"/>
          <p:nvPr>
            <p:ph type="title" hasCustomPrompt="1"/>
          </p:nvPr>
        </p:nvSpPr>
        <p:spPr>
          <a:xfrm>
            <a:off x="947718" y="160429"/>
            <a:ext cx="10862636" cy="509288"/>
          </a:xfrm>
          <a:prstGeom prst="rect">
            <a:avLst/>
          </a:prstGeom>
        </p:spPr>
        <p:txBody>
          <a:bodyPr/>
          <a:lstStyle/>
          <a:p>
            <a:pPr/>
            <a:r>
              <a:t>CLICK TO EDIT QUAD CHART TITLE</a:t>
            </a:r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381000" y="1393902"/>
            <a:ext cx="5517994" cy="2123434"/>
          </a:xfrm>
          <a:prstGeom prst="rect">
            <a:avLst/>
          </a:prstGeom>
        </p:spPr>
        <p:txBody>
          <a:bodyPr lIns="18288" tIns="18288" rIns="18288" bIns="18288"/>
          <a:lstStyle>
            <a:lvl1pPr>
              <a:defRPr sz="2400"/>
            </a:lvl1pPr>
            <a:lvl2pPr marL="731519" indent="-274319">
              <a:defRPr sz="2400"/>
            </a:lvl2pPr>
            <a:lvl3pPr marL="1219200" indent="-304800">
              <a:defRPr sz="2400"/>
            </a:lvl3pPr>
            <a:lvl4pPr marL="1714500" indent="-342900">
              <a:defRPr sz="2400"/>
            </a:lvl4pPr>
            <a:lvl5pPr marL="2171700" indent="-342900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11389318" y="6469143"/>
            <a:ext cx="533157" cy="2692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TextBox 5"/>
          <p:cNvSpPr txBox="1"/>
          <p:nvPr/>
        </p:nvSpPr>
        <p:spPr>
          <a:xfrm>
            <a:off x="438438" y="6493938"/>
            <a:ext cx="1255891" cy="2565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 sz="1100">
                <a:solidFill>
                  <a:srgbClr val="0020A5"/>
                </a:solidFill>
                <a:latin typeface="Obviously Wide Semi"/>
                <a:ea typeface="Obviously Wide Semi"/>
                <a:cs typeface="Obviously Wide Semi"/>
                <a:sym typeface="Obviously Wide Semi"/>
              </a:defRPr>
            </a:lvl1pPr>
          </a:lstStyle>
          <a:p>
            <a:pPr/>
            <a:r>
              <a:t>CONTACT:</a:t>
            </a:r>
          </a:p>
        </p:txBody>
      </p:sp>
      <p:sp>
        <p:nvSpPr>
          <p:cNvPr id="92" name="Straight Connector 6"/>
          <p:cNvSpPr/>
          <p:nvPr/>
        </p:nvSpPr>
        <p:spPr>
          <a:xfrm>
            <a:off x="380999" y="3611926"/>
            <a:ext cx="11429361" cy="1"/>
          </a:xfrm>
          <a:prstGeom prst="line">
            <a:avLst/>
          </a:prstGeom>
          <a:ln w="6350">
            <a:solidFill>
              <a:srgbClr val="0020A5"/>
            </a:solidFill>
            <a:miter/>
          </a:ln>
        </p:spPr>
        <p:txBody>
          <a:bodyPr lIns="45719" rIns="45719"/>
          <a:lstStyle/>
          <a:p>
            <a:pPr>
              <a:lnSpc>
                <a:spcPct val="80000"/>
              </a:lnSpc>
            </a:pPr>
          </a:p>
        </p:txBody>
      </p:sp>
      <p:sp>
        <p:nvSpPr>
          <p:cNvPr id="93" name="Straight Connector 7"/>
          <p:cNvSpPr/>
          <p:nvPr/>
        </p:nvSpPr>
        <p:spPr>
          <a:xfrm flipV="1">
            <a:off x="6096000" y="898425"/>
            <a:ext cx="0" cy="5347433"/>
          </a:xfrm>
          <a:prstGeom prst="line">
            <a:avLst/>
          </a:prstGeom>
          <a:ln w="6350">
            <a:solidFill>
              <a:srgbClr val="0020A5"/>
            </a:solidFill>
            <a:miter/>
          </a:ln>
        </p:spPr>
        <p:txBody>
          <a:bodyPr lIns="45719" rIns="45719"/>
          <a:lstStyle/>
          <a:p>
            <a:pPr>
              <a:lnSpc>
                <a:spcPct val="80000"/>
              </a:lnSpc>
            </a:pPr>
          </a:p>
        </p:txBody>
      </p:sp>
      <p:sp>
        <p:nvSpPr>
          <p:cNvPr id="94" name="Text Placeholder 12"/>
          <p:cNvSpPr/>
          <p:nvPr>
            <p:ph type="body" sz="quarter" idx="21"/>
          </p:nvPr>
        </p:nvSpPr>
        <p:spPr>
          <a:xfrm>
            <a:off x="380999" y="943458"/>
            <a:ext cx="5517985" cy="45043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b="1" sz="2400"/>
            </a:pPr>
          </a:p>
        </p:txBody>
      </p:sp>
      <p:pic>
        <p:nvPicPr>
          <p:cNvPr id="95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8438" y="160433"/>
            <a:ext cx="509282" cy="509281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 Placeholder 16"/>
          <p:cNvSpPr/>
          <p:nvPr>
            <p:ph type="body" sz="quarter" idx="22" hasCustomPrompt="1"/>
          </p:nvPr>
        </p:nvSpPr>
        <p:spPr>
          <a:xfrm>
            <a:off x="1610557" y="6491402"/>
            <a:ext cx="8125106" cy="26161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1200">
                <a:solidFill>
                  <a:srgbClr val="000000"/>
                </a:solidFill>
              </a:defRPr>
            </a:lvl1pPr>
          </a:lstStyle>
          <a:p>
            <a:pPr/>
            <a:r>
              <a:t>Names, affiliations, departments</a:t>
            </a:r>
          </a:p>
        </p:txBody>
      </p:sp>
      <p:sp>
        <p:nvSpPr>
          <p:cNvPr id="97" name="Text Placeholder 12"/>
          <p:cNvSpPr/>
          <p:nvPr>
            <p:ph type="body" sz="quarter" idx="23"/>
          </p:nvPr>
        </p:nvSpPr>
        <p:spPr>
          <a:xfrm>
            <a:off x="380999" y="3714370"/>
            <a:ext cx="5517985" cy="45043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b="1" sz="2400"/>
            </a:pPr>
          </a:p>
        </p:txBody>
      </p:sp>
      <p:sp>
        <p:nvSpPr>
          <p:cNvPr id="98" name="Text Placeholder 12"/>
          <p:cNvSpPr/>
          <p:nvPr>
            <p:ph type="body" sz="quarter" idx="24"/>
          </p:nvPr>
        </p:nvSpPr>
        <p:spPr>
          <a:xfrm>
            <a:off x="6301508" y="3714370"/>
            <a:ext cx="5517985" cy="450439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b="1" sz="2400"/>
            </a:pPr>
          </a:p>
        </p:txBody>
      </p:sp>
      <p:sp>
        <p:nvSpPr>
          <p:cNvPr id="99" name="Picture Placeholder 22"/>
          <p:cNvSpPr/>
          <p:nvPr>
            <p:ph type="pic" sz="quarter" idx="25"/>
          </p:nvPr>
        </p:nvSpPr>
        <p:spPr>
          <a:xfrm>
            <a:off x="6300787" y="942975"/>
            <a:ext cx="5510213" cy="25749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100" name="Text Placeholder 16"/>
          <p:cNvSpPr/>
          <p:nvPr>
            <p:ph type="body" sz="quarter" idx="26" hasCustomPrompt="1"/>
          </p:nvPr>
        </p:nvSpPr>
        <p:spPr>
          <a:xfrm>
            <a:off x="9735670" y="6491402"/>
            <a:ext cx="1507277" cy="261611"/>
          </a:xfrm>
          <a:prstGeom prst="rect">
            <a:avLst/>
          </a:prstGeom>
          <a:solidFill>
            <a:srgbClr val="FFFFFF"/>
          </a:solidFill>
        </p:spPr>
        <p:txBody>
          <a:bodyPr anchor="ctr"/>
          <a:lstStyle>
            <a:lvl1pPr marL="0" indent="0" algn="ctr">
              <a:buClrTx/>
              <a:buSzTx/>
              <a:buNone/>
              <a:defRPr b="1" sz="1100">
                <a:solidFill>
                  <a:srgbClr val="0020A5"/>
                </a:solidFill>
                <a:latin typeface="Obviously Wide Semi"/>
                <a:ea typeface="Obviously Wide Semi"/>
                <a:cs typeface="Obviously Wide Semi"/>
                <a:sym typeface="Obviously Wide Semi"/>
              </a:defRPr>
            </a:lvl1pPr>
          </a:lstStyle>
          <a:p>
            <a:pPr/>
            <a:r>
              <a:t>XX/XX/20XX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 FOR THE “BASIC TEXT” SLIDE"/>
          <p:cNvSpPr txBox="1"/>
          <p:nvPr>
            <p:ph type="title" hasCustomPrompt="1"/>
          </p:nvPr>
        </p:nvSpPr>
        <p:spPr>
          <a:xfrm>
            <a:off x="381000" y="2"/>
            <a:ext cx="11429361" cy="843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CLICK TO EDIT TITLE FOR THE “BASIC TEXT” SLIDE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81000" y="982217"/>
            <a:ext cx="11429360" cy="5385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380999" y="6603764"/>
            <a:ext cx="11429361" cy="1"/>
          </a:xfrm>
          <a:prstGeom prst="line">
            <a:avLst/>
          </a:prstGeom>
          <a:ln w="6350">
            <a:solidFill>
              <a:srgbClr val="0020A5"/>
            </a:solidFill>
            <a:miter/>
          </a:ln>
        </p:spPr>
        <p:txBody>
          <a:bodyPr lIns="45719" rIns="45719"/>
          <a:lstStyle/>
          <a:p>
            <a:pPr>
              <a:lnSpc>
                <a:spcPct val="80000"/>
              </a:lnSpc>
            </a:pP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10909727" y="6469143"/>
            <a:ext cx="533157" cy="269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ctr">
              <a:defRPr sz="1200">
                <a:ln w="6350" cap="flat">
                  <a:solidFill>
                    <a:srgbClr val="0020A5"/>
                  </a:solidFill>
                  <a:prstDash val="solid"/>
                  <a:round/>
                </a:ln>
                <a:solidFill>
                  <a:srgbClr val="0020A5"/>
                </a:solidFill>
                <a:latin typeface="Obviously Wide Thin"/>
                <a:ea typeface="Obviously Wide Thin"/>
                <a:cs typeface="Obviously Wide Thin"/>
                <a:sym typeface="Obviously Wid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" name="TextBox 6"/>
          <p:cNvSpPr txBox="1"/>
          <p:nvPr/>
        </p:nvSpPr>
        <p:spPr>
          <a:xfrm>
            <a:off x="693079" y="6465265"/>
            <a:ext cx="8064842" cy="2692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200">
                <a:solidFill>
                  <a:srgbClr val="011FA3"/>
                </a:solidFill>
                <a:latin typeface="Obviously Wide Thin"/>
                <a:ea typeface="Obviously Wide Thin"/>
                <a:cs typeface="Obviously Wide Thin"/>
                <a:sym typeface="Obviously Wide Thin"/>
              </a:defRPr>
            </a:pPr>
            <a:r>
              <a:t>UNIVERSITY OF FLORIDA </a:t>
            </a:r>
            <a:r>
              <a:rPr b="1"/>
              <a:t>HERBERT WERTHEIM COLLEGE OF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0" strike="noStrike" sz="2400" u="none">
          <a:solidFill>
            <a:srgbClr val="011FA3"/>
          </a:solidFill>
          <a:uFillTx/>
          <a:latin typeface="Obviously Wide Semi"/>
          <a:ea typeface="Obviously Wide Semi"/>
          <a:cs typeface="Obviously Wide Semi"/>
          <a:sym typeface="Obviously Wide Sem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0" strike="noStrike" sz="2400" u="none">
          <a:solidFill>
            <a:srgbClr val="011FA3"/>
          </a:solidFill>
          <a:uFillTx/>
          <a:latin typeface="Obviously Wide Semi"/>
          <a:ea typeface="Obviously Wide Semi"/>
          <a:cs typeface="Obviously Wide Semi"/>
          <a:sym typeface="Obviously Wide Sem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0" strike="noStrike" sz="2400" u="none">
          <a:solidFill>
            <a:srgbClr val="011FA3"/>
          </a:solidFill>
          <a:uFillTx/>
          <a:latin typeface="Obviously Wide Semi"/>
          <a:ea typeface="Obviously Wide Semi"/>
          <a:cs typeface="Obviously Wide Semi"/>
          <a:sym typeface="Obviously Wide Sem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0" strike="noStrike" sz="2400" u="none">
          <a:solidFill>
            <a:srgbClr val="011FA3"/>
          </a:solidFill>
          <a:uFillTx/>
          <a:latin typeface="Obviously Wide Semi"/>
          <a:ea typeface="Obviously Wide Semi"/>
          <a:cs typeface="Obviously Wide Semi"/>
          <a:sym typeface="Obviously Wide Sem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0" strike="noStrike" sz="2400" u="none">
          <a:solidFill>
            <a:srgbClr val="011FA3"/>
          </a:solidFill>
          <a:uFillTx/>
          <a:latin typeface="Obviously Wide Semi"/>
          <a:ea typeface="Obviously Wide Semi"/>
          <a:cs typeface="Obviously Wide Semi"/>
          <a:sym typeface="Obviously Wide Sem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0" strike="noStrike" sz="2400" u="none">
          <a:solidFill>
            <a:srgbClr val="011FA3"/>
          </a:solidFill>
          <a:uFillTx/>
          <a:latin typeface="Obviously Wide Semi"/>
          <a:ea typeface="Obviously Wide Semi"/>
          <a:cs typeface="Obviously Wide Semi"/>
          <a:sym typeface="Obviously Wide Sem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0" strike="noStrike" sz="2400" u="none">
          <a:solidFill>
            <a:srgbClr val="011FA3"/>
          </a:solidFill>
          <a:uFillTx/>
          <a:latin typeface="Obviously Wide Semi"/>
          <a:ea typeface="Obviously Wide Semi"/>
          <a:cs typeface="Obviously Wide Semi"/>
          <a:sym typeface="Obviously Wide Sem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0" strike="noStrike" sz="2400" u="none">
          <a:solidFill>
            <a:srgbClr val="011FA3"/>
          </a:solidFill>
          <a:uFillTx/>
          <a:latin typeface="Obviously Wide Semi"/>
          <a:ea typeface="Obviously Wide Semi"/>
          <a:cs typeface="Obviously Wide Semi"/>
          <a:sym typeface="Obviously Wide Sem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50" strike="noStrike" sz="2400" u="none">
          <a:solidFill>
            <a:srgbClr val="011FA3"/>
          </a:solidFill>
          <a:uFillTx/>
          <a:latin typeface="Obviously Wide Semi"/>
          <a:ea typeface="Obviously Wide Semi"/>
          <a:cs typeface="Obviously Wide Semi"/>
          <a:sym typeface="Obviously Wide Semi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ED7C24"/>
        </a:buClr>
        <a:buSzPct val="100000"/>
        <a:buFontTx/>
        <a:buChar char="▪"/>
        <a:tabLst/>
        <a:defRPr b="0" baseline="0" cap="none" i="0" spc="0" strike="noStrike" sz="2800" u="none">
          <a:solidFill>
            <a:srgbClr val="404040"/>
          </a:solidFill>
          <a:uFillTx/>
          <a:latin typeface="Gentona Book"/>
          <a:ea typeface="Gentona Book"/>
          <a:cs typeface="Gentona Book"/>
          <a:sym typeface="Gentona Book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ED7C24"/>
        </a:buClr>
        <a:buSzPct val="100000"/>
        <a:buFontTx/>
        <a:buChar char="▪"/>
        <a:tabLst/>
        <a:defRPr b="0" baseline="0" cap="none" i="0" spc="0" strike="noStrike" sz="2800" u="none">
          <a:solidFill>
            <a:srgbClr val="404040"/>
          </a:solidFill>
          <a:uFillTx/>
          <a:latin typeface="Gentona Book"/>
          <a:ea typeface="Gentona Book"/>
          <a:cs typeface="Gentona Book"/>
          <a:sym typeface="Gentona Book"/>
        </a:defRPr>
      </a:lvl2pPr>
      <a:lvl3pPr marL="1234439" marR="0" indent="-3200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ED7C24"/>
        </a:buClr>
        <a:buSzPct val="100000"/>
        <a:buFontTx/>
        <a:buChar char="▪"/>
        <a:tabLst/>
        <a:defRPr b="0" baseline="0" cap="none" i="0" spc="0" strike="noStrike" sz="2800" u="none">
          <a:solidFill>
            <a:srgbClr val="404040"/>
          </a:solidFill>
          <a:uFillTx/>
          <a:latin typeface="Gentona Book"/>
          <a:ea typeface="Gentona Book"/>
          <a:cs typeface="Gentona Book"/>
          <a:sym typeface="Gentona Book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ED7C24"/>
        </a:buClr>
        <a:buSzPct val="100000"/>
        <a:buFontTx/>
        <a:buChar char="▪"/>
        <a:tabLst/>
        <a:defRPr b="0" baseline="0" cap="none" i="0" spc="0" strike="noStrike" sz="2800" u="none">
          <a:solidFill>
            <a:srgbClr val="404040"/>
          </a:solidFill>
          <a:uFillTx/>
          <a:latin typeface="Gentona Book"/>
          <a:ea typeface="Gentona Book"/>
          <a:cs typeface="Gentona Book"/>
          <a:sym typeface="Gentona Book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ED7C24"/>
        </a:buClr>
        <a:buSzPct val="100000"/>
        <a:buFontTx/>
        <a:buChar char="▪"/>
        <a:tabLst/>
        <a:defRPr b="0" baseline="0" cap="none" i="0" spc="0" strike="noStrike" sz="2800" u="none">
          <a:solidFill>
            <a:srgbClr val="404040"/>
          </a:solidFill>
          <a:uFillTx/>
          <a:latin typeface="Gentona Book"/>
          <a:ea typeface="Gentona Book"/>
          <a:cs typeface="Gentona Book"/>
          <a:sym typeface="Gentona Book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ED7C24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404040"/>
          </a:solidFill>
          <a:uFillTx/>
          <a:latin typeface="Gentona Book"/>
          <a:ea typeface="Gentona Book"/>
          <a:cs typeface="Gentona Book"/>
          <a:sym typeface="Gentona Book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ED7C24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404040"/>
          </a:solidFill>
          <a:uFillTx/>
          <a:latin typeface="Gentona Book"/>
          <a:ea typeface="Gentona Book"/>
          <a:cs typeface="Gentona Book"/>
          <a:sym typeface="Gentona Book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ED7C24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404040"/>
          </a:solidFill>
          <a:uFillTx/>
          <a:latin typeface="Gentona Book"/>
          <a:ea typeface="Gentona Book"/>
          <a:cs typeface="Gentona Book"/>
          <a:sym typeface="Gentona Book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ED7C24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404040"/>
          </a:solidFill>
          <a:uFillTx/>
          <a:latin typeface="Gentona Book"/>
          <a:ea typeface="Gentona Book"/>
          <a:cs typeface="Gentona Book"/>
          <a:sym typeface="Gentona Book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 w="6350" cap="flat">
            <a:solidFill>
              <a:srgbClr val="0020A5"/>
            </a:solidFill>
            <a:prstDash val="solid"/>
            <a:round/>
          </a:ln>
          <a:solidFill>
            <a:schemeClr val="tx1"/>
          </a:solidFill>
          <a:uFillTx/>
          <a:latin typeface="+mn-lt"/>
          <a:ea typeface="+mn-ea"/>
          <a:cs typeface="+mn-cs"/>
          <a:sym typeface="Obviously Wide Thin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 w="6350" cap="flat">
            <a:solidFill>
              <a:srgbClr val="0020A5"/>
            </a:solidFill>
            <a:prstDash val="solid"/>
            <a:round/>
          </a:ln>
          <a:solidFill>
            <a:schemeClr val="tx1"/>
          </a:solidFill>
          <a:uFillTx/>
          <a:latin typeface="+mn-lt"/>
          <a:ea typeface="+mn-ea"/>
          <a:cs typeface="+mn-cs"/>
          <a:sym typeface="Obviously Wide Thin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 w="6350" cap="flat">
            <a:solidFill>
              <a:srgbClr val="0020A5"/>
            </a:solidFill>
            <a:prstDash val="solid"/>
            <a:round/>
          </a:ln>
          <a:solidFill>
            <a:schemeClr val="tx1"/>
          </a:solidFill>
          <a:uFillTx/>
          <a:latin typeface="+mn-lt"/>
          <a:ea typeface="+mn-ea"/>
          <a:cs typeface="+mn-cs"/>
          <a:sym typeface="Obviously Wide Thin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 w="6350" cap="flat">
            <a:solidFill>
              <a:srgbClr val="0020A5"/>
            </a:solidFill>
            <a:prstDash val="solid"/>
            <a:round/>
          </a:ln>
          <a:solidFill>
            <a:schemeClr val="tx1"/>
          </a:solidFill>
          <a:uFillTx/>
          <a:latin typeface="+mn-lt"/>
          <a:ea typeface="+mn-ea"/>
          <a:cs typeface="+mn-cs"/>
          <a:sym typeface="Obviously Wide Thin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 w="6350" cap="flat">
            <a:solidFill>
              <a:srgbClr val="0020A5"/>
            </a:solidFill>
            <a:prstDash val="solid"/>
            <a:round/>
          </a:ln>
          <a:solidFill>
            <a:schemeClr val="tx1"/>
          </a:solidFill>
          <a:uFillTx/>
          <a:latin typeface="+mn-lt"/>
          <a:ea typeface="+mn-ea"/>
          <a:cs typeface="+mn-cs"/>
          <a:sym typeface="Obviously Wide Thin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 w="6350" cap="flat">
            <a:solidFill>
              <a:srgbClr val="0020A5"/>
            </a:solidFill>
            <a:prstDash val="solid"/>
            <a:round/>
          </a:ln>
          <a:solidFill>
            <a:schemeClr val="tx1"/>
          </a:solidFill>
          <a:uFillTx/>
          <a:latin typeface="+mn-lt"/>
          <a:ea typeface="+mn-ea"/>
          <a:cs typeface="+mn-cs"/>
          <a:sym typeface="Obviously Wide Thin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 w="6350" cap="flat">
            <a:solidFill>
              <a:srgbClr val="0020A5"/>
            </a:solidFill>
            <a:prstDash val="solid"/>
            <a:round/>
          </a:ln>
          <a:solidFill>
            <a:schemeClr val="tx1"/>
          </a:solidFill>
          <a:uFillTx/>
          <a:latin typeface="+mn-lt"/>
          <a:ea typeface="+mn-ea"/>
          <a:cs typeface="+mn-cs"/>
          <a:sym typeface="Obviously Wide Thin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 w="6350" cap="flat">
            <a:solidFill>
              <a:srgbClr val="0020A5"/>
            </a:solidFill>
            <a:prstDash val="solid"/>
            <a:round/>
          </a:ln>
          <a:solidFill>
            <a:schemeClr val="tx1"/>
          </a:solidFill>
          <a:uFillTx/>
          <a:latin typeface="+mn-lt"/>
          <a:ea typeface="+mn-ea"/>
          <a:cs typeface="+mn-cs"/>
          <a:sym typeface="Obviously Wide Thin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 w="6350" cap="flat">
            <a:solidFill>
              <a:srgbClr val="0020A5"/>
            </a:solidFill>
            <a:prstDash val="solid"/>
            <a:round/>
          </a:ln>
          <a:solidFill>
            <a:schemeClr val="tx1"/>
          </a:solidFill>
          <a:uFillTx/>
          <a:latin typeface="+mn-lt"/>
          <a:ea typeface="+mn-ea"/>
          <a:cs typeface="+mn-cs"/>
          <a:sym typeface="Obviously Wide Thi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itle 1"/>
          <p:cNvSpPr txBox="1"/>
          <p:nvPr>
            <p:ph type="title"/>
          </p:nvPr>
        </p:nvSpPr>
        <p:spPr>
          <a:xfrm>
            <a:off x="409303" y="2248928"/>
            <a:ext cx="11477898" cy="146463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Custom Models Vs. Foundation Models (ChatGPT - 4o): Do We Really Need Task-Specific Models for CDT Scoring?</a:t>
            </a:r>
          </a:p>
        </p:txBody>
      </p:sp>
      <p:sp>
        <p:nvSpPr>
          <p:cNvPr id="452" name="Content Placeholder 2"/>
          <p:cNvSpPr txBox="1"/>
          <p:nvPr>
            <p:ph type="body" sz="quarter" idx="1"/>
          </p:nvPr>
        </p:nvSpPr>
        <p:spPr>
          <a:xfrm>
            <a:off x="409303" y="3859712"/>
            <a:ext cx="11477626" cy="74399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A Zero-Shot Learning Approach for Cognitive Assessment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Rectangle 4"/>
          <p:cNvSpPr txBox="1"/>
          <p:nvPr>
            <p:ph type="sldNum" sz="quarter" idx="2"/>
          </p:nvPr>
        </p:nvSpPr>
        <p:spPr>
          <a:xfrm>
            <a:off x="10909727" y="6469143"/>
            <a:ext cx="5331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5" name="Title 3"/>
          <p:cNvSpPr txBox="1"/>
          <p:nvPr>
            <p:ph type="title"/>
          </p:nvPr>
        </p:nvSpPr>
        <p:spPr>
          <a:xfrm>
            <a:off x="381319" y="265767"/>
            <a:ext cx="11429362" cy="84371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Objective: </a:t>
            </a:r>
            <a:r>
              <a:rPr b="0">
                <a:solidFill>
                  <a:srgbClr val="000000"/>
                </a:solidFill>
              </a:rPr>
              <a:t>Assess the feasibility of using ChatGPT- 4o as a neuropsychology expert for Clock Drawing Test(CDT) scoring</a:t>
            </a:r>
          </a:p>
        </p:txBody>
      </p:sp>
      <p:sp>
        <p:nvSpPr>
          <p:cNvPr id="456" name="Content Placeholder 4"/>
          <p:cNvSpPr txBox="1"/>
          <p:nvPr>
            <p:ph type="body" idx="1"/>
          </p:nvPr>
        </p:nvSpPr>
        <p:spPr>
          <a:xfrm>
            <a:off x="380999" y="982218"/>
            <a:ext cx="11429362" cy="5385876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Dataset:</a:t>
            </a:r>
            <a:r>
              <a:t> NHATS (National Health and Aging Trends Study)</a:t>
            </a:r>
          </a:p>
          <a:p>
            <a:pPr marL="0" indent="0" defTabSz="457200">
              <a:spcBef>
                <a:spcPts val="0"/>
              </a:spcBef>
              <a:buClrTx/>
              <a:buSzTx/>
              <a:buNone/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457200">
              <a:spcBef>
                <a:spcPts val="1200"/>
              </a:spcBef>
              <a:buClrTx/>
              <a:buSzTx/>
              <a:buNone/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Steps Taken:</a:t>
            </a:r>
          </a:p>
          <a:p>
            <a:pPr marL="457200" indent="-317500" defTabSz="457200">
              <a:spcBef>
                <a:spcPts val="0"/>
              </a:spcBef>
              <a:buClrTx/>
              <a:buSzPct val="123000"/>
              <a:buFont typeface="Times Roman"/>
              <a:buAutoNum type="arabicPeriod" startAt="1"/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Converted SAS data to XLSX for easier handling</a:t>
            </a:r>
          </a:p>
          <a:p>
            <a:pPr marL="457200" indent="-317500" defTabSz="457200">
              <a:spcBef>
                <a:spcPts val="0"/>
              </a:spcBef>
              <a:buClrTx/>
              <a:buSzPct val="123000"/>
              <a:buFont typeface="Times Roman"/>
              <a:buAutoNum type="arabicPeriod" startAt="1"/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Filtered records to include only those with CDT scores</a:t>
            </a:r>
          </a:p>
          <a:p>
            <a:pPr marL="457200" indent="-317500" defTabSz="457200">
              <a:spcBef>
                <a:spcPts val="0"/>
              </a:spcBef>
              <a:buClrTx/>
              <a:buSzPct val="123000"/>
              <a:buFont typeface="Times Roman"/>
              <a:buAutoNum type="arabicPeriod" startAt="1"/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Selected Demographic Features:</a:t>
            </a:r>
          </a:p>
          <a:p>
            <a:pPr lvl="1" marL="940858" indent="-343958" defTabSz="457200">
              <a:spcBef>
                <a:spcPts val="0"/>
              </a:spcBef>
              <a:buClrTx/>
              <a:buSzPct val="123000"/>
              <a:buFont typeface="Times Roman"/>
              <a:buChar char="◦"/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Age perception (R13 WB3 AGE YOU FEEL MOST OF TIME)</a:t>
            </a:r>
          </a:p>
          <a:p>
            <a:pPr lvl="1" marL="940858" indent="-343958" defTabSz="457200">
              <a:spcBef>
                <a:spcPts val="0"/>
              </a:spcBef>
              <a:buClrTx/>
              <a:buSzPct val="123000"/>
              <a:buFont typeface="Times Roman"/>
              <a:buChar char="◦"/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Race &amp; ethnicity (R13 D RACE AND HISPANIC ETHNICITY WHEN ADDED)</a:t>
            </a:r>
          </a:p>
          <a:p>
            <a:pPr lvl="1" marL="940858" indent="-343958" defTabSz="457200">
              <a:spcBef>
                <a:spcPts val="0"/>
              </a:spcBef>
              <a:buClrTx/>
              <a:buSzPct val="123000"/>
              <a:buFont typeface="Times Roman"/>
              <a:buChar char="◦"/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Longest occupation category (R13 D LONGEST OCCUPATION CATEGORY)</a:t>
            </a:r>
          </a:p>
          <a:p>
            <a:pPr marL="457200" indent="-317500" defTabSz="457200">
              <a:spcBef>
                <a:spcPts val="0"/>
              </a:spcBef>
              <a:buClrTx/>
              <a:buSzPct val="123000"/>
              <a:buFont typeface="Times Roman"/>
              <a:buAutoNum type="arabicPeriod" startAt="1"/>
              <a:defRPr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Clock drawing images included as primary input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Rectangle 4"/>
          <p:cNvSpPr txBox="1"/>
          <p:nvPr>
            <p:ph type="sldNum" sz="quarter" idx="2"/>
          </p:nvPr>
        </p:nvSpPr>
        <p:spPr>
          <a:xfrm>
            <a:off x="10909727" y="6469143"/>
            <a:ext cx="5331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459" name="Table 1"/>
          <p:cNvGraphicFramePr/>
          <p:nvPr/>
        </p:nvGraphicFramePr>
        <p:xfrm>
          <a:off x="610159" y="1480691"/>
          <a:ext cx="5481393" cy="319843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7085"/>
                <a:gridCol w="4891606"/>
              </a:tblGrid>
              <a:tr h="565170">
                <a:tc>
                  <a:txBody>
                    <a:bodyPr/>
                    <a:lstStyle/>
                    <a:p>
                      <a:pPr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b="1"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Score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b="1"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Meaning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418821">
                <a:tc>
                  <a:txBody>
                    <a:bodyPr/>
                    <a:lstStyle/>
                    <a:p>
                      <a:pPr algn="r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b="1"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No clock drawn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418821">
                <a:tc>
                  <a:txBody>
                    <a:bodyPr/>
                    <a:lstStyle/>
                    <a:p>
                      <a:pPr algn="r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b="1"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Severely impaired clock, unrecognizable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418821">
                <a:tc>
                  <a:txBody>
                    <a:bodyPr/>
                    <a:lstStyle/>
                    <a:p>
                      <a:pPr algn="r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b="1"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Moderate impairment, missing key elements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565170">
                <a:tc>
                  <a:txBody>
                    <a:bodyPr/>
                    <a:lstStyle/>
                    <a:p>
                      <a:pPr algn="r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b="1"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Mild impairment, incorrect time or misplaced numbers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418821">
                <a:tc>
                  <a:txBody>
                    <a:bodyPr/>
                    <a:lstStyle/>
                    <a:p>
                      <a:pPr algn="r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b="1"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Minor errors, mostly correct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418821">
                <a:tc>
                  <a:txBody>
                    <a:bodyPr/>
                    <a:lstStyle/>
                    <a:p>
                      <a:pPr algn="r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b="1"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sz="16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Perfect clock with all elements accurate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  <p:sp>
        <p:nvSpPr>
          <p:cNvPr id="460" name="The CDT score ranges from 0 to 5, indicating cognitive ability:"/>
          <p:cNvSpPr txBox="1"/>
          <p:nvPr/>
        </p:nvSpPr>
        <p:spPr>
          <a:xfrm>
            <a:off x="662320" y="431320"/>
            <a:ext cx="7826833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CDT score ranges from </a:t>
            </a:r>
            <a:r>
              <a:rPr b="1"/>
              <a:t>0 to 5</a:t>
            </a:r>
            <a:r>
              <a:t>, indicating cognitive ability: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lide Number"/>
          <p:cNvSpPr txBox="1"/>
          <p:nvPr>
            <p:ph type="sldNum" sz="quarter" idx="2"/>
          </p:nvPr>
        </p:nvSpPr>
        <p:spPr>
          <a:xfrm>
            <a:off x="10909727" y="6469144"/>
            <a:ext cx="5331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3" name="Why ChatGPT-4o?…"/>
          <p:cNvSpPr txBox="1"/>
          <p:nvPr/>
        </p:nvSpPr>
        <p:spPr>
          <a:xfrm>
            <a:off x="21748" y="413478"/>
            <a:ext cx="12062357" cy="336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spcBef>
                <a:spcPts val="1200"/>
              </a:spcBef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ChatGPT-4o?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Advanced </a:t>
            </a:r>
            <a:r>
              <a:t>multi-modal capabilities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Can process </a:t>
            </a:r>
            <a:r>
              <a:t>both text and images</a:t>
            </a:r>
            <a:endParaRPr b="0"/>
          </a:p>
          <a:p>
            <a:pPr marL="457200" indent="-317500" defTabSz="457200">
              <a:buSzPct val="100000"/>
              <a:buFont typeface="Times Roman"/>
              <a:buChar char="•"/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Potential for </a:t>
            </a:r>
            <a:r>
              <a:t>automated cognitive assessment</a:t>
            </a:r>
            <a:endParaRPr b="0"/>
          </a:p>
          <a:p>
            <a:pPr defTabSz="457200">
              <a:spcBef>
                <a:spcPts val="1200"/>
              </a:spcBef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b="0"/>
          </a:p>
          <a:p>
            <a:pPr defTabSz="457200">
              <a:spcBef>
                <a:spcPts val="1200"/>
              </a:spcBef>
              <a:defRPr b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Prompt Used:</a:t>
            </a:r>
            <a:endParaRPr b="0"/>
          </a:p>
          <a:p>
            <a:pPr defTabSz="457200">
              <a:spcBef>
                <a:spcPts val="1200"/>
              </a:spcBef>
              <a:defRPr i="1"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"You are a neuropsychology expert analysing digital clock drawings. Evaluate the provided clock drawing test and assign a score from 0 to 5. The score reflects cognitive performance, considering standard neuropsychology criteria."</a:t>
            </a:r>
            <a:endParaRPr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Experiment Set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 Setup</a:t>
            </a:r>
          </a:p>
        </p:txBody>
      </p:sp>
      <p:sp>
        <p:nvSpPr>
          <p:cNvPr id="466" name="Slide Number"/>
          <p:cNvSpPr txBox="1"/>
          <p:nvPr>
            <p:ph type="sldNum" sz="quarter" idx="2"/>
          </p:nvPr>
        </p:nvSpPr>
        <p:spPr>
          <a:xfrm>
            <a:off x="10909727" y="6469144"/>
            <a:ext cx="5331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7" name="Input Data:…"/>
          <p:cNvSpPr txBox="1"/>
          <p:nvPr/>
        </p:nvSpPr>
        <p:spPr>
          <a:xfrm>
            <a:off x="416590" y="869523"/>
            <a:ext cx="6681774" cy="1833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Input Data: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60 Samples Total (10 from each CDT category)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Used Zero-Shot Learning → No prior CDT-specific training</a:t>
            </a:r>
          </a:p>
          <a:p>
            <a:pPr marL="457200" indent="-317500" defTabSz="457200">
              <a:buSzPct val="100000"/>
              <a:buFont typeface="Times Roman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Tested in two modes:</a:t>
            </a:r>
          </a:p>
          <a:p>
            <a:pPr lvl="1" marL="914400" indent="-317500" defTabSz="457200">
              <a:buSzPct val="100000"/>
              <a:buFont typeface="Times Roman"/>
              <a:buAutoNum type="arabicPeriod" startAt="1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With Patient Info (Age, Race, Education)</a:t>
            </a:r>
          </a:p>
          <a:p>
            <a:pPr lvl="1" marL="914400" indent="-317500" defTabSz="457200">
              <a:buSzPct val="100000"/>
              <a:buFont typeface="Times Roman"/>
              <a:buAutoNum type="arabicPeriod" startAt="1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Without Patient Info (Only Image Input)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Rectangle 3"/>
          <p:cNvSpPr txBox="1"/>
          <p:nvPr>
            <p:ph type="sldNum" sz="quarter" idx="2"/>
          </p:nvPr>
        </p:nvSpPr>
        <p:spPr>
          <a:xfrm>
            <a:off x="10909727" y="6469143"/>
            <a:ext cx="5331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70" name="stratified_accuracy_plot.png" descr="stratified_accuracy_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6708" y="442140"/>
            <a:ext cx="8691341" cy="5973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Overall Accurac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Overall Accuracy</a:t>
            </a:r>
          </a:p>
        </p:txBody>
      </p:sp>
      <p:sp>
        <p:nvSpPr>
          <p:cNvPr id="473" name="Slide Number"/>
          <p:cNvSpPr txBox="1"/>
          <p:nvPr>
            <p:ph type="sldNum" sz="quarter" idx="2"/>
          </p:nvPr>
        </p:nvSpPr>
        <p:spPr>
          <a:xfrm>
            <a:off x="10909727" y="6469144"/>
            <a:ext cx="5331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474" name="Table 1-1"/>
          <p:cNvGraphicFramePr/>
          <p:nvPr/>
        </p:nvGraphicFramePr>
        <p:xfrm>
          <a:off x="447641" y="1909127"/>
          <a:ext cx="7195969" cy="202946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35735"/>
                <a:gridCol w="1156672"/>
                <a:gridCol w="3390859"/>
              </a:tblGrid>
              <a:tr h="672254">
                <a:tc>
                  <a:txBody>
                    <a:bodyPr/>
                    <a:lstStyle/>
                    <a:p>
                      <a:pPr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Version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b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Regression Accuracy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672254">
                <a:tc>
                  <a:txBody>
                    <a:bodyPr/>
                    <a:lstStyle/>
                    <a:p>
                      <a:pPr algn="l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With Patient Info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0.9661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0.6933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  <a:tr h="672254">
                <a:tc>
                  <a:txBody>
                    <a:bodyPr/>
                    <a:lstStyle/>
                    <a:p>
                      <a:pPr algn="l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Patient Info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1.0165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defTabSz="457200">
                        <a:defRPr sz="1800">
                          <a:ln>
                            <a:noFill/>
                          </a:ln>
                        </a:defRPr>
                      </a:pPr>
                      <a:r>
                        <a: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0.7067</a:t>
                      </a:r>
                    </a:p>
                  </a:txBody>
                  <a:tcPr marL="12700" marR="12700" marT="12700" marB="12700" anchor="ctr" anchorCtr="0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5" name="60 samples with 10 samples from each of 0 - 5"/>
          <p:cNvSpPr txBox="1"/>
          <p:nvPr/>
        </p:nvSpPr>
        <p:spPr>
          <a:xfrm>
            <a:off x="413624" y="1068201"/>
            <a:ext cx="5802661" cy="431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2438338">
              <a:lnSpc>
                <a:spcPct val="90000"/>
              </a:lnSpc>
              <a:spcBef>
                <a:spcPts val="4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60 samples with 10 samples from each of 0 - 5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Next Step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Next Steps:</a:t>
            </a:r>
          </a:p>
        </p:txBody>
      </p:sp>
      <p:sp>
        <p:nvSpPr>
          <p:cNvPr id="478" name="Slide Number"/>
          <p:cNvSpPr txBox="1"/>
          <p:nvPr>
            <p:ph type="sldNum" sz="quarter" idx="2"/>
          </p:nvPr>
        </p:nvSpPr>
        <p:spPr>
          <a:xfrm>
            <a:off x="10909727" y="6469144"/>
            <a:ext cx="533157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9" name="Experiment with larger sample size.…"/>
          <p:cNvSpPr txBox="1"/>
          <p:nvPr/>
        </p:nvSpPr>
        <p:spPr>
          <a:xfrm>
            <a:off x="319225" y="904800"/>
            <a:ext cx="12156810" cy="3145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120315" indent="-120315" defTabSz="457200">
              <a:lnSpc>
                <a:spcPct val="150000"/>
              </a:lnSpc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Experiment with larger sample size.</a:t>
            </a:r>
          </a:p>
          <a:p>
            <a:pPr marL="120315" indent="-120315" defTabSz="457200">
              <a:lnSpc>
                <a:spcPct val="150000"/>
              </a:lnSpc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Use few-shot learning by providing examples in the context.</a:t>
            </a:r>
          </a:p>
          <a:p>
            <a:pPr marL="120315" indent="-120315" defTabSz="457200">
              <a:lnSpc>
                <a:spcPct val="150000"/>
              </a:lnSpc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Adjust Prompt to see if it improves results.</a:t>
            </a:r>
          </a:p>
          <a:p>
            <a:pPr marL="120315" indent="-120315" defTabSz="457200">
              <a:lnSpc>
                <a:spcPct val="150000"/>
              </a:lnSpc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Train a custom model using the NHATS dataset and compare its performance with ChatGPT- 4o.</a:t>
            </a:r>
          </a:p>
          <a:p>
            <a:pPr marL="90236" indent="-90236" defTabSz="457200">
              <a:buSzPct val="100000"/>
              <a:buChar char="•"/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0"/>
              <a:t> Benchmark against State-of-the-Art Foundation Models like Gemini 2 Flash, Anthropic Claude 3.5 Sonnet, Grok 3, VideoLLaMa 3, Llama 3.2, Pixtral 12B</a:t>
            </a:r>
            <a:br/>
            <a:endParaRPr b="0"/>
          </a:p>
          <a:p>
            <a:pPr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normAutofit fontScale="100000" lnSpcReduction="0"/>
      </a:bodyPr>
      <a:lstStyle>
        <a:defPPr marL="0" marR="0" indent="0" algn="l" defTabSz="9144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normAutofit fontScale="100000" lnSpcReduction="0"/>
      </a:bodyPr>
      <a:lstStyle>
        <a:defPPr marL="0" marR="0" indent="0" algn="l" defTabSz="9144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