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5" r:id="rId5"/>
    <p:sldId id="267" r:id="rId6"/>
    <p:sldId id="268" r:id="rId7"/>
    <p:sldId id="272" r:id="rId8"/>
    <p:sldId id="273" r:id="rId9"/>
    <p:sldId id="274" r:id="rId10"/>
    <p:sldId id="282" r:id="rId11"/>
    <p:sldId id="278" r:id="rId12"/>
    <p:sldId id="281" r:id="rId13"/>
    <p:sldId id="287" r:id="rId14"/>
    <p:sldId id="289" r:id="rId15"/>
    <p:sldId id="295" r:id="rId16"/>
    <p:sldId id="296" r:id="rId17"/>
    <p:sldId id="299" r:id="rId18"/>
    <p:sldId id="300" r:id="rId19"/>
    <p:sldId id="301" r:id="rId20"/>
    <p:sldId id="302" r:id="rId21"/>
    <p:sldId id="303" r:id="rId22"/>
    <p:sldId id="305" r:id="rId23"/>
    <p:sldId id="307" r:id="rId24"/>
    <p:sldId id="309" r:id="rId25"/>
    <p:sldId id="310" r:id="rId26"/>
    <p:sldId id="312" r:id="rId27"/>
    <p:sldId id="314" r:id="rId28"/>
    <p:sldId id="319" r:id="rId29"/>
    <p:sldId id="321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194B-B413-416D-9D68-2A94F66C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56191-6EB5-4A24-BF04-49D0084FE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872F-30AF-45A9-A618-8CA4B9EB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E9DB-C3B0-42B5-B329-9872CF85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95BD-EE68-4262-A6F8-5A7438AC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D051-2D3C-4EE2-9D16-D570D4E0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F335C-6044-47AB-926C-BB33616CF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A90A-CEE2-4275-BF9B-29DB2E34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CB6D-225F-4402-A252-53A18B08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EC5D-ED50-4C25-9454-2802E312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3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41A7E-D130-4565-9F95-86149A67E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4A62E-3BB7-4BB1-8815-27887EC7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D910-F3DB-4CBC-898E-82ABA56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CA4BD-E8D5-4E73-A2F6-8184B7E6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BE6A-2DF0-426E-A3B8-CA825350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7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98866" y="505497"/>
            <a:ext cx="3594268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3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CEAC-660C-4CA5-8ECF-6D4EE734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60DAC-4D27-4D26-B454-557CCFCF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C3A6-63EA-4A7C-B24C-EF7E4C09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92FD-6D4E-4A81-A3E8-DA96A7B1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4D125-E8CB-48FF-95AB-B1483FB2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6B6B-095E-4AC5-9D1F-BE3A583F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CC66-B72F-4C63-BBF8-3FF9792A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E60D-268C-4871-994A-D8C5DF15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A8B6-8C93-4B9C-A90D-302E8400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A772-C501-48B2-A2DB-116B1F83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21FE-F328-4982-BA53-AB2CA627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0897-7601-4B1A-91EA-E8394D5B4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C9888-45C7-4BB4-A0DD-2EFBF92E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4748C-0675-4DCA-9B22-6D8A3A6E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785EF-1F17-4F39-8EDF-462983DE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EC55-8FB5-4BF4-950B-EABE8773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8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2C44-66F2-4B93-ADA5-593ED0CD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337D1-5096-493C-82A1-558C4BE3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555D8-AF5C-415D-B93D-C3D4BC20E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625E-8955-4AB1-901D-034DBE751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A6D3C-3095-47CD-B148-45FC4A2D4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1DFF8-C95F-42E1-B8B3-AAD6987E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B63D9-4F4A-485F-A3DB-4C13D490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6E3F3-AE29-4AFC-83CA-A27B901B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6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156-F3FD-4655-A7A4-613CF570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F21EC-859B-4DF3-A145-219C2439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5BDC8-A393-4A18-BD80-2A791E0A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0E157-2C3F-4D64-9B24-B406209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1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F33AF-A360-4080-A4FB-D3042BD4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97AC3-73FC-4239-98E8-BAE9D60D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85DBE-3132-41D6-A1C6-6B9A596C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3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AB50-3730-4237-8F1A-20ABDB6A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9867-0BDD-4A1A-A9A8-B62BC304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A5AE-40CD-40D7-8936-88799695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6F212-3485-4EC4-BBA7-8F7FC172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17DB-717D-44ED-8DF2-FE9860F8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244A4-BA5E-4F14-BAFE-D2C848D3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A527-6444-42D3-8E79-58EEA2D7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C26B2-D0E0-457D-9ED7-EFA288C6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BD1-2C3A-42D6-8F25-1567DF520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5F801-511B-4BF8-9545-8F3E3179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31908-00F2-40B7-B6FA-8E6CF8A5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7FC0-9170-4831-B56B-F8C932C5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60FC9-695E-4BC0-B3AD-986FEB68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9B3C-1473-4C78-AFEA-65332D9E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20DB-E8DD-4A0B-84EF-B6A7E8979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F8A7-2577-443F-943F-4F2B3F40020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8A72-10AD-4165-AC4A-080DD1BF3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76219-2433-4A08-BAB2-EC275E170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0CDA-E79E-48B8-A4EB-F92D668E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3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627693"/>
            <a:ext cx="3121152" cy="1536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30398" y="4441317"/>
            <a:ext cx="660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Introduction to Git and</a:t>
            </a:r>
            <a:r>
              <a:rPr sz="3600" b="1" spc="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GitHub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8472" y="5290567"/>
            <a:ext cx="2388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IN" sz="2000" dirty="0">
                <a:latin typeface="Carlito"/>
                <a:cs typeface="Carlito"/>
              </a:rPr>
              <a:t>Rishabh Jain</a:t>
            </a:r>
            <a:endParaRPr sz="20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lang="en-IN" sz="1950" dirty="0">
                <a:latin typeface="Carlito"/>
                <a:cs typeface="Carlito"/>
              </a:rPr>
              <a:t>MCA-II, JIMS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648" y="2549313"/>
            <a:ext cx="3884905" cy="105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5547" y="485917"/>
            <a:ext cx="2075872" cy="1780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916" y="228041"/>
            <a:ext cx="10515600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010285" marR="5080" indent="-864235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Carlito"/>
                <a:cs typeface="Carlito"/>
              </a:rPr>
              <a:t>Which </a:t>
            </a:r>
            <a:r>
              <a:rPr spc="-10" dirty="0"/>
              <a:t>files </a:t>
            </a:r>
            <a:r>
              <a:rPr spc="-30" dirty="0"/>
              <a:t>were </a:t>
            </a:r>
            <a:r>
              <a:rPr spc="-15" dirty="0"/>
              <a:t>changed </a:t>
            </a:r>
            <a:r>
              <a:rPr spc="-5" dirty="0"/>
              <a:t>and </a:t>
            </a:r>
            <a:r>
              <a:rPr spc="-15" dirty="0"/>
              <a:t>where  </a:t>
            </a:r>
            <a:r>
              <a:rPr spc="-5" dirty="0"/>
              <a:t>do </a:t>
            </a:r>
            <a:r>
              <a:rPr spc="-15" dirty="0"/>
              <a:t>they </a:t>
            </a:r>
            <a:r>
              <a:rPr lang="en-IN" spc="-15" dirty="0"/>
              <a:t>		</a:t>
            </a:r>
            <a:r>
              <a:rPr dirty="0"/>
              <a:t>sit </a:t>
            </a:r>
            <a:r>
              <a:rPr spc="-5" dirty="0"/>
              <a:t>in the </a:t>
            </a:r>
            <a:r>
              <a:rPr spc="-15" dirty="0"/>
              <a:t>three</a:t>
            </a:r>
            <a:r>
              <a:rPr spc="40" dirty="0"/>
              <a:t> </a:t>
            </a:r>
            <a:r>
              <a:rPr spc="-15" dirty="0"/>
              <a:t>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262"/>
            <a:ext cx="769302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20" dirty="0">
                <a:solidFill>
                  <a:srgbClr val="0000FF"/>
                </a:solidFill>
                <a:latin typeface="Carlito"/>
                <a:cs typeface="Carlito"/>
              </a:rPr>
              <a:t>status </a:t>
            </a:r>
            <a:r>
              <a:rPr sz="3200" dirty="0">
                <a:latin typeface="Carlito"/>
                <a:cs typeface="Carlito"/>
              </a:rPr>
              <a:t>– </a:t>
            </a:r>
            <a:r>
              <a:rPr sz="3200" spc="-10" dirty="0">
                <a:latin typeface="Carlito"/>
                <a:cs typeface="Carlito"/>
              </a:rPr>
              <a:t>allows </a:t>
            </a:r>
            <a:r>
              <a:rPr sz="3200" dirty="0">
                <a:latin typeface="Carlito"/>
                <a:cs typeface="Carlito"/>
              </a:rPr>
              <a:t>one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see </a:t>
            </a:r>
            <a:r>
              <a:rPr sz="3200" spc="-10" dirty="0">
                <a:latin typeface="Carlito"/>
                <a:cs typeface="Carlito"/>
              </a:rPr>
              <a:t>where </a:t>
            </a:r>
            <a:r>
              <a:rPr sz="3200" spc="-5" dirty="0">
                <a:latin typeface="Carlito"/>
                <a:cs typeface="Carlito"/>
              </a:rPr>
              <a:t>files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in  the </a:t>
            </a:r>
            <a:r>
              <a:rPr sz="3200" spc="-10" dirty="0">
                <a:latin typeface="Carlito"/>
                <a:cs typeface="Carlito"/>
              </a:rPr>
              <a:t>three tree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scheme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4724400"/>
            <a:ext cx="570738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791957" y="4066033"/>
            <a:ext cx="1633855" cy="923925"/>
            <a:chOff x="7267956" y="4066032"/>
            <a:chExt cx="1633855" cy="923925"/>
          </a:xfrm>
        </p:grpSpPr>
        <p:sp>
          <p:nvSpPr>
            <p:cNvPr id="6" name="object 6"/>
            <p:cNvSpPr/>
            <p:nvPr/>
          </p:nvSpPr>
          <p:spPr>
            <a:xfrm>
              <a:off x="7267956" y="4110228"/>
              <a:ext cx="1633727" cy="757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11796" y="4066032"/>
              <a:ext cx="1199388" cy="923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34629" y="4130040"/>
            <a:ext cx="1548765" cy="63222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 marL="496570" marR="389890" indent="-99060">
              <a:spcBef>
                <a:spcPts val="130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08720" y="5385816"/>
            <a:ext cx="1633855" cy="786765"/>
            <a:chOff x="7284719" y="5385815"/>
            <a:chExt cx="1633855" cy="786765"/>
          </a:xfrm>
        </p:grpSpPr>
        <p:sp>
          <p:nvSpPr>
            <p:cNvPr id="10" name="object 10"/>
            <p:cNvSpPr/>
            <p:nvPr/>
          </p:nvSpPr>
          <p:spPr>
            <a:xfrm>
              <a:off x="7284719" y="5385815"/>
              <a:ext cx="1633727" cy="755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79207" y="5446775"/>
              <a:ext cx="1444752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1963" y="5410199"/>
              <a:ext cx="1539240" cy="6614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55964" y="5410200"/>
            <a:ext cx="1539240" cy="499496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274320">
              <a:spcBef>
                <a:spcPts val="1015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718805" y="2840736"/>
            <a:ext cx="1845945" cy="788035"/>
            <a:chOff x="7194804" y="2840735"/>
            <a:chExt cx="1845945" cy="788035"/>
          </a:xfrm>
        </p:grpSpPr>
        <p:sp>
          <p:nvSpPr>
            <p:cNvPr id="15" name="object 15"/>
            <p:cNvSpPr/>
            <p:nvPr/>
          </p:nvSpPr>
          <p:spPr>
            <a:xfrm>
              <a:off x="7267956" y="2840735"/>
              <a:ext cx="1633727" cy="757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94804" y="2903219"/>
              <a:ext cx="1845563" cy="7254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39200" y="2865121"/>
            <a:ext cx="1539240" cy="500137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106045">
              <a:spcBef>
                <a:spcPts val="1020"/>
              </a:spcBef>
            </a:pPr>
            <a:r>
              <a:rPr sz="2400" spc="-5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9843" y="5005578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add</a:t>
            </a:r>
            <a:endParaRPr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73744" y="3750945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commit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20429" y="3390900"/>
            <a:ext cx="315595" cy="807720"/>
            <a:chOff x="7996428" y="3390900"/>
            <a:chExt cx="315595" cy="807720"/>
          </a:xfrm>
        </p:grpSpPr>
        <p:sp>
          <p:nvSpPr>
            <p:cNvPr id="21" name="object 21"/>
            <p:cNvSpPr/>
            <p:nvPr/>
          </p:nvSpPr>
          <p:spPr>
            <a:xfrm>
              <a:off x="7996428" y="3390900"/>
              <a:ext cx="315468" cy="8077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3964" y="352882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1" y="32130"/>
                  </a:lnTo>
                  <a:lnTo>
                    <a:pt x="60197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520429" y="4664964"/>
            <a:ext cx="315595" cy="807720"/>
            <a:chOff x="7996428" y="4664964"/>
            <a:chExt cx="315595" cy="807720"/>
          </a:xfrm>
        </p:grpSpPr>
        <p:sp>
          <p:nvSpPr>
            <p:cNvPr id="24" name="object 24"/>
            <p:cNvSpPr/>
            <p:nvPr/>
          </p:nvSpPr>
          <p:spPr>
            <a:xfrm>
              <a:off x="7996428" y="4664964"/>
              <a:ext cx="315468" cy="8077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3964" y="480288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752600" y="2816351"/>
            <a:ext cx="6743700" cy="16504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1791" y="461900"/>
            <a:ext cx="6809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How </a:t>
            </a:r>
            <a:r>
              <a:rPr sz="4400" b="1" spc="-30" dirty="0">
                <a:latin typeface="Carlito"/>
                <a:cs typeface="Carlito"/>
              </a:rPr>
              <a:t>to </a:t>
            </a:r>
            <a:r>
              <a:rPr sz="4400" b="1" dirty="0">
                <a:latin typeface="Carlito"/>
                <a:cs typeface="Carlito"/>
              </a:rPr>
              <a:t>I see </a:t>
            </a:r>
            <a:r>
              <a:rPr sz="4400" b="1" spc="-15" dirty="0">
                <a:latin typeface="Carlito"/>
                <a:cs typeface="Carlito"/>
              </a:rPr>
              <a:t>what </a:t>
            </a:r>
            <a:r>
              <a:rPr sz="4400" b="1" spc="-20" dirty="0">
                <a:latin typeface="Carlito"/>
                <a:cs typeface="Carlito"/>
              </a:rPr>
              <a:t>was</a:t>
            </a:r>
            <a:r>
              <a:rPr sz="4400" b="1" spc="-15" dirty="0">
                <a:latin typeface="Carlito"/>
                <a:cs typeface="Carlito"/>
              </a:rPr>
              <a:t> </a:t>
            </a:r>
            <a:r>
              <a:rPr sz="4400" b="1" spc="-5" dirty="0">
                <a:latin typeface="Carlito"/>
                <a:cs typeface="Carlito"/>
              </a:rPr>
              <a:t>done?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5783" y="1607261"/>
            <a:ext cx="10414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</a:t>
            </a:r>
            <a:r>
              <a:rPr sz="3200" spc="-6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log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1" y="2667000"/>
            <a:ext cx="6379463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0256" y="2756916"/>
            <a:ext cx="1618615" cy="591820"/>
            <a:chOff x="1286255" y="2756916"/>
            <a:chExt cx="1618615" cy="591820"/>
          </a:xfrm>
        </p:grpSpPr>
        <p:sp>
          <p:nvSpPr>
            <p:cNvPr id="3" name="object 3"/>
            <p:cNvSpPr/>
            <p:nvPr/>
          </p:nvSpPr>
          <p:spPr>
            <a:xfrm>
              <a:off x="12862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3019" y="2782824"/>
              <a:ext cx="15834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857501" y="2756916"/>
            <a:ext cx="7364095" cy="591820"/>
            <a:chOff x="1333500" y="2756916"/>
            <a:chExt cx="7364095" cy="591820"/>
          </a:xfrm>
        </p:grpSpPr>
        <p:sp>
          <p:nvSpPr>
            <p:cNvPr id="6" name="object 6"/>
            <p:cNvSpPr/>
            <p:nvPr/>
          </p:nvSpPr>
          <p:spPr>
            <a:xfrm>
              <a:off x="1333500" y="2781300"/>
              <a:ext cx="15240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4700" y="2781300"/>
              <a:ext cx="1524000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700" y="2781300"/>
              <a:ext cx="15240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4700" y="2781300"/>
              <a:ext cx="15240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74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74408" y="2782824"/>
              <a:ext cx="1623059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74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648" y="2782824"/>
              <a:ext cx="1591055" cy="565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24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3979" y="2782824"/>
              <a:ext cx="1613916" cy="5654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338828" y="2974848"/>
            <a:ext cx="5230495" cy="988060"/>
            <a:chOff x="2814827" y="2974848"/>
            <a:chExt cx="5230495" cy="988060"/>
          </a:xfrm>
        </p:grpSpPr>
        <p:sp>
          <p:nvSpPr>
            <p:cNvPr id="17" name="object 17"/>
            <p:cNvSpPr/>
            <p:nvPr/>
          </p:nvSpPr>
          <p:spPr>
            <a:xfrm>
              <a:off x="2814827" y="2974848"/>
              <a:ext cx="556260" cy="1112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96027" y="2974848"/>
              <a:ext cx="480060" cy="111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1027" y="2974848"/>
              <a:ext cx="480059" cy="111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29727" y="3227832"/>
              <a:ext cx="315468" cy="7345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27263" y="3365754"/>
              <a:ext cx="120650" cy="533400"/>
            </a:xfrm>
            <a:custGeom>
              <a:avLst/>
              <a:gdLst/>
              <a:ahLst/>
              <a:cxnLst/>
              <a:rect l="l" t="t" r="r" b="b"/>
              <a:pathLst>
                <a:path w="120650" h="533400">
                  <a:moveTo>
                    <a:pt x="60197" y="51289"/>
                  </a:moveTo>
                  <a:lnTo>
                    <a:pt x="47243" y="73496"/>
                  </a:lnTo>
                  <a:lnTo>
                    <a:pt x="47243" y="533400"/>
                  </a:lnTo>
                  <a:lnTo>
                    <a:pt x="73151" y="533400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533400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7" y="0"/>
                  </a:lnTo>
                  <a:close/>
                </a:path>
                <a:path w="120650" h="533400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8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533400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533400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533400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852927" y="2776728"/>
          <a:ext cx="73152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9362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Y4f7uiPRRo…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Pu87rRi4DD..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Qs2o0k64ja…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i7Ewd37kL9…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9102597" y="4055746"/>
            <a:ext cx="621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H</a:t>
            </a:r>
            <a:r>
              <a:rPr sz="2000" b="1" spc="-35" dirty="0">
                <a:latin typeface="Carlito"/>
                <a:cs typeface="Carlito"/>
              </a:rPr>
              <a:t>E</a:t>
            </a:r>
            <a:r>
              <a:rPr sz="2000" b="1" dirty="0">
                <a:latin typeface="Carlito"/>
                <a:cs typeface="Carlito"/>
              </a:rPr>
              <a:t>AD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75729" y="1979803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Parent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of</a:t>
            </a:r>
            <a:endParaRPr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939412" y="2212375"/>
            <a:ext cx="825500" cy="426084"/>
            <a:chOff x="6415412" y="2212375"/>
            <a:chExt cx="825500" cy="426084"/>
          </a:xfrm>
        </p:grpSpPr>
        <p:sp>
          <p:nvSpPr>
            <p:cNvPr id="26" name="object 26"/>
            <p:cNvSpPr/>
            <p:nvPr/>
          </p:nvSpPr>
          <p:spPr>
            <a:xfrm>
              <a:off x="6415412" y="2212375"/>
              <a:ext cx="824932" cy="42545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38899" y="2215515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1" y="347218"/>
                  </a:lnTo>
                  <a:lnTo>
                    <a:pt x="650875" y="353568"/>
                  </a:lnTo>
                  <a:lnTo>
                    <a:pt x="652399" y="367792"/>
                  </a:lnTo>
                  <a:lnTo>
                    <a:pt x="658749" y="372999"/>
                  </a:lnTo>
                  <a:lnTo>
                    <a:pt x="765359" y="361823"/>
                  </a:lnTo>
                  <a:lnTo>
                    <a:pt x="748792" y="361823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3"/>
                  </a:lnTo>
                  <a:lnTo>
                    <a:pt x="750718" y="357505"/>
                  </a:lnTo>
                  <a:lnTo>
                    <a:pt x="743457" y="357505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6"/>
                  </a:lnTo>
                  <a:lnTo>
                    <a:pt x="687197" y="278384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3"/>
                  </a:lnTo>
                  <a:lnTo>
                    <a:pt x="765359" y="361823"/>
                  </a:lnTo>
                  <a:lnTo>
                    <a:pt x="777494" y="360552"/>
                  </a:lnTo>
                  <a:lnTo>
                    <a:pt x="712470" y="269113"/>
                  </a:lnTo>
                  <a:lnTo>
                    <a:pt x="708278" y="263271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8"/>
                  </a:moveTo>
                  <a:lnTo>
                    <a:pt x="730580" y="339382"/>
                  </a:lnTo>
                  <a:lnTo>
                    <a:pt x="743457" y="357505"/>
                  </a:lnTo>
                  <a:lnTo>
                    <a:pt x="752728" y="337058"/>
                  </a:lnTo>
                  <a:close/>
                </a:path>
                <a:path w="777875" h="373380">
                  <a:moveTo>
                    <a:pt x="756802" y="337058"/>
                  </a:moveTo>
                  <a:lnTo>
                    <a:pt x="752728" y="337058"/>
                  </a:lnTo>
                  <a:lnTo>
                    <a:pt x="743457" y="357505"/>
                  </a:lnTo>
                  <a:lnTo>
                    <a:pt x="750718" y="357505"/>
                  </a:lnTo>
                  <a:lnTo>
                    <a:pt x="759332" y="338200"/>
                  </a:lnTo>
                  <a:lnTo>
                    <a:pt x="756802" y="337058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2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8"/>
                  </a:lnTo>
                  <a:lnTo>
                    <a:pt x="756802" y="337058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43348" y="2028190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Parent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of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10255" y="1426463"/>
            <a:ext cx="7190740" cy="3724910"/>
            <a:chOff x="1286255" y="1426463"/>
            <a:chExt cx="7190740" cy="3724910"/>
          </a:xfrm>
        </p:grpSpPr>
        <p:sp>
          <p:nvSpPr>
            <p:cNvPr id="30" name="object 30"/>
            <p:cNvSpPr/>
            <p:nvPr/>
          </p:nvSpPr>
          <p:spPr>
            <a:xfrm>
              <a:off x="4514088" y="2241803"/>
              <a:ext cx="978408" cy="560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6759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4946" y="342073"/>
                  </a:moveTo>
                  <a:lnTo>
                    <a:pt x="656081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664" y="361822"/>
                  </a:lnTo>
                  <a:lnTo>
                    <a:pt x="704946" y="34207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4946" y="342073"/>
                  </a:lnTo>
                  <a:lnTo>
                    <a:pt x="748664" y="361822"/>
                  </a:lnTo>
                  <a:lnTo>
                    <a:pt x="750615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3" y="270255"/>
                  </a:lnTo>
                  <a:lnTo>
                    <a:pt x="687197" y="278383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664" y="361822"/>
                  </a:lnTo>
                  <a:lnTo>
                    <a:pt x="765359" y="361822"/>
                  </a:lnTo>
                  <a:lnTo>
                    <a:pt x="777493" y="360552"/>
                  </a:lnTo>
                  <a:lnTo>
                    <a:pt x="712469" y="269113"/>
                  </a:lnTo>
                  <a:lnTo>
                    <a:pt x="708278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8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8" y="337057"/>
                  </a:lnTo>
                  <a:lnTo>
                    <a:pt x="743457" y="357504"/>
                  </a:lnTo>
                  <a:lnTo>
                    <a:pt x="750615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1"/>
                  </a:lnTo>
                  <a:lnTo>
                    <a:pt x="704946" y="34207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20695" y="2241803"/>
              <a:ext cx="978407" cy="560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3367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2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792" y="361822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2"/>
                  </a:lnTo>
                  <a:lnTo>
                    <a:pt x="750718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5"/>
                  </a:lnTo>
                  <a:lnTo>
                    <a:pt x="687196" y="278383"/>
                  </a:lnTo>
                  <a:lnTo>
                    <a:pt x="691387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2"/>
                  </a:lnTo>
                  <a:lnTo>
                    <a:pt x="765359" y="361822"/>
                  </a:lnTo>
                  <a:lnTo>
                    <a:pt x="777494" y="360552"/>
                  </a:lnTo>
                  <a:lnTo>
                    <a:pt x="712469" y="269113"/>
                  </a:lnTo>
                  <a:lnTo>
                    <a:pt x="708279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9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9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9" y="337057"/>
                  </a:lnTo>
                  <a:lnTo>
                    <a:pt x="743457" y="357504"/>
                  </a:lnTo>
                  <a:lnTo>
                    <a:pt x="750718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8" y="0"/>
                  </a:moveTo>
                  <a:lnTo>
                    <a:pt x="0" y="23621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8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9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30539" y="1426463"/>
              <a:ext cx="345948" cy="13776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40140" y="1448688"/>
              <a:ext cx="193675" cy="1177290"/>
            </a:xfrm>
            <a:custGeom>
              <a:avLst/>
              <a:gdLst/>
              <a:ahLst/>
              <a:cxnLst/>
              <a:rect l="l" t="t" r="r" b="b"/>
              <a:pathLst>
                <a:path w="193675" h="1177289">
                  <a:moveTo>
                    <a:pt x="16001" y="1054100"/>
                  </a:moveTo>
                  <a:lnTo>
                    <a:pt x="2920" y="1059941"/>
                  </a:lnTo>
                  <a:lnTo>
                    <a:pt x="0" y="1067562"/>
                  </a:lnTo>
                  <a:lnTo>
                    <a:pt x="2793" y="1074039"/>
                  </a:lnTo>
                  <a:lnTo>
                    <a:pt x="48132" y="1176782"/>
                  </a:lnTo>
                  <a:lnTo>
                    <a:pt x="66102" y="1152652"/>
                  </a:lnTo>
                  <a:lnTo>
                    <a:pt x="63880" y="1152652"/>
                  </a:lnTo>
                  <a:lnTo>
                    <a:pt x="38100" y="1149731"/>
                  </a:lnTo>
                  <a:lnTo>
                    <a:pt x="43486" y="1102020"/>
                  </a:lnTo>
                  <a:lnTo>
                    <a:pt x="23622" y="1057021"/>
                  </a:lnTo>
                  <a:lnTo>
                    <a:pt x="16001" y="1054100"/>
                  </a:lnTo>
                  <a:close/>
                </a:path>
                <a:path w="193675" h="1177289">
                  <a:moveTo>
                    <a:pt x="43486" y="1102020"/>
                  </a:moveTo>
                  <a:lnTo>
                    <a:pt x="38100" y="1149731"/>
                  </a:lnTo>
                  <a:lnTo>
                    <a:pt x="63880" y="1152652"/>
                  </a:lnTo>
                  <a:lnTo>
                    <a:pt x="64640" y="1145921"/>
                  </a:lnTo>
                  <a:lnTo>
                    <a:pt x="62864" y="1145921"/>
                  </a:lnTo>
                  <a:lnTo>
                    <a:pt x="40639" y="1143381"/>
                  </a:lnTo>
                  <a:lnTo>
                    <a:pt x="53889" y="1125589"/>
                  </a:lnTo>
                  <a:lnTo>
                    <a:pt x="43486" y="1102020"/>
                  </a:lnTo>
                  <a:close/>
                </a:path>
                <a:path w="193675" h="1177289">
                  <a:moveTo>
                    <a:pt x="106806" y="1064387"/>
                  </a:moveTo>
                  <a:lnTo>
                    <a:pt x="98678" y="1065530"/>
                  </a:lnTo>
                  <a:lnTo>
                    <a:pt x="94360" y="1071245"/>
                  </a:lnTo>
                  <a:lnTo>
                    <a:pt x="69266" y="1104941"/>
                  </a:lnTo>
                  <a:lnTo>
                    <a:pt x="63880" y="1152652"/>
                  </a:lnTo>
                  <a:lnTo>
                    <a:pt x="66102" y="1152652"/>
                  </a:lnTo>
                  <a:lnTo>
                    <a:pt x="115188" y="1086739"/>
                  </a:lnTo>
                  <a:lnTo>
                    <a:pt x="119506" y="1081024"/>
                  </a:lnTo>
                  <a:lnTo>
                    <a:pt x="118236" y="1072896"/>
                  </a:lnTo>
                  <a:lnTo>
                    <a:pt x="112522" y="1068577"/>
                  </a:lnTo>
                  <a:lnTo>
                    <a:pt x="106806" y="1064387"/>
                  </a:lnTo>
                  <a:close/>
                </a:path>
                <a:path w="193675" h="1177289">
                  <a:moveTo>
                    <a:pt x="53889" y="1125589"/>
                  </a:moveTo>
                  <a:lnTo>
                    <a:pt x="40639" y="1143381"/>
                  </a:lnTo>
                  <a:lnTo>
                    <a:pt x="62864" y="1145921"/>
                  </a:lnTo>
                  <a:lnTo>
                    <a:pt x="53889" y="1125589"/>
                  </a:lnTo>
                  <a:close/>
                </a:path>
                <a:path w="193675" h="1177289">
                  <a:moveTo>
                    <a:pt x="69266" y="1104941"/>
                  </a:moveTo>
                  <a:lnTo>
                    <a:pt x="53889" y="1125589"/>
                  </a:lnTo>
                  <a:lnTo>
                    <a:pt x="62864" y="1145921"/>
                  </a:lnTo>
                  <a:lnTo>
                    <a:pt x="64640" y="1145921"/>
                  </a:lnTo>
                  <a:lnTo>
                    <a:pt x="69266" y="1104941"/>
                  </a:lnTo>
                  <a:close/>
                </a:path>
                <a:path w="193675" h="1177289">
                  <a:moveTo>
                    <a:pt x="167893" y="0"/>
                  </a:moveTo>
                  <a:lnTo>
                    <a:pt x="43486" y="1102020"/>
                  </a:lnTo>
                  <a:lnTo>
                    <a:pt x="53889" y="1125589"/>
                  </a:lnTo>
                  <a:lnTo>
                    <a:pt x="69266" y="1104941"/>
                  </a:lnTo>
                  <a:lnTo>
                    <a:pt x="193675" y="2794"/>
                  </a:lnTo>
                  <a:lnTo>
                    <a:pt x="1678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86255" y="4559808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2831" y="4585715"/>
              <a:ext cx="1543812" cy="5654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33499" y="4584191"/>
              <a:ext cx="1524000" cy="457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14827" y="3329940"/>
              <a:ext cx="4280916" cy="14401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72561" y="3353308"/>
              <a:ext cx="4080510" cy="1266825"/>
            </a:xfrm>
            <a:custGeom>
              <a:avLst/>
              <a:gdLst/>
              <a:ahLst/>
              <a:cxnLst/>
              <a:rect l="l" t="t" r="r" b="b"/>
              <a:pathLst>
                <a:path w="4080509" h="1266825">
                  <a:moveTo>
                    <a:pt x="89535" y="1151000"/>
                  </a:moveTo>
                  <a:lnTo>
                    <a:pt x="81280" y="1151254"/>
                  </a:lnTo>
                  <a:lnTo>
                    <a:pt x="0" y="1238503"/>
                  </a:lnTo>
                  <a:lnTo>
                    <a:pt x="115950" y="1266443"/>
                  </a:lnTo>
                  <a:lnTo>
                    <a:pt x="122936" y="1262125"/>
                  </a:lnTo>
                  <a:lnTo>
                    <a:pt x="124587" y="1255140"/>
                  </a:lnTo>
                  <a:lnTo>
                    <a:pt x="126364" y="1248283"/>
                  </a:lnTo>
                  <a:lnTo>
                    <a:pt x="123512" y="1243583"/>
                  </a:lnTo>
                  <a:lnTo>
                    <a:pt x="28193" y="1243583"/>
                  </a:lnTo>
                  <a:lnTo>
                    <a:pt x="20700" y="1218691"/>
                  </a:lnTo>
                  <a:lnTo>
                    <a:pt x="66715" y="1204853"/>
                  </a:lnTo>
                  <a:lnTo>
                    <a:pt x="95376" y="1174114"/>
                  </a:lnTo>
                  <a:lnTo>
                    <a:pt x="100330" y="1168908"/>
                  </a:lnTo>
                  <a:lnTo>
                    <a:pt x="99949" y="1160779"/>
                  </a:lnTo>
                  <a:lnTo>
                    <a:pt x="94742" y="1155827"/>
                  </a:lnTo>
                  <a:lnTo>
                    <a:pt x="89535" y="1151000"/>
                  </a:lnTo>
                  <a:close/>
                </a:path>
                <a:path w="4080509" h="1266825">
                  <a:moveTo>
                    <a:pt x="66715" y="1204853"/>
                  </a:moveTo>
                  <a:lnTo>
                    <a:pt x="20700" y="1218691"/>
                  </a:lnTo>
                  <a:lnTo>
                    <a:pt x="28193" y="1243583"/>
                  </a:lnTo>
                  <a:lnTo>
                    <a:pt x="40440" y="1239900"/>
                  </a:lnTo>
                  <a:lnTo>
                    <a:pt x="34036" y="1239900"/>
                  </a:lnTo>
                  <a:lnTo>
                    <a:pt x="27558" y="1218564"/>
                  </a:lnTo>
                  <a:lnTo>
                    <a:pt x="53930" y="1218564"/>
                  </a:lnTo>
                  <a:lnTo>
                    <a:pt x="66715" y="1204853"/>
                  </a:lnTo>
                  <a:close/>
                </a:path>
                <a:path w="4080509" h="1266825">
                  <a:moveTo>
                    <a:pt x="74224" y="1229740"/>
                  </a:moveTo>
                  <a:lnTo>
                    <a:pt x="28193" y="1243583"/>
                  </a:lnTo>
                  <a:lnTo>
                    <a:pt x="123512" y="1243583"/>
                  </a:lnTo>
                  <a:lnTo>
                    <a:pt x="122046" y="1241170"/>
                  </a:lnTo>
                  <a:lnTo>
                    <a:pt x="74224" y="1229740"/>
                  </a:lnTo>
                  <a:close/>
                </a:path>
                <a:path w="4080509" h="1266825">
                  <a:moveTo>
                    <a:pt x="27558" y="1218564"/>
                  </a:moveTo>
                  <a:lnTo>
                    <a:pt x="34036" y="1239900"/>
                  </a:lnTo>
                  <a:lnTo>
                    <a:pt x="49116" y="1223727"/>
                  </a:lnTo>
                  <a:lnTo>
                    <a:pt x="27558" y="1218564"/>
                  </a:lnTo>
                  <a:close/>
                </a:path>
                <a:path w="4080509" h="1266825">
                  <a:moveTo>
                    <a:pt x="49116" y="1223727"/>
                  </a:moveTo>
                  <a:lnTo>
                    <a:pt x="34036" y="1239900"/>
                  </a:lnTo>
                  <a:lnTo>
                    <a:pt x="40440" y="1239900"/>
                  </a:lnTo>
                  <a:lnTo>
                    <a:pt x="74224" y="1229740"/>
                  </a:lnTo>
                  <a:lnTo>
                    <a:pt x="49116" y="1223727"/>
                  </a:lnTo>
                  <a:close/>
                </a:path>
                <a:path w="4080509" h="1266825">
                  <a:moveTo>
                    <a:pt x="4073016" y="0"/>
                  </a:moveTo>
                  <a:lnTo>
                    <a:pt x="66715" y="1204853"/>
                  </a:lnTo>
                  <a:lnTo>
                    <a:pt x="49116" y="1223727"/>
                  </a:lnTo>
                  <a:lnTo>
                    <a:pt x="74224" y="1229740"/>
                  </a:lnTo>
                  <a:lnTo>
                    <a:pt x="4080383" y="24891"/>
                  </a:lnTo>
                  <a:lnTo>
                    <a:pt x="4073016" y="0"/>
                  </a:lnTo>
                  <a:close/>
                </a:path>
                <a:path w="4080509" h="1266825">
                  <a:moveTo>
                    <a:pt x="53930" y="1218564"/>
                  </a:moveTo>
                  <a:lnTo>
                    <a:pt x="27558" y="1218564"/>
                  </a:lnTo>
                  <a:lnTo>
                    <a:pt x="49116" y="1223727"/>
                  </a:lnTo>
                  <a:lnTo>
                    <a:pt x="53930" y="121856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67455" y="4559808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6120" y="4585715"/>
              <a:ext cx="1659635" cy="5654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48655" y="4559808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44084" y="4585715"/>
              <a:ext cx="1626108" cy="5654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99054" y="2028190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Parent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of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26043" y="1097660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Last</a:t>
            </a:r>
            <a:r>
              <a:rPr spc="-6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commit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93241" y="2793872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ma</a:t>
            </a:r>
            <a:r>
              <a:rPr b="1" spc="-25" dirty="0">
                <a:latin typeface="Carlito"/>
                <a:cs typeface="Carlito"/>
              </a:rPr>
              <a:t>st</a:t>
            </a:r>
            <a:r>
              <a:rPr b="1" dirty="0">
                <a:latin typeface="Carlito"/>
                <a:cs typeface="Carlito"/>
              </a:rPr>
              <a:t>er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93241" y="4610227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b</a:t>
            </a:r>
            <a:r>
              <a:rPr b="1" spc="-45" dirty="0">
                <a:latin typeface="Carlito"/>
                <a:cs typeface="Carlito"/>
              </a:rPr>
              <a:t>r</a:t>
            </a:r>
            <a:r>
              <a:rPr b="1" dirty="0">
                <a:latin typeface="Carlito"/>
                <a:cs typeface="Carlito"/>
              </a:rPr>
              <a:t>an</a:t>
            </a:r>
            <a:r>
              <a:rPr b="1" spc="5" dirty="0">
                <a:latin typeface="Carlito"/>
                <a:cs typeface="Carlito"/>
              </a:rPr>
              <a:t>c</a:t>
            </a:r>
            <a:r>
              <a:rPr b="1" dirty="0">
                <a:latin typeface="Carlito"/>
                <a:cs typeface="Carlito"/>
              </a:rPr>
              <a:t>h</a:t>
            </a:r>
            <a:endParaRPr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838700" y="4584191"/>
            <a:ext cx="3505200" cy="457200"/>
            <a:chOff x="3314700" y="4584191"/>
            <a:chExt cx="3505200" cy="457200"/>
          </a:xfrm>
        </p:grpSpPr>
        <p:sp>
          <p:nvSpPr>
            <p:cNvPr id="50" name="object 50"/>
            <p:cNvSpPr/>
            <p:nvPr/>
          </p:nvSpPr>
          <p:spPr>
            <a:xfrm>
              <a:off x="3314700" y="4584191"/>
              <a:ext cx="1524000" cy="4572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95900" y="4584191"/>
              <a:ext cx="1524000" cy="457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338827" y="4764024"/>
            <a:ext cx="2537460" cy="125095"/>
            <a:chOff x="2814827" y="4764023"/>
            <a:chExt cx="2537460" cy="125095"/>
          </a:xfrm>
        </p:grpSpPr>
        <p:sp>
          <p:nvSpPr>
            <p:cNvPr id="53" name="object 53"/>
            <p:cNvSpPr/>
            <p:nvPr/>
          </p:nvSpPr>
          <p:spPr>
            <a:xfrm>
              <a:off x="2814827" y="4764023"/>
              <a:ext cx="556260" cy="1112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96027" y="4777739"/>
              <a:ext cx="556260" cy="1112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2852927" y="4579621"/>
          <a:ext cx="54864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504">
                <a:tc row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9i5Tyh67dg..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oe48Hr3Gh9..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d3Ui94Hje4...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8308" y="1739588"/>
            <a:ext cx="6015355" cy="4048760"/>
            <a:chOff x="2464307" y="1739588"/>
            <a:chExt cx="6015355" cy="4048760"/>
          </a:xfrm>
        </p:grpSpPr>
        <p:sp>
          <p:nvSpPr>
            <p:cNvPr id="3" name="object 3"/>
            <p:cNvSpPr/>
            <p:nvPr/>
          </p:nvSpPr>
          <p:spPr>
            <a:xfrm>
              <a:off x="5103875" y="2423160"/>
              <a:ext cx="3375660" cy="3067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1647" y="2448804"/>
              <a:ext cx="3281045" cy="2972435"/>
            </a:xfrm>
            <a:custGeom>
              <a:avLst/>
              <a:gdLst/>
              <a:ahLst/>
              <a:cxnLst/>
              <a:rect l="l" t="t" r="r" b="b"/>
              <a:pathLst>
                <a:path w="3281045" h="2972435">
                  <a:moveTo>
                    <a:pt x="2556388" y="106"/>
                  </a:moveTo>
                  <a:lnTo>
                    <a:pt x="2516008" y="1486"/>
                  </a:lnTo>
                  <a:lnTo>
                    <a:pt x="2475990" y="8271"/>
                  </a:lnTo>
                  <a:lnTo>
                    <a:pt x="2436723" y="20423"/>
                  </a:lnTo>
                  <a:lnTo>
                    <a:pt x="2398597" y="37901"/>
                  </a:lnTo>
                  <a:lnTo>
                    <a:pt x="2361999" y="60665"/>
                  </a:lnTo>
                  <a:lnTo>
                    <a:pt x="2327321" y="88677"/>
                  </a:lnTo>
                  <a:lnTo>
                    <a:pt x="2294951" y="121897"/>
                  </a:lnTo>
                  <a:lnTo>
                    <a:pt x="2265278" y="160283"/>
                  </a:lnTo>
                  <a:lnTo>
                    <a:pt x="2240633" y="124775"/>
                  </a:lnTo>
                  <a:lnTo>
                    <a:pt x="2212986" y="93100"/>
                  </a:lnTo>
                  <a:lnTo>
                    <a:pt x="2182625" y="65522"/>
                  </a:lnTo>
                  <a:lnTo>
                    <a:pt x="2149835" y="42300"/>
                  </a:lnTo>
                  <a:lnTo>
                    <a:pt x="2108268" y="20867"/>
                  </a:lnTo>
                  <a:lnTo>
                    <a:pt x="2065767" y="6840"/>
                  </a:lnTo>
                  <a:lnTo>
                    <a:pt x="2022863" y="0"/>
                  </a:lnTo>
                  <a:lnTo>
                    <a:pt x="1980084" y="127"/>
                  </a:lnTo>
                  <a:lnTo>
                    <a:pt x="1937956" y="7003"/>
                  </a:lnTo>
                  <a:lnTo>
                    <a:pt x="1897010" y="20409"/>
                  </a:lnTo>
                  <a:lnTo>
                    <a:pt x="1857773" y="40125"/>
                  </a:lnTo>
                  <a:lnTo>
                    <a:pt x="1820774" y="65932"/>
                  </a:lnTo>
                  <a:lnTo>
                    <a:pt x="1786540" y="97611"/>
                  </a:lnTo>
                  <a:lnTo>
                    <a:pt x="1755600" y="134943"/>
                  </a:lnTo>
                  <a:lnTo>
                    <a:pt x="1728483" y="177708"/>
                  </a:lnTo>
                  <a:lnTo>
                    <a:pt x="1705716" y="225688"/>
                  </a:lnTo>
                  <a:lnTo>
                    <a:pt x="1684156" y="201247"/>
                  </a:lnTo>
                  <a:lnTo>
                    <a:pt x="1637083" y="158555"/>
                  </a:lnTo>
                  <a:lnTo>
                    <a:pt x="1571709" y="117506"/>
                  </a:lnTo>
                  <a:lnTo>
                    <a:pt x="1530743" y="100340"/>
                  </a:lnTo>
                  <a:lnTo>
                    <a:pt x="1489171" y="88848"/>
                  </a:lnTo>
                  <a:lnTo>
                    <a:pt x="1447329" y="82904"/>
                  </a:lnTo>
                  <a:lnTo>
                    <a:pt x="1405550" y="82381"/>
                  </a:lnTo>
                  <a:lnTo>
                    <a:pt x="1364168" y="87152"/>
                  </a:lnTo>
                  <a:lnTo>
                    <a:pt x="1323517" y="97091"/>
                  </a:lnTo>
                  <a:lnTo>
                    <a:pt x="1283933" y="112072"/>
                  </a:lnTo>
                  <a:lnTo>
                    <a:pt x="1245748" y="131968"/>
                  </a:lnTo>
                  <a:lnTo>
                    <a:pt x="1209297" y="156652"/>
                  </a:lnTo>
                  <a:lnTo>
                    <a:pt x="1174914" y="185999"/>
                  </a:lnTo>
                  <a:lnTo>
                    <a:pt x="1142934" y="219882"/>
                  </a:lnTo>
                  <a:lnTo>
                    <a:pt x="1113690" y="258174"/>
                  </a:lnTo>
                  <a:lnTo>
                    <a:pt x="1087516" y="300750"/>
                  </a:lnTo>
                  <a:lnTo>
                    <a:pt x="1064747" y="347481"/>
                  </a:lnTo>
                  <a:lnTo>
                    <a:pt x="1021391" y="319480"/>
                  </a:lnTo>
                  <a:lnTo>
                    <a:pt x="976334" y="296817"/>
                  </a:lnTo>
                  <a:lnTo>
                    <a:pt x="929900" y="279575"/>
                  </a:lnTo>
                  <a:lnTo>
                    <a:pt x="882411" y="267835"/>
                  </a:lnTo>
                  <a:lnTo>
                    <a:pt x="834189" y="261681"/>
                  </a:lnTo>
                  <a:lnTo>
                    <a:pt x="785556" y="261193"/>
                  </a:lnTo>
                  <a:lnTo>
                    <a:pt x="736833" y="266455"/>
                  </a:lnTo>
                  <a:lnTo>
                    <a:pt x="695439" y="275529"/>
                  </a:lnTo>
                  <a:lnTo>
                    <a:pt x="655416" y="288492"/>
                  </a:lnTo>
                  <a:lnTo>
                    <a:pt x="616878" y="305162"/>
                  </a:lnTo>
                  <a:lnTo>
                    <a:pt x="579938" y="325355"/>
                  </a:lnTo>
                  <a:lnTo>
                    <a:pt x="544708" y="348888"/>
                  </a:lnTo>
                  <a:lnTo>
                    <a:pt x="511302" y="375579"/>
                  </a:lnTo>
                  <a:lnTo>
                    <a:pt x="479833" y="405243"/>
                  </a:lnTo>
                  <a:lnTo>
                    <a:pt x="450413" y="437698"/>
                  </a:lnTo>
                  <a:lnTo>
                    <a:pt x="423155" y="472761"/>
                  </a:lnTo>
                  <a:lnTo>
                    <a:pt x="398172" y="510248"/>
                  </a:lnTo>
                  <a:lnTo>
                    <a:pt x="375577" y="549976"/>
                  </a:lnTo>
                  <a:lnTo>
                    <a:pt x="355483" y="591762"/>
                  </a:lnTo>
                  <a:lnTo>
                    <a:pt x="338002" y="635424"/>
                  </a:lnTo>
                  <a:lnTo>
                    <a:pt x="323248" y="680777"/>
                  </a:lnTo>
                  <a:lnTo>
                    <a:pt x="311334" y="727638"/>
                  </a:lnTo>
                  <a:lnTo>
                    <a:pt x="302372" y="775825"/>
                  </a:lnTo>
                  <a:lnTo>
                    <a:pt x="296474" y="825154"/>
                  </a:lnTo>
                  <a:lnTo>
                    <a:pt x="293755" y="875442"/>
                  </a:lnTo>
                  <a:lnTo>
                    <a:pt x="294327" y="926507"/>
                  </a:lnTo>
                  <a:lnTo>
                    <a:pt x="298302" y="978163"/>
                  </a:lnTo>
                  <a:lnTo>
                    <a:pt x="295508" y="987434"/>
                  </a:lnTo>
                  <a:lnTo>
                    <a:pt x="251544" y="996815"/>
                  </a:lnTo>
                  <a:lnTo>
                    <a:pt x="209465" y="1013263"/>
                  </a:lnTo>
                  <a:lnTo>
                    <a:pt x="169775" y="1036380"/>
                  </a:lnTo>
                  <a:lnTo>
                    <a:pt x="132975" y="1065769"/>
                  </a:lnTo>
                  <a:lnTo>
                    <a:pt x="99567" y="1101031"/>
                  </a:lnTo>
                  <a:lnTo>
                    <a:pt x="70054" y="1141769"/>
                  </a:lnTo>
                  <a:lnTo>
                    <a:pt x="44937" y="1187586"/>
                  </a:lnTo>
                  <a:lnTo>
                    <a:pt x="26270" y="1233447"/>
                  </a:lnTo>
                  <a:lnTo>
                    <a:pt x="12632" y="1280762"/>
                  </a:lnTo>
                  <a:lnTo>
                    <a:pt x="3912" y="1329006"/>
                  </a:lnTo>
                  <a:lnTo>
                    <a:pt x="0" y="1377656"/>
                  </a:lnTo>
                  <a:lnTo>
                    <a:pt x="783" y="1426186"/>
                  </a:lnTo>
                  <a:lnTo>
                    <a:pt x="6151" y="1474072"/>
                  </a:lnTo>
                  <a:lnTo>
                    <a:pt x="15994" y="1520789"/>
                  </a:lnTo>
                  <a:lnTo>
                    <a:pt x="30200" y="1565811"/>
                  </a:lnTo>
                  <a:lnTo>
                    <a:pt x="48658" y="1608615"/>
                  </a:lnTo>
                  <a:lnTo>
                    <a:pt x="71258" y="1648676"/>
                  </a:lnTo>
                  <a:lnTo>
                    <a:pt x="97887" y="1685468"/>
                  </a:lnTo>
                  <a:lnTo>
                    <a:pt x="128436" y="1718467"/>
                  </a:lnTo>
                  <a:lnTo>
                    <a:pt x="162793" y="1747148"/>
                  </a:lnTo>
                  <a:lnTo>
                    <a:pt x="136427" y="1786493"/>
                  </a:lnTo>
                  <a:lnTo>
                    <a:pt x="114467" y="1829155"/>
                  </a:lnTo>
                  <a:lnTo>
                    <a:pt x="97056" y="1874578"/>
                  </a:lnTo>
                  <a:lnTo>
                    <a:pt x="84339" y="1922207"/>
                  </a:lnTo>
                  <a:lnTo>
                    <a:pt x="76461" y="1971487"/>
                  </a:lnTo>
                  <a:lnTo>
                    <a:pt x="73566" y="2021862"/>
                  </a:lnTo>
                  <a:lnTo>
                    <a:pt x="75798" y="2072776"/>
                  </a:lnTo>
                  <a:lnTo>
                    <a:pt x="83203" y="2123116"/>
                  </a:lnTo>
                  <a:lnTo>
                    <a:pt x="95341" y="2170868"/>
                  </a:lnTo>
                  <a:lnTo>
                    <a:pt x="111868" y="2215696"/>
                  </a:lnTo>
                  <a:lnTo>
                    <a:pt x="132439" y="2257266"/>
                  </a:lnTo>
                  <a:lnTo>
                    <a:pt x="156711" y="2295245"/>
                  </a:lnTo>
                  <a:lnTo>
                    <a:pt x="184340" y="2329297"/>
                  </a:lnTo>
                  <a:lnTo>
                    <a:pt x="214982" y="2359089"/>
                  </a:lnTo>
                  <a:lnTo>
                    <a:pt x="248292" y="2384287"/>
                  </a:lnTo>
                  <a:lnTo>
                    <a:pt x="283926" y="2404554"/>
                  </a:lnTo>
                  <a:lnTo>
                    <a:pt x="321541" y="2419559"/>
                  </a:lnTo>
                  <a:lnTo>
                    <a:pt x="360793" y="2428965"/>
                  </a:lnTo>
                  <a:lnTo>
                    <a:pt x="401337" y="2432439"/>
                  </a:lnTo>
                  <a:lnTo>
                    <a:pt x="442828" y="2429646"/>
                  </a:lnTo>
                  <a:lnTo>
                    <a:pt x="446892" y="2438409"/>
                  </a:lnTo>
                  <a:lnTo>
                    <a:pt x="472928" y="2488091"/>
                  </a:lnTo>
                  <a:lnTo>
                    <a:pt x="499045" y="2530527"/>
                  </a:lnTo>
                  <a:lnTo>
                    <a:pt x="527247" y="2569987"/>
                  </a:lnTo>
                  <a:lnTo>
                    <a:pt x="557379" y="2606424"/>
                  </a:lnTo>
                  <a:lnTo>
                    <a:pt x="589285" y="2639789"/>
                  </a:lnTo>
                  <a:lnTo>
                    <a:pt x="622810" y="2670036"/>
                  </a:lnTo>
                  <a:lnTo>
                    <a:pt x="657798" y="2697115"/>
                  </a:lnTo>
                  <a:lnTo>
                    <a:pt x="694093" y="2720979"/>
                  </a:lnTo>
                  <a:lnTo>
                    <a:pt x="731541" y="2741580"/>
                  </a:lnTo>
                  <a:lnTo>
                    <a:pt x="769986" y="2758870"/>
                  </a:lnTo>
                  <a:lnTo>
                    <a:pt x="809271" y="2772800"/>
                  </a:lnTo>
                  <a:lnTo>
                    <a:pt x="849242" y="2783324"/>
                  </a:lnTo>
                  <a:lnTo>
                    <a:pt x="889744" y="2790393"/>
                  </a:lnTo>
                  <a:lnTo>
                    <a:pt x="930620" y="2793959"/>
                  </a:lnTo>
                  <a:lnTo>
                    <a:pt x="971715" y="2793974"/>
                  </a:lnTo>
                  <a:lnTo>
                    <a:pt x="1012873" y="2790391"/>
                  </a:lnTo>
                  <a:lnTo>
                    <a:pt x="1053940" y="2783161"/>
                  </a:lnTo>
                  <a:lnTo>
                    <a:pt x="1094760" y="2772236"/>
                  </a:lnTo>
                  <a:lnTo>
                    <a:pt x="1135176" y="2757569"/>
                  </a:lnTo>
                  <a:lnTo>
                    <a:pt x="1175034" y="2739111"/>
                  </a:lnTo>
                  <a:lnTo>
                    <a:pt x="1214179" y="2716814"/>
                  </a:lnTo>
                  <a:lnTo>
                    <a:pt x="1252453" y="2690631"/>
                  </a:lnTo>
                  <a:lnTo>
                    <a:pt x="1278644" y="2734863"/>
                  </a:lnTo>
                  <a:lnTo>
                    <a:pt x="1307651" y="2775902"/>
                  </a:lnTo>
                  <a:lnTo>
                    <a:pt x="1339277" y="2813569"/>
                  </a:lnTo>
                  <a:lnTo>
                    <a:pt x="1373326" y="2847683"/>
                  </a:lnTo>
                  <a:lnTo>
                    <a:pt x="1409601" y="2878064"/>
                  </a:lnTo>
                  <a:lnTo>
                    <a:pt x="1447906" y="2904533"/>
                  </a:lnTo>
                  <a:lnTo>
                    <a:pt x="1488045" y="2926909"/>
                  </a:lnTo>
                  <a:lnTo>
                    <a:pt x="1529821" y="2945012"/>
                  </a:lnTo>
                  <a:lnTo>
                    <a:pt x="1572667" y="2958639"/>
                  </a:lnTo>
                  <a:lnTo>
                    <a:pt x="1615573" y="2967558"/>
                  </a:lnTo>
                  <a:lnTo>
                    <a:pt x="1658346" y="2971898"/>
                  </a:lnTo>
                  <a:lnTo>
                    <a:pt x="1700796" y="2971785"/>
                  </a:lnTo>
                  <a:lnTo>
                    <a:pt x="1742730" y="2967346"/>
                  </a:lnTo>
                  <a:lnTo>
                    <a:pt x="1783957" y="2958709"/>
                  </a:lnTo>
                  <a:lnTo>
                    <a:pt x="1824286" y="2945999"/>
                  </a:lnTo>
                  <a:lnTo>
                    <a:pt x="1863524" y="2929345"/>
                  </a:lnTo>
                  <a:lnTo>
                    <a:pt x="1901480" y="2908873"/>
                  </a:lnTo>
                  <a:lnTo>
                    <a:pt x="1937963" y="2884710"/>
                  </a:lnTo>
                  <a:lnTo>
                    <a:pt x="1972781" y="2856982"/>
                  </a:lnTo>
                  <a:lnTo>
                    <a:pt x="2005741" y="2825818"/>
                  </a:lnTo>
                  <a:lnTo>
                    <a:pt x="2036654" y="2791344"/>
                  </a:lnTo>
                  <a:lnTo>
                    <a:pt x="2065326" y="2753688"/>
                  </a:lnTo>
                  <a:lnTo>
                    <a:pt x="2091566" y="2712975"/>
                  </a:lnTo>
                  <a:lnTo>
                    <a:pt x="2115183" y="2669333"/>
                  </a:lnTo>
                  <a:lnTo>
                    <a:pt x="2135985" y="2622889"/>
                  </a:lnTo>
                  <a:lnTo>
                    <a:pt x="2153781" y="2573770"/>
                  </a:lnTo>
                  <a:lnTo>
                    <a:pt x="2168377" y="2522102"/>
                  </a:lnTo>
                  <a:lnTo>
                    <a:pt x="2210795" y="2550849"/>
                  </a:lnTo>
                  <a:lnTo>
                    <a:pt x="2255317" y="2573585"/>
                  </a:lnTo>
                  <a:lnTo>
                    <a:pt x="2301514" y="2590152"/>
                  </a:lnTo>
                  <a:lnTo>
                    <a:pt x="2348961" y="2600391"/>
                  </a:lnTo>
                  <a:lnTo>
                    <a:pt x="2397231" y="2604144"/>
                  </a:lnTo>
                  <a:lnTo>
                    <a:pt x="2439502" y="2602087"/>
                  </a:lnTo>
                  <a:lnTo>
                    <a:pt x="2480667" y="2595214"/>
                  </a:lnTo>
                  <a:lnTo>
                    <a:pt x="2520542" y="2583749"/>
                  </a:lnTo>
                  <a:lnTo>
                    <a:pt x="2558941" y="2567919"/>
                  </a:lnTo>
                  <a:lnTo>
                    <a:pt x="2595679" y="2547949"/>
                  </a:lnTo>
                  <a:lnTo>
                    <a:pt x="2630571" y="2524063"/>
                  </a:lnTo>
                  <a:lnTo>
                    <a:pt x="2663432" y="2496487"/>
                  </a:lnTo>
                  <a:lnTo>
                    <a:pt x="2694076" y="2465446"/>
                  </a:lnTo>
                  <a:lnTo>
                    <a:pt x="2722318" y="2431165"/>
                  </a:lnTo>
                  <a:lnTo>
                    <a:pt x="2747973" y="2393870"/>
                  </a:lnTo>
                  <a:lnTo>
                    <a:pt x="2770857" y="2353786"/>
                  </a:lnTo>
                  <a:lnTo>
                    <a:pt x="2790783" y="2311137"/>
                  </a:lnTo>
                  <a:lnTo>
                    <a:pt x="2807566" y="2266150"/>
                  </a:lnTo>
                  <a:lnTo>
                    <a:pt x="2821022" y="2219049"/>
                  </a:lnTo>
                  <a:lnTo>
                    <a:pt x="2830965" y="2170059"/>
                  </a:lnTo>
                  <a:lnTo>
                    <a:pt x="2837211" y="2119406"/>
                  </a:lnTo>
                  <a:lnTo>
                    <a:pt x="2839572" y="2067315"/>
                  </a:lnTo>
                  <a:lnTo>
                    <a:pt x="2891384" y="2054759"/>
                  </a:lnTo>
                  <a:lnTo>
                    <a:pt x="2941709" y="2035807"/>
                  </a:lnTo>
                  <a:lnTo>
                    <a:pt x="2990156" y="2010650"/>
                  </a:lnTo>
                  <a:lnTo>
                    <a:pt x="3036335" y="1979476"/>
                  </a:lnTo>
                  <a:lnTo>
                    <a:pt x="3079856" y="1942474"/>
                  </a:lnTo>
                  <a:lnTo>
                    <a:pt x="3112238" y="1909122"/>
                  </a:lnTo>
                  <a:lnTo>
                    <a:pt x="3141855" y="1873224"/>
                  </a:lnTo>
                  <a:lnTo>
                    <a:pt x="3168681" y="1835012"/>
                  </a:lnTo>
                  <a:lnTo>
                    <a:pt x="3192693" y="1794712"/>
                  </a:lnTo>
                  <a:lnTo>
                    <a:pt x="3213867" y="1752556"/>
                  </a:lnTo>
                  <a:lnTo>
                    <a:pt x="3232178" y="1708771"/>
                  </a:lnTo>
                  <a:lnTo>
                    <a:pt x="3247602" y="1663587"/>
                  </a:lnTo>
                  <a:lnTo>
                    <a:pt x="3260115" y="1617233"/>
                  </a:lnTo>
                  <a:lnTo>
                    <a:pt x="3269692" y="1569937"/>
                  </a:lnTo>
                  <a:lnTo>
                    <a:pt x="3276310" y="1521930"/>
                  </a:lnTo>
                  <a:lnTo>
                    <a:pt x="3279943" y="1473440"/>
                  </a:lnTo>
                  <a:lnTo>
                    <a:pt x="3280567" y="1424695"/>
                  </a:lnTo>
                  <a:lnTo>
                    <a:pt x="3278159" y="1375927"/>
                  </a:lnTo>
                  <a:lnTo>
                    <a:pt x="3272694" y="1327362"/>
                  </a:lnTo>
                  <a:lnTo>
                    <a:pt x="3264147" y="1279231"/>
                  </a:lnTo>
                  <a:lnTo>
                    <a:pt x="3252495" y="1231762"/>
                  </a:lnTo>
                  <a:lnTo>
                    <a:pt x="3237713" y="1185185"/>
                  </a:lnTo>
                  <a:lnTo>
                    <a:pt x="3219777" y="1139728"/>
                  </a:lnTo>
                  <a:lnTo>
                    <a:pt x="3198662" y="1095622"/>
                  </a:lnTo>
                  <a:lnTo>
                    <a:pt x="3174344" y="1053093"/>
                  </a:lnTo>
                  <a:lnTo>
                    <a:pt x="3179653" y="1036974"/>
                  </a:lnTo>
                  <a:lnTo>
                    <a:pt x="3192886" y="987307"/>
                  </a:lnTo>
                  <a:lnTo>
                    <a:pt x="3201734" y="937278"/>
                  </a:lnTo>
                  <a:lnTo>
                    <a:pt x="3206370" y="887361"/>
                  </a:lnTo>
                  <a:lnTo>
                    <a:pt x="3206936" y="837865"/>
                  </a:lnTo>
                  <a:lnTo>
                    <a:pt x="3203574" y="789098"/>
                  </a:lnTo>
                  <a:lnTo>
                    <a:pt x="3196428" y="741369"/>
                  </a:lnTo>
                  <a:lnTo>
                    <a:pt x="3185640" y="694987"/>
                  </a:lnTo>
                  <a:lnTo>
                    <a:pt x="3171352" y="650261"/>
                  </a:lnTo>
                  <a:lnTo>
                    <a:pt x="3153707" y="607498"/>
                  </a:lnTo>
                  <a:lnTo>
                    <a:pt x="3132847" y="567008"/>
                  </a:lnTo>
                  <a:lnTo>
                    <a:pt x="3108915" y="529099"/>
                  </a:lnTo>
                  <a:lnTo>
                    <a:pt x="3082054" y="494080"/>
                  </a:lnTo>
                  <a:lnTo>
                    <a:pt x="3052405" y="462260"/>
                  </a:lnTo>
                  <a:lnTo>
                    <a:pt x="3020111" y="433946"/>
                  </a:lnTo>
                  <a:lnTo>
                    <a:pt x="2985315" y="409449"/>
                  </a:lnTo>
                  <a:lnTo>
                    <a:pt x="2948160" y="389076"/>
                  </a:lnTo>
                  <a:lnTo>
                    <a:pt x="2908787" y="373135"/>
                  </a:lnTo>
                  <a:lnTo>
                    <a:pt x="2898863" y="322208"/>
                  </a:lnTo>
                  <a:lnTo>
                    <a:pt x="2884342" y="273356"/>
                  </a:lnTo>
                  <a:lnTo>
                    <a:pt x="2865433" y="227022"/>
                  </a:lnTo>
                  <a:lnTo>
                    <a:pt x="2842343" y="183651"/>
                  </a:lnTo>
                  <a:lnTo>
                    <a:pt x="2815281" y="143689"/>
                  </a:lnTo>
                  <a:lnTo>
                    <a:pt x="2784454" y="107578"/>
                  </a:lnTo>
                  <a:lnTo>
                    <a:pt x="2750082" y="75688"/>
                  </a:lnTo>
                  <a:lnTo>
                    <a:pt x="2713734" y="49442"/>
                  </a:lnTo>
                  <a:lnTo>
                    <a:pt x="2675802" y="28801"/>
                  </a:lnTo>
                  <a:lnTo>
                    <a:pt x="2636674" y="13724"/>
                  </a:lnTo>
                  <a:lnTo>
                    <a:pt x="2596739" y="4173"/>
                  </a:lnTo>
                  <a:lnTo>
                    <a:pt x="2556388" y="10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1647" y="2448804"/>
              <a:ext cx="3281045" cy="2972435"/>
            </a:xfrm>
            <a:custGeom>
              <a:avLst/>
              <a:gdLst/>
              <a:ahLst/>
              <a:cxnLst/>
              <a:rect l="l" t="t" r="r" b="b"/>
              <a:pathLst>
                <a:path w="3281045" h="2972435">
                  <a:moveTo>
                    <a:pt x="298302" y="978163"/>
                  </a:moveTo>
                  <a:lnTo>
                    <a:pt x="294327" y="926507"/>
                  </a:lnTo>
                  <a:lnTo>
                    <a:pt x="293755" y="875442"/>
                  </a:lnTo>
                  <a:lnTo>
                    <a:pt x="296474" y="825154"/>
                  </a:lnTo>
                  <a:lnTo>
                    <a:pt x="302372" y="775825"/>
                  </a:lnTo>
                  <a:lnTo>
                    <a:pt x="311334" y="727638"/>
                  </a:lnTo>
                  <a:lnTo>
                    <a:pt x="323248" y="680777"/>
                  </a:lnTo>
                  <a:lnTo>
                    <a:pt x="338002" y="635424"/>
                  </a:lnTo>
                  <a:lnTo>
                    <a:pt x="355483" y="591762"/>
                  </a:lnTo>
                  <a:lnTo>
                    <a:pt x="375577" y="549976"/>
                  </a:lnTo>
                  <a:lnTo>
                    <a:pt x="398172" y="510248"/>
                  </a:lnTo>
                  <a:lnTo>
                    <a:pt x="423155" y="472761"/>
                  </a:lnTo>
                  <a:lnTo>
                    <a:pt x="450413" y="437698"/>
                  </a:lnTo>
                  <a:lnTo>
                    <a:pt x="479833" y="405243"/>
                  </a:lnTo>
                  <a:lnTo>
                    <a:pt x="511302" y="375579"/>
                  </a:lnTo>
                  <a:lnTo>
                    <a:pt x="544708" y="348888"/>
                  </a:lnTo>
                  <a:lnTo>
                    <a:pt x="579938" y="325355"/>
                  </a:lnTo>
                  <a:lnTo>
                    <a:pt x="616878" y="305162"/>
                  </a:lnTo>
                  <a:lnTo>
                    <a:pt x="655416" y="288492"/>
                  </a:lnTo>
                  <a:lnTo>
                    <a:pt x="695439" y="275529"/>
                  </a:lnTo>
                  <a:lnTo>
                    <a:pt x="736833" y="266455"/>
                  </a:lnTo>
                  <a:lnTo>
                    <a:pt x="785556" y="261193"/>
                  </a:lnTo>
                  <a:lnTo>
                    <a:pt x="834189" y="261681"/>
                  </a:lnTo>
                  <a:lnTo>
                    <a:pt x="882411" y="267835"/>
                  </a:lnTo>
                  <a:lnTo>
                    <a:pt x="929900" y="279575"/>
                  </a:lnTo>
                  <a:lnTo>
                    <a:pt x="976334" y="296817"/>
                  </a:lnTo>
                  <a:lnTo>
                    <a:pt x="1021391" y="319480"/>
                  </a:lnTo>
                  <a:lnTo>
                    <a:pt x="1064747" y="347481"/>
                  </a:lnTo>
                  <a:lnTo>
                    <a:pt x="1087516" y="300750"/>
                  </a:lnTo>
                  <a:lnTo>
                    <a:pt x="1113690" y="258174"/>
                  </a:lnTo>
                  <a:lnTo>
                    <a:pt x="1142934" y="219882"/>
                  </a:lnTo>
                  <a:lnTo>
                    <a:pt x="1174914" y="185999"/>
                  </a:lnTo>
                  <a:lnTo>
                    <a:pt x="1209297" y="156652"/>
                  </a:lnTo>
                  <a:lnTo>
                    <a:pt x="1245748" y="131968"/>
                  </a:lnTo>
                  <a:lnTo>
                    <a:pt x="1283933" y="112072"/>
                  </a:lnTo>
                  <a:lnTo>
                    <a:pt x="1323517" y="97091"/>
                  </a:lnTo>
                  <a:lnTo>
                    <a:pt x="1364168" y="87152"/>
                  </a:lnTo>
                  <a:lnTo>
                    <a:pt x="1405550" y="82381"/>
                  </a:lnTo>
                  <a:lnTo>
                    <a:pt x="1447329" y="82904"/>
                  </a:lnTo>
                  <a:lnTo>
                    <a:pt x="1489171" y="88848"/>
                  </a:lnTo>
                  <a:lnTo>
                    <a:pt x="1530743" y="100340"/>
                  </a:lnTo>
                  <a:lnTo>
                    <a:pt x="1571709" y="117506"/>
                  </a:lnTo>
                  <a:lnTo>
                    <a:pt x="1611736" y="140471"/>
                  </a:lnTo>
                  <a:lnTo>
                    <a:pt x="1661251" y="178841"/>
                  </a:lnTo>
                  <a:lnTo>
                    <a:pt x="1705716" y="225688"/>
                  </a:lnTo>
                  <a:lnTo>
                    <a:pt x="1728483" y="177708"/>
                  </a:lnTo>
                  <a:lnTo>
                    <a:pt x="1755600" y="134943"/>
                  </a:lnTo>
                  <a:lnTo>
                    <a:pt x="1786540" y="97611"/>
                  </a:lnTo>
                  <a:lnTo>
                    <a:pt x="1820774" y="65932"/>
                  </a:lnTo>
                  <a:lnTo>
                    <a:pt x="1857773" y="40125"/>
                  </a:lnTo>
                  <a:lnTo>
                    <a:pt x="1897010" y="20409"/>
                  </a:lnTo>
                  <a:lnTo>
                    <a:pt x="1937956" y="7003"/>
                  </a:lnTo>
                  <a:lnTo>
                    <a:pt x="1980084" y="127"/>
                  </a:lnTo>
                  <a:lnTo>
                    <a:pt x="2022863" y="0"/>
                  </a:lnTo>
                  <a:lnTo>
                    <a:pt x="2065767" y="6840"/>
                  </a:lnTo>
                  <a:lnTo>
                    <a:pt x="2108268" y="20867"/>
                  </a:lnTo>
                  <a:lnTo>
                    <a:pt x="2149835" y="42300"/>
                  </a:lnTo>
                  <a:lnTo>
                    <a:pt x="2182625" y="65522"/>
                  </a:lnTo>
                  <a:lnTo>
                    <a:pt x="2212986" y="93100"/>
                  </a:lnTo>
                  <a:lnTo>
                    <a:pt x="2240633" y="124775"/>
                  </a:lnTo>
                  <a:lnTo>
                    <a:pt x="2265278" y="160283"/>
                  </a:lnTo>
                  <a:lnTo>
                    <a:pt x="2294951" y="121897"/>
                  </a:lnTo>
                  <a:lnTo>
                    <a:pt x="2327321" y="88677"/>
                  </a:lnTo>
                  <a:lnTo>
                    <a:pt x="2361999" y="60665"/>
                  </a:lnTo>
                  <a:lnTo>
                    <a:pt x="2398597" y="37901"/>
                  </a:lnTo>
                  <a:lnTo>
                    <a:pt x="2436723" y="20423"/>
                  </a:lnTo>
                  <a:lnTo>
                    <a:pt x="2475990" y="8271"/>
                  </a:lnTo>
                  <a:lnTo>
                    <a:pt x="2516008" y="1486"/>
                  </a:lnTo>
                  <a:lnTo>
                    <a:pt x="2556388" y="106"/>
                  </a:lnTo>
                  <a:lnTo>
                    <a:pt x="2596739" y="4173"/>
                  </a:lnTo>
                  <a:lnTo>
                    <a:pt x="2636674" y="13724"/>
                  </a:lnTo>
                  <a:lnTo>
                    <a:pt x="2675802" y="28801"/>
                  </a:lnTo>
                  <a:lnTo>
                    <a:pt x="2713734" y="49442"/>
                  </a:lnTo>
                  <a:lnTo>
                    <a:pt x="2750082" y="75688"/>
                  </a:lnTo>
                  <a:lnTo>
                    <a:pt x="2784454" y="107578"/>
                  </a:lnTo>
                  <a:lnTo>
                    <a:pt x="2815281" y="143689"/>
                  </a:lnTo>
                  <a:lnTo>
                    <a:pt x="2842343" y="183651"/>
                  </a:lnTo>
                  <a:lnTo>
                    <a:pt x="2865433" y="227022"/>
                  </a:lnTo>
                  <a:lnTo>
                    <a:pt x="2884342" y="273356"/>
                  </a:lnTo>
                  <a:lnTo>
                    <a:pt x="2898863" y="322208"/>
                  </a:lnTo>
                  <a:lnTo>
                    <a:pt x="2908787" y="373135"/>
                  </a:lnTo>
                  <a:lnTo>
                    <a:pt x="2948160" y="389076"/>
                  </a:lnTo>
                  <a:lnTo>
                    <a:pt x="2985315" y="409449"/>
                  </a:lnTo>
                  <a:lnTo>
                    <a:pt x="3020111" y="433946"/>
                  </a:lnTo>
                  <a:lnTo>
                    <a:pt x="3052405" y="462260"/>
                  </a:lnTo>
                  <a:lnTo>
                    <a:pt x="3082054" y="494080"/>
                  </a:lnTo>
                  <a:lnTo>
                    <a:pt x="3108915" y="529099"/>
                  </a:lnTo>
                  <a:lnTo>
                    <a:pt x="3132847" y="567008"/>
                  </a:lnTo>
                  <a:lnTo>
                    <a:pt x="3153707" y="607498"/>
                  </a:lnTo>
                  <a:lnTo>
                    <a:pt x="3171352" y="650261"/>
                  </a:lnTo>
                  <a:lnTo>
                    <a:pt x="3185640" y="694987"/>
                  </a:lnTo>
                  <a:lnTo>
                    <a:pt x="3196428" y="741369"/>
                  </a:lnTo>
                  <a:lnTo>
                    <a:pt x="3203574" y="789098"/>
                  </a:lnTo>
                  <a:lnTo>
                    <a:pt x="3206936" y="837865"/>
                  </a:lnTo>
                  <a:lnTo>
                    <a:pt x="3206370" y="887361"/>
                  </a:lnTo>
                  <a:lnTo>
                    <a:pt x="3201734" y="937278"/>
                  </a:lnTo>
                  <a:lnTo>
                    <a:pt x="3192886" y="987307"/>
                  </a:lnTo>
                  <a:lnTo>
                    <a:pt x="3179653" y="1036974"/>
                  </a:lnTo>
                  <a:lnTo>
                    <a:pt x="3174344" y="1053093"/>
                  </a:lnTo>
                  <a:lnTo>
                    <a:pt x="3198662" y="1095622"/>
                  </a:lnTo>
                  <a:lnTo>
                    <a:pt x="3219777" y="1139728"/>
                  </a:lnTo>
                  <a:lnTo>
                    <a:pt x="3237713" y="1185185"/>
                  </a:lnTo>
                  <a:lnTo>
                    <a:pt x="3252495" y="1231762"/>
                  </a:lnTo>
                  <a:lnTo>
                    <a:pt x="3264147" y="1279231"/>
                  </a:lnTo>
                  <a:lnTo>
                    <a:pt x="3272694" y="1327362"/>
                  </a:lnTo>
                  <a:lnTo>
                    <a:pt x="3278159" y="1375927"/>
                  </a:lnTo>
                  <a:lnTo>
                    <a:pt x="3280567" y="1424695"/>
                  </a:lnTo>
                  <a:lnTo>
                    <a:pt x="3279943" y="1473440"/>
                  </a:lnTo>
                  <a:lnTo>
                    <a:pt x="3276310" y="1521930"/>
                  </a:lnTo>
                  <a:lnTo>
                    <a:pt x="3269692" y="1569937"/>
                  </a:lnTo>
                  <a:lnTo>
                    <a:pt x="3260115" y="1617233"/>
                  </a:lnTo>
                  <a:lnTo>
                    <a:pt x="3247602" y="1663587"/>
                  </a:lnTo>
                  <a:lnTo>
                    <a:pt x="3232178" y="1708771"/>
                  </a:lnTo>
                  <a:lnTo>
                    <a:pt x="3213867" y="1752556"/>
                  </a:lnTo>
                  <a:lnTo>
                    <a:pt x="3192693" y="1794712"/>
                  </a:lnTo>
                  <a:lnTo>
                    <a:pt x="3168681" y="1835012"/>
                  </a:lnTo>
                  <a:lnTo>
                    <a:pt x="3141855" y="1873224"/>
                  </a:lnTo>
                  <a:lnTo>
                    <a:pt x="3112238" y="1909122"/>
                  </a:lnTo>
                  <a:lnTo>
                    <a:pt x="3079856" y="1942474"/>
                  </a:lnTo>
                  <a:lnTo>
                    <a:pt x="3036335" y="1979476"/>
                  </a:lnTo>
                  <a:lnTo>
                    <a:pt x="2990156" y="2010650"/>
                  </a:lnTo>
                  <a:lnTo>
                    <a:pt x="2941709" y="2035807"/>
                  </a:lnTo>
                  <a:lnTo>
                    <a:pt x="2891384" y="2054759"/>
                  </a:lnTo>
                  <a:lnTo>
                    <a:pt x="2839572" y="2067315"/>
                  </a:lnTo>
                  <a:lnTo>
                    <a:pt x="2837211" y="2119406"/>
                  </a:lnTo>
                  <a:lnTo>
                    <a:pt x="2830965" y="2170059"/>
                  </a:lnTo>
                  <a:lnTo>
                    <a:pt x="2821022" y="2219049"/>
                  </a:lnTo>
                  <a:lnTo>
                    <a:pt x="2807566" y="2266150"/>
                  </a:lnTo>
                  <a:lnTo>
                    <a:pt x="2790783" y="2311137"/>
                  </a:lnTo>
                  <a:lnTo>
                    <a:pt x="2770857" y="2353786"/>
                  </a:lnTo>
                  <a:lnTo>
                    <a:pt x="2747973" y="2393870"/>
                  </a:lnTo>
                  <a:lnTo>
                    <a:pt x="2722318" y="2431165"/>
                  </a:lnTo>
                  <a:lnTo>
                    <a:pt x="2694076" y="2465446"/>
                  </a:lnTo>
                  <a:lnTo>
                    <a:pt x="2663432" y="2496487"/>
                  </a:lnTo>
                  <a:lnTo>
                    <a:pt x="2630571" y="2524063"/>
                  </a:lnTo>
                  <a:lnTo>
                    <a:pt x="2595679" y="2547949"/>
                  </a:lnTo>
                  <a:lnTo>
                    <a:pt x="2558941" y="2567919"/>
                  </a:lnTo>
                  <a:lnTo>
                    <a:pt x="2520542" y="2583749"/>
                  </a:lnTo>
                  <a:lnTo>
                    <a:pt x="2480667" y="2595214"/>
                  </a:lnTo>
                  <a:lnTo>
                    <a:pt x="2439502" y="2602087"/>
                  </a:lnTo>
                  <a:lnTo>
                    <a:pt x="2397231" y="2604144"/>
                  </a:lnTo>
                  <a:lnTo>
                    <a:pt x="2348961" y="2600391"/>
                  </a:lnTo>
                  <a:lnTo>
                    <a:pt x="2301514" y="2590152"/>
                  </a:lnTo>
                  <a:lnTo>
                    <a:pt x="2255317" y="2573585"/>
                  </a:lnTo>
                  <a:lnTo>
                    <a:pt x="2210795" y="2550849"/>
                  </a:lnTo>
                  <a:lnTo>
                    <a:pt x="2168377" y="2522102"/>
                  </a:lnTo>
                  <a:lnTo>
                    <a:pt x="2153781" y="2573770"/>
                  </a:lnTo>
                  <a:lnTo>
                    <a:pt x="2135985" y="2622889"/>
                  </a:lnTo>
                  <a:lnTo>
                    <a:pt x="2115183" y="2669333"/>
                  </a:lnTo>
                  <a:lnTo>
                    <a:pt x="2091566" y="2712975"/>
                  </a:lnTo>
                  <a:lnTo>
                    <a:pt x="2065326" y="2753688"/>
                  </a:lnTo>
                  <a:lnTo>
                    <a:pt x="2036654" y="2791344"/>
                  </a:lnTo>
                  <a:lnTo>
                    <a:pt x="2005741" y="2825818"/>
                  </a:lnTo>
                  <a:lnTo>
                    <a:pt x="1972781" y="2856982"/>
                  </a:lnTo>
                  <a:lnTo>
                    <a:pt x="1937963" y="2884710"/>
                  </a:lnTo>
                  <a:lnTo>
                    <a:pt x="1901480" y="2908873"/>
                  </a:lnTo>
                  <a:lnTo>
                    <a:pt x="1863524" y="2929345"/>
                  </a:lnTo>
                  <a:lnTo>
                    <a:pt x="1824286" y="2945999"/>
                  </a:lnTo>
                  <a:lnTo>
                    <a:pt x="1783957" y="2958709"/>
                  </a:lnTo>
                  <a:lnTo>
                    <a:pt x="1742730" y="2967346"/>
                  </a:lnTo>
                  <a:lnTo>
                    <a:pt x="1700796" y="2971785"/>
                  </a:lnTo>
                  <a:lnTo>
                    <a:pt x="1658346" y="2971898"/>
                  </a:lnTo>
                  <a:lnTo>
                    <a:pt x="1615573" y="2967558"/>
                  </a:lnTo>
                  <a:lnTo>
                    <a:pt x="1572667" y="2958639"/>
                  </a:lnTo>
                  <a:lnTo>
                    <a:pt x="1529821" y="2945012"/>
                  </a:lnTo>
                  <a:lnTo>
                    <a:pt x="1488045" y="2926909"/>
                  </a:lnTo>
                  <a:lnTo>
                    <a:pt x="1447906" y="2904533"/>
                  </a:lnTo>
                  <a:lnTo>
                    <a:pt x="1409601" y="2878064"/>
                  </a:lnTo>
                  <a:lnTo>
                    <a:pt x="1373326" y="2847683"/>
                  </a:lnTo>
                  <a:lnTo>
                    <a:pt x="1339277" y="2813569"/>
                  </a:lnTo>
                  <a:lnTo>
                    <a:pt x="1307651" y="2775902"/>
                  </a:lnTo>
                  <a:lnTo>
                    <a:pt x="1278644" y="2734863"/>
                  </a:lnTo>
                  <a:lnTo>
                    <a:pt x="1252453" y="2690631"/>
                  </a:lnTo>
                  <a:lnTo>
                    <a:pt x="1214179" y="2716814"/>
                  </a:lnTo>
                  <a:lnTo>
                    <a:pt x="1175034" y="2739111"/>
                  </a:lnTo>
                  <a:lnTo>
                    <a:pt x="1135176" y="2757569"/>
                  </a:lnTo>
                  <a:lnTo>
                    <a:pt x="1094760" y="2772236"/>
                  </a:lnTo>
                  <a:lnTo>
                    <a:pt x="1053940" y="2783161"/>
                  </a:lnTo>
                  <a:lnTo>
                    <a:pt x="1012873" y="2790391"/>
                  </a:lnTo>
                  <a:lnTo>
                    <a:pt x="971715" y="2793974"/>
                  </a:lnTo>
                  <a:lnTo>
                    <a:pt x="930620" y="2793959"/>
                  </a:lnTo>
                  <a:lnTo>
                    <a:pt x="889744" y="2790393"/>
                  </a:lnTo>
                  <a:lnTo>
                    <a:pt x="849242" y="2783324"/>
                  </a:lnTo>
                  <a:lnTo>
                    <a:pt x="809271" y="2772800"/>
                  </a:lnTo>
                  <a:lnTo>
                    <a:pt x="769986" y="2758870"/>
                  </a:lnTo>
                  <a:lnTo>
                    <a:pt x="731541" y="2741580"/>
                  </a:lnTo>
                  <a:lnTo>
                    <a:pt x="694093" y="2720979"/>
                  </a:lnTo>
                  <a:lnTo>
                    <a:pt x="657798" y="2697115"/>
                  </a:lnTo>
                  <a:lnTo>
                    <a:pt x="622810" y="2670036"/>
                  </a:lnTo>
                  <a:lnTo>
                    <a:pt x="589285" y="2639789"/>
                  </a:lnTo>
                  <a:lnTo>
                    <a:pt x="557379" y="2606424"/>
                  </a:lnTo>
                  <a:lnTo>
                    <a:pt x="527247" y="2569987"/>
                  </a:lnTo>
                  <a:lnTo>
                    <a:pt x="499045" y="2530527"/>
                  </a:lnTo>
                  <a:lnTo>
                    <a:pt x="472928" y="2488091"/>
                  </a:lnTo>
                  <a:lnTo>
                    <a:pt x="449051" y="2442727"/>
                  </a:lnTo>
                  <a:lnTo>
                    <a:pt x="444860" y="2433964"/>
                  </a:lnTo>
                  <a:lnTo>
                    <a:pt x="442828" y="2429646"/>
                  </a:lnTo>
                  <a:lnTo>
                    <a:pt x="401337" y="2432439"/>
                  </a:lnTo>
                  <a:lnTo>
                    <a:pt x="360793" y="2428965"/>
                  </a:lnTo>
                  <a:lnTo>
                    <a:pt x="321541" y="2419559"/>
                  </a:lnTo>
                  <a:lnTo>
                    <a:pt x="283926" y="2404554"/>
                  </a:lnTo>
                  <a:lnTo>
                    <a:pt x="248292" y="2384287"/>
                  </a:lnTo>
                  <a:lnTo>
                    <a:pt x="214982" y="2359089"/>
                  </a:lnTo>
                  <a:lnTo>
                    <a:pt x="184340" y="2329297"/>
                  </a:lnTo>
                  <a:lnTo>
                    <a:pt x="156711" y="2295245"/>
                  </a:lnTo>
                  <a:lnTo>
                    <a:pt x="132439" y="2257266"/>
                  </a:lnTo>
                  <a:lnTo>
                    <a:pt x="111868" y="2215696"/>
                  </a:lnTo>
                  <a:lnTo>
                    <a:pt x="95341" y="2170868"/>
                  </a:lnTo>
                  <a:lnTo>
                    <a:pt x="83203" y="2123116"/>
                  </a:lnTo>
                  <a:lnTo>
                    <a:pt x="75798" y="2072776"/>
                  </a:lnTo>
                  <a:lnTo>
                    <a:pt x="73566" y="2021862"/>
                  </a:lnTo>
                  <a:lnTo>
                    <a:pt x="76461" y="1971487"/>
                  </a:lnTo>
                  <a:lnTo>
                    <a:pt x="84339" y="1922207"/>
                  </a:lnTo>
                  <a:lnTo>
                    <a:pt x="97056" y="1874578"/>
                  </a:lnTo>
                  <a:lnTo>
                    <a:pt x="114467" y="1829155"/>
                  </a:lnTo>
                  <a:lnTo>
                    <a:pt x="136427" y="1786493"/>
                  </a:lnTo>
                  <a:lnTo>
                    <a:pt x="162793" y="1747148"/>
                  </a:lnTo>
                  <a:lnTo>
                    <a:pt x="128436" y="1718467"/>
                  </a:lnTo>
                  <a:lnTo>
                    <a:pt x="97887" y="1685468"/>
                  </a:lnTo>
                  <a:lnTo>
                    <a:pt x="71258" y="1648676"/>
                  </a:lnTo>
                  <a:lnTo>
                    <a:pt x="48658" y="1608615"/>
                  </a:lnTo>
                  <a:lnTo>
                    <a:pt x="30200" y="1565811"/>
                  </a:lnTo>
                  <a:lnTo>
                    <a:pt x="15994" y="1520789"/>
                  </a:lnTo>
                  <a:lnTo>
                    <a:pt x="6151" y="1474072"/>
                  </a:lnTo>
                  <a:lnTo>
                    <a:pt x="783" y="1426186"/>
                  </a:lnTo>
                  <a:lnTo>
                    <a:pt x="0" y="1377656"/>
                  </a:lnTo>
                  <a:lnTo>
                    <a:pt x="3912" y="1329006"/>
                  </a:lnTo>
                  <a:lnTo>
                    <a:pt x="12632" y="1280762"/>
                  </a:lnTo>
                  <a:lnTo>
                    <a:pt x="26270" y="1233447"/>
                  </a:lnTo>
                  <a:lnTo>
                    <a:pt x="44937" y="1187586"/>
                  </a:lnTo>
                  <a:lnTo>
                    <a:pt x="70054" y="1141769"/>
                  </a:lnTo>
                  <a:lnTo>
                    <a:pt x="99567" y="1101031"/>
                  </a:lnTo>
                  <a:lnTo>
                    <a:pt x="132975" y="1065769"/>
                  </a:lnTo>
                  <a:lnTo>
                    <a:pt x="169775" y="1036380"/>
                  </a:lnTo>
                  <a:lnTo>
                    <a:pt x="209465" y="1013263"/>
                  </a:lnTo>
                  <a:lnTo>
                    <a:pt x="251544" y="996815"/>
                  </a:lnTo>
                  <a:lnTo>
                    <a:pt x="295508" y="987434"/>
                  </a:lnTo>
                  <a:lnTo>
                    <a:pt x="298302" y="978163"/>
                  </a:lnTo>
                  <a:close/>
                </a:path>
                <a:path w="3281045" h="2972435">
                  <a:moveTo>
                    <a:pt x="358500" y="1790328"/>
                  </a:moveTo>
                  <a:lnTo>
                    <a:pt x="308349" y="1790436"/>
                  </a:lnTo>
                  <a:lnTo>
                    <a:pt x="259044" y="1781184"/>
                  </a:lnTo>
                  <a:lnTo>
                    <a:pt x="211429" y="1762789"/>
                  </a:lnTo>
                  <a:lnTo>
                    <a:pt x="166349" y="1735464"/>
                  </a:lnTo>
                </a:path>
                <a:path w="3281045" h="2972435">
                  <a:moveTo>
                    <a:pt x="528045" y="2390403"/>
                  </a:moveTo>
                  <a:lnTo>
                    <a:pt x="507551" y="2399474"/>
                  </a:lnTo>
                  <a:lnTo>
                    <a:pt x="486675" y="2406866"/>
                  </a:lnTo>
                  <a:lnTo>
                    <a:pt x="465466" y="2412567"/>
                  </a:lnTo>
                  <a:lnTo>
                    <a:pt x="443971" y="2416565"/>
                  </a:lnTo>
                </a:path>
                <a:path w="3281045" h="2972435">
                  <a:moveTo>
                    <a:pt x="1252326" y="2678693"/>
                  </a:moveTo>
                  <a:lnTo>
                    <a:pt x="1237729" y="2650033"/>
                  </a:lnTo>
                  <a:lnTo>
                    <a:pt x="1224418" y="2620480"/>
                  </a:lnTo>
                  <a:lnTo>
                    <a:pt x="1212393" y="2590093"/>
                  </a:lnTo>
                  <a:lnTo>
                    <a:pt x="1201653" y="2558932"/>
                  </a:lnTo>
                </a:path>
                <a:path w="3281045" h="2972435">
                  <a:moveTo>
                    <a:pt x="2188951" y="2380116"/>
                  </a:moveTo>
                  <a:lnTo>
                    <a:pt x="2186029" y="2413442"/>
                  </a:lnTo>
                  <a:lnTo>
                    <a:pt x="2181665" y="2446506"/>
                  </a:lnTo>
                  <a:lnTo>
                    <a:pt x="2175896" y="2479236"/>
                  </a:lnTo>
                  <a:lnTo>
                    <a:pt x="2168758" y="2511561"/>
                  </a:lnTo>
                </a:path>
                <a:path w="3281045" h="2972435">
                  <a:moveTo>
                    <a:pt x="2591160" y="1568586"/>
                  </a:moveTo>
                  <a:lnTo>
                    <a:pt x="2627972" y="1593471"/>
                  </a:lnTo>
                  <a:lnTo>
                    <a:pt x="2662302" y="1622215"/>
                  </a:lnTo>
                  <a:lnTo>
                    <a:pt x="2694007" y="1654536"/>
                  </a:lnTo>
                  <a:lnTo>
                    <a:pt x="2722944" y="1690149"/>
                  </a:lnTo>
                  <a:lnTo>
                    <a:pt x="2748971" y="1728771"/>
                  </a:lnTo>
                  <a:lnTo>
                    <a:pt x="2771945" y="1770120"/>
                  </a:lnTo>
                  <a:lnTo>
                    <a:pt x="2791723" y="1813910"/>
                  </a:lnTo>
                  <a:lnTo>
                    <a:pt x="2808161" y="1859859"/>
                  </a:lnTo>
                  <a:lnTo>
                    <a:pt x="2821118" y="1907682"/>
                  </a:lnTo>
                  <a:lnTo>
                    <a:pt x="2830450" y="1957098"/>
                  </a:lnTo>
                  <a:lnTo>
                    <a:pt x="2836014" y="2007821"/>
                  </a:lnTo>
                  <a:lnTo>
                    <a:pt x="2837667" y="2059568"/>
                  </a:lnTo>
                </a:path>
                <a:path w="3281045" h="2972435">
                  <a:moveTo>
                    <a:pt x="3172820" y="1045854"/>
                  </a:moveTo>
                  <a:lnTo>
                    <a:pt x="3151959" y="1097522"/>
                  </a:lnTo>
                  <a:lnTo>
                    <a:pt x="3126513" y="1145724"/>
                  </a:lnTo>
                  <a:lnTo>
                    <a:pt x="3096757" y="1189997"/>
                  </a:lnTo>
                  <a:lnTo>
                    <a:pt x="3062965" y="1229877"/>
                  </a:lnTo>
                </a:path>
                <a:path w="3281045" h="2972435">
                  <a:moveTo>
                    <a:pt x="2909295" y="362848"/>
                  </a:moveTo>
                  <a:lnTo>
                    <a:pt x="2912012" y="384442"/>
                  </a:lnTo>
                  <a:lnTo>
                    <a:pt x="2913883" y="406155"/>
                  </a:lnTo>
                  <a:lnTo>
                    <a:pt x="2914921" y="427964"/>
                  </a:lnTo>
                  <a:lnTo>
                    <a:pt x="2915137" y="449843"/>
                  </a:lnTo>
                </a:path>
                <a:path w="3281045" h="2972435">
                  <a:moveTo>
                    <a:pt x="2208001" y="261502"/>
                  </a:moveTo>
                  <a:lnTo>
                    <a:pt x="2219614" y="231945"/>
                  </a:lnTo>
                  <a:lnTo>
                    <a:pt x="2232893" y="203543"/>
                  </a:lnTo>
                  <a:lnTo>
                    <a:pt x="2247792" y="176402"/>
                  </a:lnTo>
                  <a:lnTo>
                    <a:pt x="2264262" y="150631"/>
                  </a:lnTo>
                </a:path>
                <a:path w="3281045" h="2972435">
                  <a:moveTo>
                    <a:pt x="1681840" y="314334"/>
                  </a:moveTo>
                  <a:lnTo>
                    <a:pt x="1686839" y="289677"/>
                  </a:lnTo>
                  <a:lnTo>
                    <a:pt x="1693064" y="265471"/>
                  </a:lnTo>
                  <a:lnTo>
                    <a:pt x="1700504" y="241790"/>
                  </a:lnTo>
                  <a:lnTo>
                    <a:pt x="1709145" y="218703"/>
                  </a:lnTo>
                </a:path>
                <a:path w="3281045" h="2972435">
                  <a:moveTo>
                    <a:pt x="1064366" y="346719"/>
                  </a:moveTo>
                  <a:lnTo>
                    <a:pt x="1090713" y="367119"/>
                  </a:lnTo>
                  <a:lnTo>
                    <a:pt x="1115976" y="389423"/>
                  </a:lnTo>
                  <a:lnTo>
                    <a:pt x="1140072" y="413585"/>
                  </a:lnTo>
                  <a:lnTo>
                    <a:pt x="1162918" y="439556"/>
                  </a:lnTo>
                </a:path>
                <a:path w="3281045" h="2972435">
                  <a:moveTo>
                    <a:pt x="315574" y="1075699"/>
                  </a:moveTo>
                  <a:lnTo>
                    <a:pt x="310072" y="1051655"/>
                  </a:lnTo>
                  <a:lnTo>
                    <a:pt x="305367" y="1027360"/>
                  </a:lnTo>
                  <a:lnTo>
                    <a:pt x="301448" y="1002851"/>
                  </a:lnTo>
                  <a:lnTo>
                    <a:pt x="298302" y="978163"/>
                  </a:lnTo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3302" y="1739588"/>
              <a:ext cx="2583290" cy="19752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5361" y="1753362"/>
              <a:ext cx="2514600" cy="1905000"/>
            </a:xfrm>
            <a:custGeom>
              <a:avLst/>
              <a:gdLst/>
              <a:ahLst/>
              <a:cxnLst/>
              <a:rect l="l" t="t" r="r" b="b"/>
              <a:pathLst>
                <a:path w="2514600" h="1905000">
                  <a:moveTo>
                    <a:pt x="0" y="0"/>
                  </a:moveTo>
                  <a:lnTo>
                    <a:pt x="2514600" y="19050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4307" y="3622548"/>
              <a:ext cx="2621280" cy="21656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5361" y="3658362"/>
              <a:ext cx="2514600" cy="2057400"/>
            </a:xfrm>
            <a:custGeom>
              <a:avLst/>
              <a:gdLst/>
              <a:ahLst/>
              <a:cxnLst/>
              <a:rect l="l" t="t" r="r" b="b"/>
              <a:pathLst>
                <a:path w="2514600" h="2057400">
                  <a:moveTo>
                    <a:pt x="0" y="2057400"/>
                  </a:moveTo>
                  <a:lnTo>
                    <a:pt x="2514600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93158" y="461900"/>
            <a:ext cx="280352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Good</a:t>
            </a:r>
            <a:r>
              <a:rPr spc="-105" dirty="0"/>
              <a:t> </a:t>
            </a:r>
            <a:r>
              <a:rPr spc="-10" dirty="0"/>
              <a:t>news!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13098" y="1819149"/>
            <a:ext cx="1525905" cy="163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git </a:t>
            </a:r>
            <a:r>
              <a:rPr sz="3200" spc="-5" dirty="0">
                <a:latin typeface="Carlito"/>
                <a:cs typeface="Carlito"/>
              </a:rPr>
              <a:t>init  git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status  </a:t>
            </a:r>
            <a:r>
              <a:rPr sz="3200" spc="-5" dirty="0">
                <a:latin typeface="Carlito"/>
                <a:cs typeface="Carlito"/>
              </a:rPr>
              <a:t>git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13097" y="3429000"/>
            <a:ext cx="1979422" cy="217597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dirty="0">
                <a:latin typeface="Carlito"/>
                <a:cs typeface="Carlito"/>
              </a:rPr>
              <a:t>git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add</a:t>
            </a: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git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commit  </a:t>
            </a:r>
            <a:r>
              <a:rPr sz="3200" dirty="0">
                <a:latin typeface="Carlito"/>
                <a:cs typeface="Carlito"/>
              </a:rPr>
              <a:t>git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lang="en-IN" sz="3200" spc="-15" dirty="0">
                <a:latin typeface="Carlito"/>
                <a:cs typeface="Carlito"/>
              </a:rPr>
              <a:t>push</a:t>
            </a:r>
            <a:endParaRPr sz="3200" dirty="0">
              <a:latin typeface="Carlito"/>
              <a:cs typeface="Carlito"/>
            </a:endParaRPr>
          </a:p>
          <a:p>
            <a:pPr marL="12700" marR="772160">
              <a:lnSpc>
                <a:spcPts val="4230"/>
              </a:lnSpc>
              <a:spcBef>
                <a:spcPts val="200"/>
              </a:spcBef>
            </a:pPr>
            <a:r>
              <a:rPr lang="en-IN" sz="3200" dirty="0">
                <a:latin typeface="Carlito"/>
                <a:cs typeface="Carlito"/>
              </a:rPr>
              <a:t>G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lang="en-IN" sz="3200" dirty="0">
                <a:latin typeface="Carlito"/>
                <a:cs typeface="Carlito"/>
              </a:rPr>
              <a:t> </a:t>
            </a:r>
            <a:r>
              <a:rPr lang="en-IN" sz="3200" spc="-5" dirty="0">
                <a:latin typeface="Carlito"/>
                <a:cs typeface="Carlito"/>
              </a:rPr>
              <a:t>pull</a:t>
            </a:r>
            <a:r>
              <a:rPr sz="3200" spc="-5" dirty="0">
                <a:latin typeface="Carlito"/>
                <a:cs typeface="Carlito"/>
              </a:rPr>
              <a:t> 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7629" y="3491610"/>
            <a:ext cx="2888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75%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time </a:t>
            </a:r>
            <a:r>
              <a:rPr spc="-10" dirty="0">
                <a:latin typeface="Carlito"/>
                <a:cs typeface="Carlito"/>
              </a:rPr>
              <a:t>you’ll </a:t>
            </a:r>
            <a:r>
              <a:rPr spc="-5" dirty="0">
                <a:latin typeface="Carlito"/>
                <a:cs typeface="Carlito"/>
              </a:rPr>
              <a:t>be using  only </a:t>
            </a:r>
            <a:r>
              <a:rPr dirty="0">
                <a:latin typeface="Carlito"/>
                <a:cs typeface="Carlito"/>
              </a:rPr>
              <a:t>these </a:t>
            </a:r>
            <a:r>
              <a:rPr spc="-10" dirty="0">
                <a:latin typeface="Carlito"/>
                <a:cs typeface="Carlito"/>
              </a:rPr>
              <a:t>commands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44707"/>
            <a:ext cx="10515600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2349500" marR="5080" indent="-233743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5" dirty="0"/>
              <a:t>if I </a:t>
            </a:r>
            <a:r>
              <a:rPr spc="-25" dirty="0"/>
              <a:t>want to </a:t>
            </a:r>
            <a:r>
              <a:rPr dirty="0"/>
              <a:t>undo </a:t>
            </a:r>
            <a:r>
              <a:rPr spc="-15" dirty="0"/>
              <a:t>changes </a:t>
            </a:r>
            <a:r>
              <a:rPr spc="-5" dirty="0"/>
              <a:t>added  </a:t>
            </a:r>
            <a:r>
              <a:rPr spc="-25" dirty="0"/>
              <a:t>to </a:t>
            </a:r>
            <a:r>
              <a:rPr spc="-15" dirty="0"/>
              <a:t>staging</a:t>
            </a:r>
            <a:r>
              <a:rPr spc="30" dirty="0"/>
              <a:t> </a:t>
            </a:r>
            <a:r>
              <a:rPr spc="-20" dirty="0"/>
              <a:t>area?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261"/>
            <a:ext cx="44837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reset </a:t>
            </a:r>
            <a:r>
              <a:rPr sz="3200" spc="-10" dirty="0">
                <a:latin typeface="Carlito"/>
                <a:cs typeface="Carlito"/>
              </a:rPr>
              <a:t>HEAD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filename.txt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77657" y="3486912"/>
            <a:ext cx="1633855" cy="923925"/>
            <a:chOff x="7153656" y="3486911"/>
            <a:chExt cx="1633855" cy="923925"/>
          </a:xfrm>
        </p:grpSpPr>
        <p:sp>
          <p:nvSpPr>
            <p:cNvPr id="5" name="object 5"/>
            <p:cNvSpPr/>
            <p:nvPr/>
          </p:nvSpPr>
          <p:spPr>
            <a:xfrm>
              <a:off x="7153656" y="3531107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97496" y="3486911"/>
              <a:ext cx="1199388" cy="923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20329" y="3550920"/>
            <a:ext cx="1548765" cy="63094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495934" marR="390525" indent="-99060">
              <a:spcBef>
                <a:spcPts val="120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94420" y="4805172"/>
            <a:ext cx="1633855" cy="788035"/>
            <a:chOff x="7170419" y="4805171"/>
            <a:chExt cx="1633855" cy="788035"/>
          </a:xfrm>
        </p:grpSpPr>
        <p:sp>
          <p:nvSpPr>
            <p:cNvPr id="9" name="object 9"/>
            <p:cNvSpPr/>
            <p:nvPr/>
          </p:nvSpPr>
          <p:spPr>
            <a:xfrm>
              <a:off x="7170419" y="4805171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4907" y="4867655"/>
              <a:ext cx="1444752" cy="725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17663" y="4829555"/>
              <a:ext cx="1539240" cy="6629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41664" y="4829555"/>
            <a:ext cx="1539240" cy="500778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273685">
              <a:spcBef>
                <a:spcPts val="1025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04505" y="2261617"/>
            <a:ext cx="1845945" cy="786765"/>
            <a:chOff x="7080504" y="2261616"/>
            <a:chExt cx="1845945" cy="786765"/>
          </a:xfrm>
        </p:grpSpPr>
        <p:sp>
          <p:nvSpPr>
            <p:cNvPr id="14" name="object 14"/>
            <p:cNvSpPr/>
            <p:nvPr/>
          </p:nvSpPr>
          <p:spPr>
            <a:xfrm>
              <a:off x="7153656" y="2261616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0504" y="2322576"/>
              <a:ext cx="1845563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24900" y="2286000"/>
            <a:ext cx="1539240" cy="499496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05410">
              <a:spcBef>
                <a:spcPts val="1015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35034" y="4425822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add</a:t>
            </a:r>
            <a:endParaRPr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58809" y="3171571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commit</a:t>
            </a:r>
            <a:endParaRPr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406129" y="2811779"/>
            <a:ext cx="315595" cy="807720"/>
            <a:chOff x="7882128" y="2811779"/>
            <a:chExt cx="315595" cy="807720"/>
          </a:xfrm>
        </p:grpSpPr>
        <p:sp>
          <p:nvSpPr>
            <p:cNvPr id="20" name="object 20"/>
            <p:cNvSpPr/>
            <p:nvPr/>
          </p:nvSpPr>
          <p:spPr>
            <a:xfrm>
              <a:off x="7882128" y="2811779"/>
              <a:ext cx="315468" cy="8077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9664" y="2949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3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406129" y="4085844"/>
            <a:ext cx="315595" cy="807720"/>
            <a:chOff x="7882128" y="4085844"/>
            <a:chExt cx="315595" cy="807720"/>
          </a:xfrm>
        </p:grpSpPr>
        <p:sp>
          <p:nvSpPr>
            <p:cNvPr id="23" name="object 23"/>
            <p:cNvSpPr/>
            <p:nvPr/>
          </p:nvSpPr>
          <p:spPr>
            <a:xfrm>
              <a:off x="7882128" y="4085844"/>
              <a:ext cx="315468" cy="8077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79664" y="42237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1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1" y="32130"/>
                  </a:lnTo>
                  <a:lnTo>
                    <a:pt x="60197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676400" y="2540508"/>
            <a:ext cx="6922008" cy="3784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7598" y="449962"/>
            <a:ext cx="232664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</a:t>
            </a:r>
            <a:r>
              <a:rPr spc="-100" dirty="0"/>
              <a:t>r</a:t>
            </a:r>
            <a:r>
              <a:rPr dirty="0"/>
              <a:t>anching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1" y="1563370"/>
            <a:ext cx="7750809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allows </a:t>
            </a:r>
            <a:r>
              <a:rPr sz="3000" spc="-5" dirty="0">
                <a:latin typeface="Carlito"/>
                <a:cs typeface="Carlito"/>
              </a:rPr>
              <a:t>one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try </a:t>
            </a:r>
            <a:r>
              <a:rPr sz="3000" spc="-10" dirty="0">
                <a:latin typeface="Carlito"/>
                <a:cs typeface="Carlito"/>
              </a:rPr>
              <a:t>new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ideas</a:t>
            </a:r>
            <a:endParaRPr sz="3000">
              <a:latin typeface="Carlito"/>
              <a:cs typeface="Carlito"/>
            </a:endParaRPr>
          </a:p>
          <a:p>
            <a:pPr>
              <a:spcBef>
                <a:spcPts val="30"/>
              </a:spcBef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355600" marR="508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If an </a:t>
            </a:r>
            <a:r>
              <a:rPr sz="3000" spc="-5" dirty="0">
                <a:latin typeface="Carlito"/>
                <a:cs typeface="Carlito"/>
              </a:rPr>
              <a:t>idea doesn’t </a:t>
            </a:r>
            <a:r>
              <a:rPr sz="3000" spc="-10" dirty="0">
                <a:latin typeface="Carlito"/>
                <a:cs typeface="Carlito"/>
              </a:rPr>
              <a:t>work, </a:t>
            </a:r>
            <a:r>
              <a:rPr sz="3000" spc="-15" dirty="0">
                <a:latin typeface="Carlito"/>
                <a:cs typeface="Carlito"/>
              </a:rPr>
              <a:t>throw </a:t>
            </a:r>
            <a:r>
              <a:rPr sz="3000" spc="-25" dirty="0">
                <a:latin typeface="Carlito"/>
                <a:cs typeface="Carlito"/>
              </a:rPr>
              <a:t>away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branch.  </a:t>
            </a:r>
            <a:r>
              <a:rPr sz="3000" spc="-5" dirty="0">
                <a:latin typeface="Carlito"/>
                <a:cs typeface="Carlito"/>
              </a:rPr>
              <a:t>Don’t </a:t>
            </a:r>
            <a:r>
              <a:rPr sz="3000" spc="-20" dirty="0">
                <a:latin typeface="Carlito"/>
                <a:cs typeface="Carlito"/>
              </a:rPr>
              <a:t>have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undo </a:t>
            </a:r>
            <a:r>
              <a:rPr sz="3000" spc="-15" dirty="0">
                <a:latin typeface="Carlito"/>
                <a:cs typeface="Carlito"/>
              </a:rPr>
              <a:t>many </a:t>
            </a:r>
            <a:r>
              <a:rPr sz="3000" spc="-5" dirty="0">
                <a:latin typeface="Carlito"/>
                <a:cs typeface="Carlito"/>
              </a:rPr>
              <a:t>changes </a:t>
            </a:r>
            <a:r>
              <a:rPr sz="3000" spc="-15" dirty="0">
                <a:latin typeface="Carlito"/>
                <a:cs typeface="Carlito"/>
              </a:rPr>
              <a:t>to master  branch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If it </a:t>
            </a:r>
            <a:r>
              <a:rPr sz="3000" i="1" spc="-5" dirty="0">
                <a:latin typeface="Carlito"/>
                <a:cs typeface="Carlito"/>
              </a:rPr>
              <a:t>does </a:t>
            </a:r>
            <a:r>
              <a:rPr sz="3000" spc="-10" dirty="0">
                <a:latin typeface="Carlito"/>
                <a:cs typeface="Carlito"/>
              </a:rPr>
              <a:t>work, </a:t>
            </a:r>
            <a:r>
              <a:rPr sz="3000" spc="-15" dirty="0">
                <a:latin typeface="Carlito"/>
                <a:cs typeface="Carlito"/>
              </a:rPr>
              <a:t>merge </a:t>
            </a:r>
            <a:r>
              <a:rPr sz="3000" spc="-5" dirty="0">
                <a:latin typeface="Carlito"/>
                <a:cs typeface="Carlito"/>
              </a:rPr>
              <a:t>ideas </a:t>
            </a:r>
            <a:r>
              <a:rPr sz="3000" spc="-20" dirty="0">
                <a:latin typeface="Carlito"/>
                <a:cs typeface="Carlito"/>
              </a:rPr>
              <a:t>into </a:t>
            </a:r>
            <a:r>
              <a:rPr sz="3000" spc="-15" dirty="0">
                <a:latin typeface="Carlito"/>
                <a:cs typeface="Carlito"/>
              </a:rPr>
              <a:t>master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branch.</a:t>
            </a:r>
            <a:endParaRPr sz="3000">
              <a:latin typeface="Carlito"/>
              <a:cs typeface="Carlito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There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only one working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directory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9711" y="117347"/>
            <a:ext cx="3828288" cy="242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654" y="461900"/>
            <a:ext cx="74612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Branching </a:t>
            </a:r>
            <a:r>
              <a:rPr dirty="0"/>
              <a:t>and </a:t>
            </a:r>
            <a:r>
              <a:rPr spc="-10" dirty="0"/>
              <a:t>merging</a:t>
            </a:r>
            <a:r>
              <a:rPr spc="-100" dirty="0"/>
              <a:t> </a:t>
            </a:r>
            <a:r>
              <a:rPr spc="-20" dirty="0"/>
              <a:t>example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33372" y="3023616"/>
            <a:ext cx="1096010" cy="447040"/>
            <a:chOff x="309372" y="3023616"/>
            <a:chExt cx="1096010" cy="447040"/>
          </a:xfrm>
        </p:grpSpPr>
        <p:sp>
          <p:nvSpPr>
            <p:cNvPr id="4" name="object 4"/>
            <p:cNvSpPr/>
            <p:nvPr/>
          </p:nvSpPr>
          <p:spPr>
            <a:xfrm>
              <a:off x="309372" y="3023616"/>
              <a:ext cx="1095756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760" y="3064764"/>
              <a:ext cx="982980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80615" y="3023617"/>
            <a:ext cx="5567680" cy="1729739"/>
            <a:chOff x="356615" y="3023616"/>
            <a:chExt cx="5567680" cy="1729739"/>
          </a:xfrm>
        </p:grpSpPr>
        <p:sp>
          <p:nvSpPr>
            <p:cNvPr id="7" name="object 7"/>
            <p:cNvSpPr/>
            <p:nvPr/>
          </p:nvSpPr>
          <p:spPr>
            <a:xfrm>
              <a:off x="356615" y="3048000"/>
              <a:ext cx="1001268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8112" y="3048000"/>
              <a:ext cx="999744" cy="342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5212" y="3185160"/>
              <a:ext cx="399288" cy="1112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7792" y="3048000"/>
              <a:ext cx="999744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5183" y="3185160"/>
              <a:ext cx="348995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7471" y="3048000"/>
              <a:ext cx="999744" cy="342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4863" y="3185160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0227" y="3023616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4424" y="3064764"/>
              <a:ext cx="1005839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7051" y="3360420"/>
              <a:ext cx="478536" cy="4754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8106" y="3391662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29556" y="3735324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1371" y="3774948"/>
              <a:ext cx="987551" cy="4053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6800" y="3759708"/>
              <a:ext cx="999744" cy="3429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5968" y="4053840"/>
              <a:ext cx="719327" cy="6995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58005" y="4191762"/>
              <a:ext cx="520065" cy="499109"/>
            </a:xfrm>
            <a:custGeom>
              <a:avLst/>
              <a:gdLst/>
              <a:ahLst/>
              <a:cxnLst/>
              <a:rect l="l" t="t" r="r" b="b"/>
              <a:pathLst>
                <a:path w="520064" h="499110">
                  <a:moveTo>
                    <a:pt x="482587" y="35557"/>
                  </a:moveTo>
                  <a:lnTo>
                    <a:pt x="457453" y="41613"/>
                  </a:lnTo>
                  <a:lnTo>
                    <a:pt x="0" y="480060"/>
                  </a:lnTo>
                  <a:lnTo>
                    <a:pt x="18034" y="498856"/>
                  </a:lnTo>
                  <a:lnTo>
                    <a:pt x="475556" y="60111"/>
                  </a:lnTo>
                  <a:lnTo>
                    <a:pt x="482587" y="35557"/>
                  </a:lnTo>
                  <a:close/>
                </a:path>
                <a:path w="520064" h="499110">
                  <a:moveTo>
                    <a:pt x="517284" y="8381"/>
                  </a:moveTo>
                  <a:lnTo>
                    <a:pt x="492125" y="8381"/>
                  </a:lnTo>
                  <a:lnTo>
                    <a:pt x="510032" y="27050"/>
                  </a:lnTo>
                  <a:lnTo>
                    <a:pt x="475556" y="60111"/>
                  </a:lnTo>
                  <a:lnTo>
                    <a:pt x="463931" y="100711"/>
                  </a:lnTo>
                  <a:lnTo>
                    <a:pt x="461899" y="107568"/>
                  </a:lnTo>
                  <a:lnTo>
                    <a:pt x="465963" y="114807"/>
                  </a:lnTo>
                  <a:lnTo>
                    <a:pt x="472821" y="116712"/>
                  </a:lnTo>
                  <a:lnTo>
                    <a:pt x="479679" y="118744"/>
                  </a:lnTo>
                  <a:lnTo>
                    <a:pt x="486791" y="114681"/>
                  </a:lnTo>
                  <a:lnTo>
                    <a:pt x="488895" y="107568"/>
                  </a:lnTo>
                  <a:lnTo>
                    <a:pt x="517284" y="8381"/>
                  </a:lnTo>
                  <a:close/>
                </a:path>
                <a:path w="520064" h="499110">
                  <a:moveTo>
                    <a:pt x="497728" y="14224"/>
                  </a:moveTo>
                  <a:lnTo>
                    <a:pt x="488696" y="14224"/>
                  </a:lnTo>
                  <a:lnTo>
                    <a:pt x="504190" y="30352"/>
                  </a:lnTo>
                  <a:lnTo>
                    <a:pt x="482587" y="35557"/>
                  </a:lnTo>
                  <a:lnTo>
                    <a:pt x="475556" y="60111"/>
                  </a:lnTo>
                  <a:lnTo>
                    <a:pt x="510032" y="27050"/>
                  </a:lnTo>
                  <a:lnTo>
                    <a:pt x="497728" y="14224"/>
                  </a:lnTo>
                  <a:close/>
                </a:path>
                <a:path w="520064" h="499110">
                  <a:moveTo>
                    <a:pt x="519684" y="0"/>
                  </a:moveTo>
                  <a:lnTo>
                    <a:pt x="410591" y="26162"/>
                  </a:lnTo>
                  <a:lnTo>
                    <a:pt x="403606" y="27939"/>
                  </a:lnTo>
                  <a:lnTo>
                    <a:pt x="399288" y="34925"/>
                  </a:lnTo>
                  <a:lnTo>
                    <a:pt x="401066" y="41782"/>
                  </a:lnTo>
                  <a:lnTo>
                    <a:pt x="402717" y="48768"/>
                  </a:lnTo>
                  <a:lnTo>
                    <a:pt x="409702" y="53086"/>
                  </a:lnTo>
                  <a:lnTo>
                    <a:pt x="457453" y="41613"/>
                  </a:lnTo>
                  <a:lnTo>
                    <a:pt x="492125" y="8381"/>
                  </a:lnTo>
                  <a:lnTo>
                    <a:pt x="517284" y="8381"/>
                  </a:lnTo>
                  <a:lnTo>
                    <a:pt x="519684" y="0"/>
                  </a:lnTo>
                  <a:close/>
                </a:path>
                <a:path w="520064" h="499110">
                  <a:moveTo>
                    <a:pt x="492125" y="8381"/>
                  </a:moveTo>
                  <a:lnTo>
                    <a:pt x="457453" y="41613"/>
                  </a:lnTo>
                  <a:lnTo>
                    <a:pt x="482587" y="35557"/>
                  </a:lnTo>
                  <a:lnTo>
                    <a:pt x="488696" y="14224"/>
                  </a:lnTo>
                  <a:lnTo>
                    <a:pt x="497728" y="14224"/>
                  </a:lnTo>
                  <a:lnTo>
                    <a:pt x="492125" y="8381"/>
                  </a:lnTo>
                  <a:close/>
                </a:path>
                <a:path w="520064" h="499110">
                  <a:moveTo>
                    <a:pt x="488696" y="14224"/>
                  </a:moveTo>
                  <a:lnTo>
                    <a:pt x="482587" y="35557"/>
                  </a:lnTo>
                  <a:lnTo>
                    <a:pt x="504190" y="30352"/>
                  </a:lnTo>
                  <a:lnTo>
                    <a:pt x="488696" y="1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134867" y="3023616"/>
            <a:ext cx="1094740" cy="447040"/>
            <a:chOff x="1610867" y="3023616"/>
            <a:chExt cx="1094740" cy="447040"/>
          </a:xfrm>
        </p:grpSpPr>
        <p:sp>
          <p:nvSpPr>
            <p:cNvPr id="24" name="object 24"/>
            <p:cNvSpPr/>
            <p:nvPr/>
          </p:nvSpPr>
          <p:spPr>
            <a:xfrm>
              <a:off x="1610867" y="3023616"/>
              <a:ext cx="1094232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5919" y="3064764"/>
              <a:ext cx="1021080" cy="4053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384548" y="3023616"/>
            <a:ext cx="1094740" cy="447040"/>
            <a:chOff x="2860548" y="3023616"/>
            <a:chExt cx="1094740" cy="447040"/>
          </a:xfrm>
        </p:grpSpPr>
        <p:sp>
          <p:nvSpPr>
            <p:cNvPr id="27" name="object 27"/>
            <p:cNvSpPr/>
            <p:nvPr/>
          </p:nvSpPr>
          <p:spPr>
            <a:xfrm>
              <a:off x="2860548" y="3023616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6268" y="3064764"/>
              <a:ext cx="999744" cy="4053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59940" y="2576829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ma</a:t>
            </a:r>
            <a:r>
              <a:rPr spc="-20" dirty="0">
                <a:latin typeface="Carlito"/>
                <a:cs typeface="Carlito"/>
              </a:rPr>
              <a:t>s</a:t>
            </a:r>
            <a:r>
              <a:rPr spc="-30" dirty="0">
                <a:latin typeface="Carlito"/>
                <a:cs typeface="Carlito"/>
              </a:rPr>
              <a:t>t</a:t>
            </a:r>
            <a:r>
              <a:rPr dirty="0">
                <a:latin typeface="Carlito"/>
                <a:cs typeface="Carlito"/>
              </a:rPr>
              <a:t>er</a:t>
            </a:r>
            <a:endParaRPr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51375" y="4514469"/>
            <a:ext cx="111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new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branch</a:t>
            </a:r>
            <a:endParaRPr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33372" y="1880616"/>
            <a:ext cx="1096010" cy="447040"/>
            <a:chOff x="309372" y="1880616"/>
            <a:chExt cx="1096010" cy="447040"/>
          </a:xfrm>
        </p:grpSpPr>
        <p:sp>
          <p:nvSpPr>
            <p:cNvPr id="32" name="object 32"/>
            <p:cNvSpPr/>
            <p:nvPr/>
          </p:nvSpPr>
          <p:spPr>
            <a:xfrm>
              <a:off x="309372" y="1880616"/>
              <a:ext cx="1095756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5884" y="1921764"/>
              <a:ext cx="521208" cy="4053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6616" y="1905000"/>
              <a:ext cx="1001268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80615" y="1905000"/>
            <a:ext cx="1001394" cy="256480"/>
          </a:xfrm>
          <a:prstGeom prst="rect">
            <a:avLst/>
          </a:prstGeom>
          <a:ln w="9143">
            <a:solidFill>
              <a:srgbClr val="497DBA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spcBef>
                <a:spcPts val="560"/>
              </a:spcBef>
            </a:pPr>
            <a:r>
              <a:rPr sz="1200" spc="-5" dirty="0">
                <a:latin typeface="Carlito"/>
                <a:cs typeface="Carlito"/>
              </a:rPr>
              <a:t>SHA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98725" y="1922730"/>
            <a:ext cx="1063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= a</a:t>
            </a:r>
            <a:r>
              <a:rPr spc="-6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commit</a:t>
            </a:r>
            <a:endParaRPr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98664" y="3735323"/>
            <a:ext cx="1094740" cy="445134"/>
            <a:chOff x="6074664" y="3735323"/>
            <a:chExt cx="1094740" cy="445134"/>
          </a:xfrm>
        </p:grpSpPr>
        <p:sp>
          <p:nvSpPr>
            <p:cNvPr id="38" name="object 38"/>
            <p:cNvSpPr/>
            <p:nvPr/>
          </p:nvSpPr>
          <p:spPr>
            <a:xfrm>
              <a:off x="6074664" y="3735323"/>
              <a:ext cx="1094232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11240" y="3774947"/>
              <a:ext cx="1019556" cy="4053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21908" y="3759707"/>
              <a:ext cx="999743" cy="342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641592" y="3023616"/>
            <a:ext cx="3836035" cy="982980"/>
            <a:chOff x="5117591" y="3023616"/>
            <a:chExt cx="3836035" cy="982980"/>
          </a:xfrm>
        </p:grpSpPr>
        <p:sp>
          <p:nvSpPr>
            <p:cNvPr id="42" name="object 42"/>
            <p:cNvSpPr/>
            <p:nvPr/>
          </p:nvSpPr>
          <p:spPr>
            <a:xfrm>
              <a:off x="5829299" y="3895344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10199" y="3041904"/>
              <a:ext cx="999744" cy="3429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17591" y="3177540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61403" y="3048000"/>
              <a:ext cx="1001268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68795" y="3185160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06511" y="3054096"/>
              <a:ext cx="999744" cy="3429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14159" y="3023616"/>
              <a:ext cx="1095755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55307" y="3064764"/>
              <a:ext cx="1013459" cy="4053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59267" y="3029712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80603" y="3070860"/>
              <a:ext cx="1048511" cy="4053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6396228" y="3755135"/>
          <a:ext cx="2244088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 row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h4Rt5uEl9p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Ge8r67elOp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3" name="object 53"/>
          <p:cNvGrpSpPr/>
          <p:nvPr/>
        </p:nvGrpSpPr>
        <p:grpSpPr>
          <a:xfrm>
            <a:off x="6886955" y="3017520"/>
            <a:ext cx="1094740" cy="445134"/>
            <a:chOff x="5362955" y="3017520"/>
            <a:chExt cx="1094740" cy="445134"/>
          </a:xfrm>
        </p:grpSpPr>
        <p:sp>
          <p:nvSpPr>
            <p:cNvPr id="54" name="object 54"/>
            <p:cNvSpPr/>
            <p:nvPr/>
          </p:nvSpPr>
          <p:spPr>
            <a:xfrm>
              <a:off x="5362955" y="3017520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91911" y="3057144"/>
              <a:ext cx="1033272" cy="40538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598408" y="2481072"/>
            <a:ext cx="1489075" cy="2103120"/>
            <a:chOff x="7074407" y="2481072"/>
            <a:chExt cx="1489075" cy="2103120"/>
          </a:xfrm>
        </p:grpSpPr>
        <p:sp>
          <p:nvSpPr>
            <p:cNvPr id="57" name="object 57"/>
            <p:cNvSpPr/>
            <p:nvPr/>
          </p:nvSpPr>
          <p:spPr>
            <a:xfrm>
              <a:off x="7612379" y="3191255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74407" y="3361944"/>
              <a:ext cx="1388363" cy="64312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22413" y="3397758"/>
              <a:ext cx="1284605" cy="533400"/>
            </a:xfrm>
            <a:custGeom>
              <a:avLst/>
              <a:gdLst/>
              <a:ahLst/>
              <a:cxnLst/>
              <a:rect l="l" t="t" r="r" b="b"/>
              <a:pathLst>
                <a:path w="1284604" h="533400">
                  <a:moveTo>
                    <a:pt x="0" y="533399"/>
                  </a:moveTo>
                  <a:lnTo>
                    <a:pt x="1284224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01939" y="3474719"/>
              <a:ext cx="661416" cy="110947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4484" y="3612641"/>
              <a:ext cx="469265" cy="909319"/>
            </a:xfrm>
            <a:custGeom>
              <a:avLst/>
              <a:gdLst/>
              <a:ahLst/>
              <a:cxnLst/>
              <a:rect l="l" t="t" r="r" b="b"/>
              <a:pathLst>
                <a:path w="469265" h="909320">
                  <a:moveTo>
                    <a:pt x="438478" y="45979"/>
                  </a:moveTo>
                  <a:lnTo>
                    <a:pt x="416867" y="60156"/>
                  </a:lnTo>
                  <a:lnTo>
                    <a:pt x="0" y="897635"/>
                  </a:lnTo>
                  <a:lnTo>
                    <a:pt x="23114" y="909192"/>
                  </a:lnTo>
                  <a:lnTo>
                    <a:pt x="440181" y="71555"/>
                  </a:lnTo>
                  <a:lnTo>
                    <a:pt x="438478" y="45979"/>
                  </a:lnTo>
                  <a:close/>
                </a:path>
                <a:path w="469265" h="909320">
                  <a:moveTo>
                    <a:pt x="462519" y="17144"/>
                  </a:moveTo>
                  <a:lnTo>
                    <a:pt x="438276" y="17144"/>
                  </a:lnTo>
                  <a:lnTo>
                    <a:pt x="461518" y="28701"/>
                  </a:lnTo>
                  <a:lnTo>
                    <a:pt x="440181" y="71555"/>
                  </a:lnTo>
                  <a:lnTo>
                    <a:pt x="442975" y="113537"/>
                  </a:lnTo>
                  <a:lnTo>
                    <a:pt x="443357" y="120776"/>
                  </a:lnTo>
                  <a:lnTo>
                    <a:pt x="449580" y="126110"/>
                  </a:lnTo>
                  <a:lnTo>
                    <a:pt x="456692" y="125729"/>
                  </a:lnTo>
                  <a:lnTo>
                    <a:pt x="463931" y="125221"/>
                  </a:lnTo>
                  <a:lnTo>
                    <a:pt x="469265" y="118998"/>
                  </a:lnTo>
                  <a:lnTo>
                    <a:pt x="468757" y="111886"/>
                  </a:lnTo>
                  <a:lnTo>
                    <a:pt x="462519" y="17144"/>
                  </a:lnTo>
                  <a:close/>
                </a:path>
                <a:path w="469265" h="909320">
                  <a:moveTo>
                    <a:pt x="461391" y="0"/>
                  </a:moveTo>
                  <a:lnTo>
                    <a:pt x="361569" y="65404"/>
                  </a:lnTo>
                  <a:lnTo>
                    <a:pt x="359918" y="73405"/>
                  </a:lnTo>
                  <a:lnTo>
                    <a:pt x="363855" y="79374"/>
                  </a:lnTo>
                  <a:lnTo>
                    <a:pt x="367792" y="85470"/>
                  </a:lnTo>
                  <a:lnTo>
                    <a:pt x="375793" y="87121"/>
                  </a:lnTo>
                  <a:lnTo>
                    <a:pt x="416867" y="60156"/>
                  </a:lnTo>
                  <a:lnTo>
                    <a:pt x="438276" y="17144"/>
                  </a:lnTo>
                  <a:lnTo>
                    <a:pt x="462519" y="17144"/>
                  </a:lnTo>
                  <a:lnTo>
                    <a:pt x="461391" y="0"/>
                  </a:lnTo>
                  <a:close/>
                </a:path>
                <a:path w="469265" h="909320">
                  <a:moveTo>
                    <a:pt x="451812" y="23875"/>
                  </a:moveTo>
                  <a:lnTo>
                    <a:pt x="437007" y="23875"/>
                  </a:lnTo>
                  <a:lnTo>
                    <a:pt x="457073" y="33781"/>
                  </a:lnTo>
                  <a:lnTo>
                    <a:pt x="438478" y="45979"/>
                  </a:lnTo>
                  <a:lnTo>
                    <a:pt x="440181" y="71555"/>
                  </a:lnTo>
                  <a:lnTo>
                    <a:pt x="461518" y="28701"/>
                  </a:lnTo>
                  <a:lnTo>
                    <a:pt x="451812" y="23875"/>
                  </a:lnTo>
                  <a:close/>
                </a:path>
                <a:path w="469265" h="909320">
                  <a:moveTo>
                    <a:pt x="438276" y="17144"/>
                  </a:moveTo>
                  <a:lnTo>
                    <a:pt x="416867" y="60156"/>
                  </a:lnTo>
                  <a:lnTo>
                    <a:pt x="438478" y="45979"/>
                  </a:lnTo>
                  <a:lnTo>
                    <a:pt x="437007" y="23875"/>
                  </a:lnTo>
                  <a:lnTo>
                    <a:pt x="451812" y="23875"/>
                  </a:lnTo>
                  <a:lnTo>
                    <a:pt x="438276" y="17144"/>
                  </a:lnTo>
                  <a:close/>
                </a:path>
                <a:path w="469265" h="909320">
                  <a:moveTo>
                    <a:pt x="437007" y="23875"/>
                  </a:moveTo>
                  <a:lnTo>
                    <a:pt x="438478" y="45979"/>
                  </a:lnTo>
                  <a:lnTo>
                    <a:pt x="457073" y="33781"/>
                  </a:lnTo>
                  <a:lnTo>
                    <a:pt x="437007" y="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82027" y="2481072"/>
              <a:ext cx="316992" cy="6126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79563" y="2503170"/>
              <a:ext cx="120650" cy="412750"/>
            </a:xfrm>
            <a:custGeom>
              <a:avLst/>
              <a:gdLst/>
              <a:ahLst/>
              <a:cxnLst/>
              <a:rect l="l" t="t" r="r" b="b"/>
              <a:pathLst>
                <a:path w="120650" h="412750">
                  <a:moveTo>
                    <a:pt x="14350" y="294766"/>
                  </a:moveTo>
                  <a:lnTo>
                    <a:pt x="8254" y="298450"/>
                  </a:lnTo>
                  <a:lnTo>
                    <a:pt x="2031" y="302132"/>
                  </a:lnTo>
                  <a:lnTo>
                    <a:pt x="0" y="310006"/>
                  </a:lnTo>
                  <a:lnTo>
                    <a:pt x="60705" y="412750"/>
                  </a:lnTo>
                  <a:lnTo>
                    <a:pt x="75421" y="387222"/>
                  </a:lnTo>
                  <a:lnTo>
                    <a:pt x="47625" y="387222"/>
                  </a:lnTo>
                  <a:lnTo>
                    <a:pt x="47389" y="339421"/>
                  </a:lnTo>
                  <a:lnTo>
                    <a:pt x="25907" y="303021"/>
                  </a:lnTo>
                  <a:lnTo>
                    <a:pt x="22351" y="296799"/>
                  </a:lnTo>
                  <a:lnTo>
                    <a:pt x="14350" y="294766"/>
                  </a:lnTo>
                  <a:close/>
                </a:path>
                <a:path w="120650" h="412750">
                  <a:moveTo>
                    <a:pt x="47389" y="339421"/>
                  </a:moveTo>
                  <a:lnTo>
                    <a:pt x="47625" y="387222"/>
                  </a:lnTo>
                  <a:lnTo>
                    <a:pt x="73532" y="387095"/>
                  </a:lnTo>
                  <a:lnTo>
                    <a:pt x="73501" y="380618"/>
                  </a:lnTo>
                  <a:lnTo>
                    <a:pt x="49275" y="380618"/>
                  </a:lnTo>
                  <a:lnTo>
                    <a:pt x="60358" y="361396"/>
                  </a:lnTo>
                  <a:lnTo>
                    <a:pt x="47389" y="339421"/>
                  </a:lnTo>
                  <a:close/>
                </a:path>
                <a:path w="120650" h="412750">
                  <a:moveTo>
                    <a:pt x="105790" y="294385"/>
                  </a:moveTo>
                  <a:lnTo>
                    <a:pt x="97789" y="296544"/>
                  </a:lnTo>
                  <a:lnTo>
                    <a:pt x="94233" y="302640"/>
                  </a:lnTo>
                  <a:lnTo>
                    <a:pt x="73296" y="338957"/>
                  </a:lnTo>
                  <a:lnTo>
                    <a:pt x="73532" y="387095"/>
                  </a:lnTo>
                  <a:lnTo>
                    <a:pt x="47625" y="387222"/>
                  </a:lnTo>
                  <a:lnTo>
                    <a:pt x="75421" y="387222"/>
                  </a:lnTo>
                  <a:lnTo>
                    <a:pt x="116712" y="315594"/>
                  </a:lnTo>
                  <a:lnTo>
                    <a:pt x="120268" y="309499"/>
                  </a:lnTo>
                  <a:lnTo>
                    <a:pt x="118109" y="301497"/>
                  </a:lnTo>
                  <a:lnTo>
                    <a:pt x="112013" y="297941"/>
                  </a:lnTo>
                  <a:lnTo>
                    <a:pt x="105790" y="294385"/>
                  </a:lnTo>
                  <a:close/>
                </a:path>
                <a:path w="120650" h="412750">
                  <a:moveTo>
                    <a:pt x="60358" y="361396"/>
                  </a:moveTo>
                  <a:lnTo>
                    <a:pt x="49275" y="380618"/>
                  </a:lnTo>
                  <a:lnTo>
                    <a:pt x="71627" y="380491"/>
                  </a:lnTo>
                  <a:lnTo>
                    <a:pt x="60358" y="361396"/>
                  </a:lnTo>
                  <a:close/>
                </a:path>
                <a:path w="120650" h="412750">
                  <a:moveTo>
                    <a:pt x="73296" y="338957"/>
                  </a:moveTo>
                  <a:lnTo>
                    <a:pt x="60358" y="361396"/>
                  </a:lnTo>
                  <a:lnTo>
                    <a:pt x="71627" y="380491"/>
                  </a:lnTo>
                  <a:lnTo>
                    <a:pt x="49275" y="380618"/>
                  </a:lnTo>
                  <a:lnTo>
                    <a:pt x="73501" y="380618"/>
                  </a:lnTo>
                  <a:lnTo>
                    <a:pt x="73296" y="338957"/>
                  </a:lnTo>
                  <a:close/>
                </a:path>
                <a:path w="120650" h="412750">
                  <a:moveTo>
                    <a:pt x="71627" y="0"/>
                  </a:moveTo>
                  <a:lnTo>
                    <a:pt x="45719" y="0"/>
                  </a:lnTo>
                  <a:lnTo>
                    <a:pt x="47389" y="339421"/>
                  </a:lnTo>
                  <a:lnTo>
                    <a:pt x="60358" y="361396"/>
                  </a:lnTo>
                  <a:lnTo>
                    <a:pt x="73296" y="33895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1876043" y="3037332"/>
          <a:ext cx="8554716" cy="340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3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2974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Y4f7uiPRRo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Pu87rRi4DD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Qs2o0k64ja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i7Ewd37kL9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he8o9iKlreD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540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kle987yYieo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mN34i4uwQ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object 65"/>
          <p:cNvSpPr txBox="1"/>
          <p:nvPr/>
        </p:nvSpPr>
        <p:spPr>
          <a:xfrm>
            <a:off x="7895845" y="4533645"/>
            <a:ext cx="2520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30480" indent="-616585">
              <a:spcBef>
                <a:spcPts val="100"/>
              </a:spcBef>
            </a:pPr>
            <a:r>
              <a:rPr sz="2700" spc="-15" baseline="-23148" dirty="0">
                <a:latin typeface="Carlito"/>
                <a:cs typeface="Carlito"/>
              </a:rPr>
              <a:t>HEAD </a:t>
            </a:r>
            <a:r>
              <a:rPr spc="-5" dirty="0">
                <a:latin typeface="Carlito"/>
                <a:cs typeface="Carlito"/>
              </a:rPr>
              <a:t>changes </a:t>
            </a:r>
            <a:r>
              <a:rPr spc="-10" dirty="0">
                <a:latin typeface="Carlito"/>
                <a:cs typeface="Carlito"/>
              </a:rPr>
              <a:t>from </a:t>
            </a:r>
            <a:r>
              <a:rPr spc="-5" dirty="0">
                <a:latin typeface="Carlito"/>
                <a:cs typeface="Carlito"/>
              </a:rPr>
              <a:t>new  </a:t>
            </a:r>
            <a:r>
              <a:rPr spc="-10" dirty="0">
                <a:latin typeface="Carlito"/>
                <a:cs typeface="Carlito"/>
              </a:rPr>
              <a:t>branch merged into  master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482330" y="2152015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H</a:t>
            </a:r>
            <a:r>
              <a:rPr spc="-30" dirty="0">
                <a:latin typeface="Carlito"/>
                <a:cs typeface="Carlito"/>
              </a:rPr>
              <a:t>E</a:t>
            </a:r>
            <a:r>
              <a:rPr dirty="0">
                <a:latin typeface="Carlito"/>
                <a:cs typeface="Carlito"/>
              </a:rPr>
              <a:t>AD</a:t>
            </a:r>
            <a:endParaRPr>
              <a:latin typeface="Carlito"/>
              <a:cs typeface="Carlito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028432" y="4053840"/>
            <a:ext cx="315595" cy="614680"/>
            <a:chOff x="6504431" y="4053840"/>
            <a:chExt cx="315595" cy="614680"/>
          </a:xfrm>
        </p:grpSpPr>
        <p:sp>
          <p:nvSpPr>
            <p:cNvPr id="68" name="object 68"/>
            <p:cNvSpPr/>
            <p:nvPr/>
          </p:nvSpPr>
          <p:spPr>
            <a:xfrm>
              <a:off x="6504431" y="4053840"/>
              <a:ext cx="315468" cy="61417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01967" y="4191762"/>
              <a:ext cx="120650" cy="414655"/>
            </a:xfrm>
            <a:custGeom>
              <a:avLst/>
              <a:gdLst/>
              <a:ahLst/>
              <a:cxnLst/>
              <a:rect l="l" t="t" r="r" b="b"/>
              <a:pathLst>
                <a:path w="120650" h="414654">
                  <a:moveTo>
                    <a:pt x="60198" y="51289"/>
                  </a:moveTo>
                  <a:lnTo>
                    <a:pt x="47243" y="73496"/>
                  </a:lnTo>
                  <a:lnTo>
                    <a:pt x="47243" y="414274"/>
                  </a:lnTo>
                  <a:lnTo>
                    <a:pt x="73151" y="41427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414654">
                  <a:moveTo>
                    <a:pt x="60198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414654">
                  <a:moveTo>
                    <a:pt x="75160" y="25654"/>
                  </a:moveTo>
                  <a:lnTo>
                    <a:pt x="73151" y="25654"/>
                  </a:lnTo>
                  <a:lnTo>
                    <a:pt x="73152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6"/>
                  </a:lnTo>
                  <a:lnTo>
                    <a:pt x="75160" y="25654"/>
                  </a:lnTo>
                  <a:close/>
                </a:path>
                <a:path w="120650" h="414654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414654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414654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680" y="461900"/>
            <a:ext cx="5104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In </a:t>
            </a:r>
            <a:r>
              <a:rPr sz="4400" b="1" spc="-5" dirty="0">
                <a:latin typeface="Carlito"/>
                <a:cs typeface="Carlito"/>
              </a:rPr>
              <a:t>which </a:t>
            </a:r>
            <a:r>
              <a:rPr sz="4400" b="1" spc="-15" dirty="0">
                <a:latin typeface="Carlito"/>
                <a:cs typeface="Carlito"/>
              </a:rPr>
              <a:t>branch </a:t>
            </a:r>
            <a:r>
              <a:rPr sz="4400" b="1" spc="-5" dirty="0">
                <a:latin typeface="Carlito"/>
                <a:cs typeface="Carlito"/>
              </a:rPr>
              <a:t>am</a:t>
            </a:r>
            <a:r>
              <a:rPr sz="4400" b="1" spc="-75" dirty="0">
                <a:latin typeface="Carlito"/>
                <a:cs typeface="Carlito"/>
              </a:rPr>
              <a:t> </a:t>
            </a:r>
            <a:r>
              <a:rPr sz="4400" b="1" dirty="0">
                <a:latin typeface="Carlito"/>
                <a:cs typeface="Carlito"/>
              </a:rPr>
              <a:t>I?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8212" y="2335230"/>
            <a:ext cx="1681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</a:t>
            </a:r>
            <a:r>
              <a:rPr sz="3200" spc="-8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branch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872" y="3166369"/>
            <a:ext cx="5358384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7386" y="461900"/>
            <a:ext cx="717804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do I </a:t>
            </a:r>
            <a:r>
              <a:rPr spc="-25" dirty="0"/>
              <a:t>create </a:t>
            </a:r>
            <a:r>
              <a:rPr dirty="0"/>
              <a:t>a </a:t>
            </a:r>
            <a:r>
              <a:rPr spc="-10" dirty="0"/>
              <a:t>new</a:t>
            </a:r>
            <a:r>
              <a:rPr spc="-85" dirty="0"/>
              <a:t> </a:t>
            </a:r>
            <a:r>
              <a:rPr spc="-15" dirty="0"/>
              <a:t>branch?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38831" y="2139921"/>
            <a:ext cx="4965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branch</a:t>
            </a:r>
            <a:r>
              <a:rPr sz="3200" spc="-5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new_branch_name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4433" y="4283606"/>
            <a:ext cx="75107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spcBef>
                <a:spcPts val="100"/>
              </a:spcBef>
            </a:pPr>
            <a:r>
              <a:rPr sz="2000" i="1" spc="-5" dirty="0">
                <a:latin typeface="Carlito"/>
                <a:cs typeface="Carlito"/>
              </a:rPr>
              <a:t>Note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2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point, </a:t>
            </a:r>
            <a:r>
              <a:rPr sz="2000" spc="-5" dirty="0">
                <a:latin typeface="Carlito"/>
                <a:cs typeface="Carlito"/>
              </a:rPr>
              <a:t>both HEADs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branches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pointing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 commit (that of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master)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2490" y="2971060"/>
            <a:ext cx="5222748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46" y="461900"/>
            <a:ext cx="7436484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do I </a:t>
            </a:r>
            <a:r>
              <a:rPr spc="-20" dirty="0"/>
              <a:t>switch </a:t>
            </a:r>
            <a:r>
              <a:rPr spc="-30" dirty="0"/>
              <a:t>to </a:t>
            </a:r>
            <a:r>
              <a:rPr dirty="0"/>
              <a:t>new</a:t>
            </a:r>
            <a:r>
              <a:rPr spc="-50" dirty="0"/>
              <a:t> </a:t>
            </a:r>
            <a:r>
              <a:rPr spc="-15" dirty="0"/>
              <a:t>branch?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1" y="1607261"/>
            <a:ext cx="5316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5" dirty="0">
                <a:solidFill>
                  <a:srgbClr val="0000FF"/>
                </a:solidFill>
                <a:latin typeface="Carlito"/>
                <a:cs typeface="Carlito"/>
              </a:rPr>
              <a:t>checkout</a:t>
            </a:r>
            <a:r>
              <a:rPr sz="3200" spc="-6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new_branch_name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470404"/>
            <a:ext cx="6208776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5400" y="4430648"/>
            <a:ext cx="814832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point, </a:t>
            </a:r>
            <a:r>
              <a:rPr sz="2000" spc="-5" dirty="0">
                <a:latin typeface="Carlito"/>
                <a:cs typeface="Carlito"/>
              </a:rPr>
              <a:t>one can </a:t>
            </a:r>
            <a:r>
              <a:rPr sz="2000" spc="-10" dirty="0">
                <a:latin typeface="Carlito"/>
                <a:cs typeface="Carlito"/>
              </a:rPr>
              <a:t>switch </a:t>
            </a:r>
            <a:r>
              <a:rPr sz="2000" spc="-5" dirty="0">
                <a:latin typeface="Carlito"/>
                <a:cs typeface="Carlito"/>
              </a:rPr>
              <a:t>between branches, making commits, </a:t>
            </a:r>
            <a:r>
              <a:rPr sz="2000" spc="-10" dirty="0">
                <a:latin typeface="Carlito"/>
                <a:cs typeface="Carlito"/>
              </a:rPr>
              <a:t>etc.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either  </a:t>
            </a:r>
            <a:r>
              <a:rPr sz="2000" spc="-5" dirty="0">
                <a:latin typeface="Carlito"/>
                <a:cs typeface="Carlito"/>
              </a:rPr>
              <a:t>branch, while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25" dirty="0">
                <a:latin typeface="Carlito"/>
                <a:cs typeface="Carlito"/>
              </a:rPr>
              <a:t>stay </a:t>
            </a:r>
            <a:r>
              <a:rPr sz="2000" spc="-15" dirty="0">
                <a:latin typeface="Carlito"/>
                <a:cs typeface="Carlito"/>
              </a:rPr>
              <a:t>separate from </a:t>
            </a:r>
            <a:r>
              <a:rPr sz="2000" spc="-5" dirty="0">
                <a:latin typeface="Carlito"/>
                <a:cs typeface="Carlito"/>
              </a:rPr>
              <a:t>one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another.</a:t>
            </a:r>
            <a:endParaRPr sz="2000"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12700" marR="488315"/>
            <a:r>
              <a:rPr sz="2000" i="1" spc="-5" dirty="0">
                <a:latin typeface="Carlito"/>
                <a:cs typeface="Carlito"/>
              </a:rPr>
              <a:t>Note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order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switch to </a:t>
            </a:r>
            <a:r>
              <a:rPr sz="2000" spc="-5" dirty="0">
                <a:latin typeface="Carlito"/>
                <a:cs typeface="Carlito"/>
              </a:rPr>
              <a:t>another branch, </a:t>
            </a:r>
            <a:r>
              <a:rPr sz="2000" spc="-10" dirty="0">
                <a:latin typeface="Carlito"/>
                <a:cs typeface="Carlito"/>
              </a:rPr>
              <a:t>your current working </a:t>
            </a:r>
            <a:r>
              <a:rPr sz="2000" spc="-5" dirty="0">
                <a:latin typeface="Carlito"/>
                <a:cs typeface="Carlito"/>
              </a:rPr>
              <a:t>directory  </a:t>
            </a:r>
            <a:r>
              <a:rPr sz="2000" spc="-10" dirty="0">
                <a:latin typeface="Carlito"/>
                <a:cs typeface="Carlito"/>
              </a:rPr>
              <a:t>must </a:t>
            </a:r>
            <a:r>
              <a:rPr sz="2000" dirty="0">
                <a:latin typeface="Carlito"/>
                <a:cs typeface="Carlito"/>
              </a:rPr>
              <a:t>be clean (no </a:t>
            </a:r>
            <a:r>
              <a:rPr sz="2000" spc="-5" dirty="0">
                <a:latin typeface="Carlito"/>
                <a:cs typeface="Carlito"/>
              </a:rPr>
              <a:t>conflicts, resulting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data</a:t>
            </a:r>
            <a:r>
              <a:rPr sz="2000" spc="-5" dirty="0">
                <a:latin typeface="Carlito"/>
                <a:cs typeface="Carlito"/>
              </a:rPr>
              <a:t> loss).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567" y="131250"/>
            <a:ext cx="7343775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5" dirty="0"/>
              <a:t>is a </a:t>
            </a:r>
            <a:r>
              <a:rPr spc="-15" dirty="0"/>
              <a:t>‘version </a:t>
            </a:r>
            <a:r>
              <a:rPr spc="-20" dirty="0"/>
              <a:t>control</a:t>
            </a:r>
            <a:r>
              <a:rPr spc="55" dirty="0"/>
              <a:t> </a:t>
            </a:r>
            <a:r>
              <a:rPr spc="-25" dirty="0"/>
              <a:t>system?’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962369"/>
            <a:ext cx="650176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30" dirty="0">
                <a:latin typeface="Carlito"/>
                <a:cs typeface="Carlito"/>
              </a:rPr>
              <a:t>way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manage </a:t>
            </a:r>
            <a:r>
              <a:rPr sz="3200" spc="-5" dirty="0">
                <a:latin typeface="Carlito"/>
                <a:cs typeface="Carlito"/>
              </a:rPr>
              <a:t>files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directories</a:t>
            </a:r>
            <a:endParaRPr sz="3200" dirty="0">
              <a:latin typeface="Carlito"/>
              <a:cs typeface="Carlito"/>
            </a:endParaRPr>
          </a:p>
          <a:p>
            <a:pPr>
              <a:spcBef>
                <a:spcPts val="5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track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spc="-10" dirty="0">
                <a:latin typeface="Carlito"/>
                <a:cs typeface="Carlito"/>
              </a:rPr>
              <a:t>over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</a:p>
          <a:p>
            <a:pPr>
              <a:spcBef>
                <a:spcPts val="5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recall previous</a:t>
            </a:r>
            <a:r>
              <a:rPr sz="3200" spc="-20" dirty="0">
                <a:latin typeface="Carlito"/>
                <a:cs typeface="Carlito"/>
              </a:rPr>
              <a:t> versions</a:t>
            </a:r>
            <a:endParaRPr sz="3200" dirty="0">
              <a:latin typeface="Carlito"/>
              <a:cs typeface="Carlito"/>
            </a:endParaRPr>
          </a:p>
          <a:p>
            <a:pPr>
              <a:spcBef>
                <a:spcPts val="5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‘source </a:t>
            </a:r>
            <a:r>
              <a:rPr sz="3200" spc="-15" dirty="0">
                <a:latin typeface="Carlito"/>
                <a:cs typeface="Carlito"/>
              </a:rPr>
              <a:t>control’ </a:t>
            </a:r>
            <a:r>
              <a:rPr sz="3200" dirty="0">
                <a:latin typeface="Carlito"/>
                <a:cs typeface="Carlito"/>
              </a:rPr>
              <a:t>is a </a:t>
            </a:r>
            <a:r>
              <a:rPr sz="3200" spc="-10" dirty="0">
                <a:latin typeface="Carlito"/>
                <a:cs typeface="Carlito"/>
              </a:rPr>
              <a:t>subset </a:t>
            </a:r>
            <a:r>
              <a:rPr sz="3200" dirty="0">
                <a:latin typeface="Carlito"/>
                <a:cs typeface="Carlito"/>
              </a:rPr>
              <a:t>of 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VCS.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5226" y="461900"/>
            <a:ext cx="477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5" dirty="0">
                <a:latin typeface="Carlito"/>
                <a:cs typeface="Carlito"/>
              </a:rPr>
              <a:t>Comparing</a:t>
            </a:r>
            <a:r>
              <a:rPr sz="4400" b="1" spc="-65" dirty="0">
                <a:latin typeface="Carlito"/>
                <a:cs typeface="Carlito"/>
              </a:rPr>
              <a:t> </a:t>
            </a:r>
            <a:r>
              <a:rPr sz="4400" b="1" spc="-15" dirty="0">
                <a:latin typeface="Carlito"/>
                <a:cs typeface="Carlito"/>
              </a:rPr>
              <a:t>branches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5467" y="2051144"/>
            <a:ext cx="5981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62380" algn="l"/>
              </a:tabLst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5" dirty="0">
                <a:solidFill>
                  <a:srgbClr val="0000FF"/>
                </a:solidFill>
                <a:latin typeface="Carlito"/>
                <a:cs typeface="Carlito"/>
              </a:rPr>
              <a:t>diff	</a:t>
            </a:r>
            <a:r>
              <a:rPr sz="3200" spc="-15" dirty="0">
                <a:latin typeface="Carlito"/>
                <a:cs typeface="Carlito"/>
              </a:rPr>
              <a:t>first_branch..second_branch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9126" y="3034683"/>
            <a:ext cx="532485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6" y="461900"/>
            <a:ext cx="607885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do I </a:t>
            </a:r>
            <a:r>
              <a:rPr spc="-20" dirty="0"/>
              <a:t>merge </a:t>
            </a:r>
            <a:r>
              <a:rPr dirty="0"/>
              <a:t>a</a:t>
            </a:r>
            <a:r>
              <a:rPr spc="-85" dirty="0"/>
              <a:t> </a:t>
            </a:r>
            <a:r>
              <a:rPr spc="-15" dirty="0"/>
              <a:t>branch?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9441" y="1537462"/>
            <a:ext cx="7745095" cy="15894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725"/>
              </a:spcBef>
            </a:pPr>
            <a:r>
              <a:rPr sz="2700" spc="-20" dirty="0">
                <a:latin typeface="Carlito"/>
                <a:cs typeface="Carlito"/>
              </a:rPr>
              <a:t>From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5" dirty="0">
                <a:latin typeface="Carlito"/>
                <a:cs typeface="Carlito"/>
              </a:rPr>
              <a:t>branch into </a:t>
            </a:r>
            <a:r>
              <a:rPr sz="2700" dirty="0">
                <a:latin typeface="Carlito"/>
                <a:cs typeface="Carlito"/>
              </a:rPr>
              <a:t>which </a:t>
            </a:r>
            <a:r>
              <a:rPr sz="2700" spc="-15" dirty="0">
                <a:latin typeface="Carlito"/>
                <a:cs typeface="Carlito"/>
              </a:rPr>
              <a:t>you want to merge </a:t>
            </a:r>
            <a:r>
              <a:rPr sz="2700" dirty="0">
                <a:latin typeface="Carlito"/>
                <a:cs typeface="Carlito"/>
              </a:rPr>
              <a:t>another  </a:t>
            </a:r>
            <a:r>
              <a:rPr sz="2700" spc="-15" dirty="0">
                <a:latin typeface="Carlito"/>
                <a:cs typeface="Carlito"/>
              </a:rPr>
              <a:t>branch….</a:t>
            </a:r>
            <a:endParaRPr sz="2700">
              <a:latin typeface="Carlito"/>
              <a:cs typeface="Carlito"/>
            </a:endParaRPr>
          </a:p>
          <a:p>
            <a:pPr>
              <a:spcBef>
                <a:spcPts val="35"/>
              </a:spcBef>
            </a:pPr>
            <a:endParaRPr sz="2650">
              <a:latin typeface="Carlito"/>
              <a:cs typeface="Carlito"/>
            </a:endParaRPr>
          </a:p>
          <a:p>
            <a:pPr marL="12700"/>
            <a:r>
              <a:rPr sz="27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700" spc="-15" dirty="0">
                <a:solidFill>
                  <a:srgbClr val="0000FF"/>
                </a:solidFill>
                <a:latin typeface="Carlito"/>
                <a:cs typeface="Carlito"/>
              </a:rPr>
              <a:t>merge</a:t>
            </a:r>
            <a:r>
              <a:rPr sz="27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branch_to_merge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440" y="5572455"/>
            <a:ext cx="732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latin typeface="Carlito"/>
                <a:cs typeface="Carlito"/>
              </a:rPr>
              <a:t>Note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spc="-15" dirty="0">
                <a:latin typeface="Carlito"/>
                <a:cs typeface="Carlito"/>
              </a:rPr>
              <a:t>Always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clean </a:t>
            </a:r>
            <a:r>
              <a:rPr sz="2400" spc="-10" dirty="0">
                <a:latin typeface="Carlito"/>
                <a:cs typeface="Carlito"/>
              </a:rPr>
              <a:t>working directory </a:t>
            </a:r>
            <a:r>
              <a:rPr sz="2400" dirty="0">
                <a:latin typeface="Carlito"/>
                <a:cs typeface="Carlito"/>
              </a:rPr>
              <a:t>when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merging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9008" y="3429000"/>
            <a:ext cx="53340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301" y="461900"/>
            <a:ext cx="35496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merge</a:t>
            </a:r>
            <a:r>
              <a:rPr spc="-90" dirty="0"/>
              <a:t> </a:t>
            </a:r>
            <a:r>
              <a:rPr spc="-10" dirty="0"/>
              <a:t>conflicts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1" y="1305813"/>
            <a:ext cx="7211695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5" dirty="0">
                <a:latin typeface="Carlito"/>
                <a:cs typeface="Carlito"/>
              </a:rPr>
              <a:t>there are </a:t>
            </a:r>
            <a:r>
              <a:rPr sz="2800" spc="-10" dirty="0">
                <a:latin typeface="Carlito"/>
                <a:cs typeface="Carlito"/>
              </a:rPr>
              <a:t>two changes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same line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two  </a:t>
            </a:r>
            <a:r>
              <a:rPr sz="2800" spc="-25" dirty="0">
                <a:latin typeface="Carlito"/>
                <a:cs typeface="Carlito"/>
              </a:rPr>
              <a:t>different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commits?</a:t>
            </a:r>
            <a:endParaRPr sz="2800">
              <a:latin typeface="Carlito"/>
              <a:cs typeface="Carlito"/>
            </a:endParaRPr>
          </a:p>
          <a:p>
            <a:pPr marL="1841500">
              <a:spcBef>
                <a:spcPts val="1190"/>
              </a:spcBef>
              <a:tabLst>
                <a:tab pos="3898900" algn="l"/>
              </a:tabLst>
            </a:pPr>
            <a:r>
              <a:rPr sz="2700" spc="-15" baseline="1543" dirty="0">
                <a:latin typeface="Carlito"/>
                <a:cs typeface="Carlito"/>
              </a:rPr>
              <a:t>file1.txt	</a:t>
            </a:r>
            <a:r>
              <a:rPr spc="-10" dirty="0">
                <a:latin typeface="Carlito"/>
                <a:cs typeface="Carlito"/>
              </a:rPr>
              <a:t>file1.txt</a:t>
            </a:r>
            <a:endParaRPr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4664" y="5448172"/>
            <a:ext cx="7662672" cy="947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84599" y="2610103"/>
            <a:ext cx="1507490" cy="2152015"/>
            <a:chOff x="2054351" y="2680716"/>
            <a:chExt cx="1507490" cy="2152015"/>
          </a:xfrm>
        </p:grpSpPr>
        <p:sp>
          <p:nvSpPr>
            <p:cNvPr id="6" name="object 6"/>
            <p:cNvSpPr/>
            <p:nvPr/>
          </p:nvSpPr>
          <p:spPr>
            <a:xfrm>
              <a:off x="2095499" y="2680716"/>
              <a:ext cx="1466088" cy="2151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4351" y="2683764"/>
              <a:ext cx="876300" cy="5654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2743" y="2705100"/>
              <a:ext cx="1371600" cy="2057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66928" y="2731520"/>
            <a:ext cx="1371600" cy="331501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1440">
              <a:spcBef>
                <a:spcPts val="425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apple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7213" y="4804407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ma</a:t>
            </a:r>
            <a:r>
              <a:rPr b="1" spc="-25" dirty="0">
                <a:latin typeface="Carlito"/>
                <a:cs typeface="Carlito"/>
              </a:rPr>
              <a:t>st</a:t>
            </a:r>
            <a:r>
              <a:rPr b="1" dirty="0">
                <a:latin typeface="Carlito"/>
                <a:cs typeface="Carlito"/>
              </a:rPr>
              <a:t>er</a:t>
            </a:r>
            <a:endParaRPr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8107" y="4804407"/>
            <a:ext cx="123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new_feature</a:t>
            </a:r>
            <a:endParaRPr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74944" y="2648203"/>
            <a:ext cx="1507490" cy="2152015"/>
            <a:chOff x="4044696" y="2718816"/>
            <a:chExt cx="1507490" cy="2152015"/>
          </a:xfrm>
        </p:grpSpPr>
        <p:sp>
          <p:nvSpPr>
            <p:cNvPr id="13" name="object 13"/>
            <p:cNvSpPr/>
            <p:nvPr/>
          </p:nvSpPr>
          <p:spPr>
            <a:xfrm>
              <a:off x="4085844" y="2718816"/>
              <a:ext cx="1466088" cy="2151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44696" y="2721864"/>
              <a:ext cx="1050036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3088" y="2743200"/>
              <a:ext cx="1371600" cy="2057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61114" y="2731520"/>
            <a:ext cx="1371600" cy="331501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2075">
              <a:spcBef>
                <a:spcPts val="42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banana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277" y="461900"/>
            <a:ext cx="5474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15" dirty="0">
                <a:latin typeface="Carlito"/>
                <a:cs typeface="Carlito"/>
              </a:rPr>
              <a:t>Graphing </a:t>
            </a:r>
            <a:r>
              <a:rPr sz="4400" b="1" spc="-20" dirty="0">
                <a:latin typeface="Carlito"/>
                <a:cs typeface="Carlito"/>
              </a:rPr>
              <a:t>merge</a:t>
            </a:r>
            <a:r>
              <a:rPr sz="4400" b="1" spc="-80" dirty="0">
                <a:latin typeface="Carlito"/>
                <a:cs typeface="Carlito"/>
              </a:rPr>
              <a:t> </a:t>
            </a:r>
            <a:r>
              <a:rPr sz="4400" b="1" spc="-15" dirty="0">
                <a:latin typeface="Carlito"/>
                <a:cs typeface="Carlito"/>
              </a:rPr>
              <a:t>history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3124200"/>
            <a:ext cx="6617208" cy="3128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2340" y="1709369"/>
            <a:ext cx="5617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git log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--graph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--oneline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--all</a:t>
            </a:r>
            <a:r>
              <a:rPr sz="2800" spc="1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--decorate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1932" y="2315825"/>
            <a:ext cx="1943100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What</a:t>
            </a:r>
            <a:r>
              <a:rPr sz="4800" spc="-90" dirty="0"/>
              <a:t> </a:t>
            </a:r>
            <a:r>
              <a:rPr sz="4800" dirty="0"/>
              <a:t>is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82962" y="2315825"/>
            <a:ext cx="307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>
                <a:latin typeface="Carlito"/>
                <a:cs typeface="Carlito"/>
              </a:rPr>
              <a:t>?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0248" y="3581549"/>
            <a:ext cx="3884905" cy="1051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9147" y="1518153"/>
            <a:ext cx="2075872" cy="1780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208" y="1405127"/>
            <a:ext cx="9003791" cy="438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2056" y="2337817"/>
            <a:ext cx="6647815" cy="4285615"/>
            <a:chOff x="448055" y="2337816"/>
            <a:chExt cx="6647815" cy="4285615"/>
          </a:xfrm>
        </p:grpSpPr>
        <p:sp>
          <p:nvSpPr>
            <p:cNvPr id="3" name="object 3"/>
            <p:cNvSpPr/>
            <p:nvPr/>
          </p:nvSpPr>
          <p:spPr>
            <a:xfrm>
              <a:off x="448055" y="2337816"/>
              <a:ext cx="6647688" cy="428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299" y="2362200"/>
              <a:ext cx="6553200" cy="419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2866" y="4209669"/>
            <a:ext cx="777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Local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9572" y="204215"/>
            <a:ext cx="6672580" cy="1999614"/>
            <a:chOff x="385572" y="204215"/>
            <a:chExt cx="6672580" cy="1999614"/>
          </a:xfrm>
        </p:grpSpPr>
        <p:sp>
          <p:nvSpPr>
            <p:cNvPr id="8" name="object 8"/>
            <p:cNvSpPr/>
            <p:nvPr/>
          </p:nvSpPr>
          <p:spPr>
            <a:xfrm>
              <a:off x="409956" y="204215"/>
              <a:ext cx="6647688" cy="1999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572" y="414527"/>
              <a:ext cx="1589531" cy="1685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228599"/>
              <a:ext cx="6553200" cy="1905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52905" y="505713"/>
            <a:ext cx="1104265" cy="13055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GitHub  </a:t>
            </a:r>
            <a:r>
              <a:rPr sz="2800" spc="-40" dirty="0"/>
              <a:t>r</a:t>
            </a:r>
            <a:r>
              <a:rPr sz="2800" spc="-10" dirty="0"/>
              <a:t>e</a:t>
            </a:r>
            <a:r>
              <a:rPr sz="2800" spc="-5" dirty="0"/>
              <a:t>mo</a:t>
            </a:r>
            <a:r>
              <a:rPr sz="2800" spc="-45" dirty="0"/>
              <a:t>t</a:t>
            </a:r>
            <a:r>
              <a:rPr sz="2800" spc="-5" dirty="0"/>
              <a:t>e  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4334256" y="576073"/>
            <a:ext cx="1275715" cy="840105"/>
            <a:chOff x="2810255" y="576072"/>
            <a:chExt cx="1275715" cy="840105"/>
          </a:xfrm>
        </p:grpSpPr>
        <p:sp>
          <p:nvSpPr>
            <p:cNvPr id="14" name="object 14"/>
            <p:cNvSpPr/>
            <p:nvPr/>
          </p:nvSpPr>
          <p:spPr>
            <a:xfrm>
              <a:off x="2810255" y="585216"/>
              <a:ext cx="1275588" cy="7543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7415" y="576072"/>
              <a:ext cx="1048511" cy="839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499" y="609600"/>
              <a:ext cx="1181100" cy="6598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39436" y="637794"/>
            <a:ext cx="66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pc="-7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ed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anch</a:t>
            </a:r>
            <a:endParaRPr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39356" y="585216"/>
            <a:ext cx="1275715" cy="754380"/>
            <a:chOff x="5515355" y="585216"/>
            <a:chExt cx="1275715" cy="754380"/>
          </a:xfrm>
        </p:grpSpPr>
        <p:sp>
          <p:nvSpPr>
            <p:cNvPr id="20" name="object 20"/>
            <p:cNvSpPr/>
            <p:nvPr/>
          </p:nvSpPr>
          <p:spPr>
            <a:xfrm>
              <a:off x="5515355" y="585216"/>
              <a:ext cx="1275588" cy="7543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9467" y="713232"/>
              <a:ext cx="1005839" cy="5654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599" y="609600"/>
              <a:ext cx="1181100" cy="6598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41870" y="774953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ma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34255" y="690860"/>
            <a:ext cx="2753360" cy="3444240"/>
            <a:chOff x="2810255" y="690860"/>
            <a:chExt cx="2753360" cy="3444240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0255" y="3378707"/>
              <a:ext cx="1275588" cy="7559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2571" y="3506723"/>
              <a:ext cx="790955" cy="5654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44592" y="3569031"/>
            <a:ext cx="457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epo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334256" y="4483608"/>
            <a:ext cx="1275715" cy="1910080"/>
            <a:chOff x="2810255" y="4483608"/>
            <a:chExt cx="1275715" cy="1910080"/>
          </a:xfrm>
        </p:grpSpPr>
        <p:sp>
          <p:nvSpPr>
            <p:cNvPr id="33" name="object 33"/>
            <p:cNvSpPr/>
            <p:nvPr/>
          </p:nvSpPr>
          <p:spPr>
            <a:xfrm>
              <a:off x="2810255" y="4483608"/>
              <a:ext cx="1275588" cy="7559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12947" y="4611624"/>
              <a:ext cx="868679" cy="5654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7499" y="45079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57499" y="45079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10255" y="5564124"/>
              <a:ext cx="1275588" cy="7543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48355" y="5553456"/>
              <a:ext cx="1220723" cy="8397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7499" y="5588508"/>
              <a:ext cx="1181100" cy="65989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540376" y="5616652"/>
            <a:ext cx="863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endParaRPr>
              <a:latin typeface="Carlito"/>
              <a:cs typeface="Carlito"/>
            </a:endParaRPr>
          </a:p>
          <a:p>
            <a:pPr marL="12700"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directory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96867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85258" y="408965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commit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88995" y="1325118"/>
            <a:ext cx="492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pull/</a:t>
            </a:r>
            <a:endParaRPr>
              <a:latin typeface="Carlito"/>
              <a:cs typeface="Carlito"/>
            </a:endParaRPr>
          </a:p>
          <a:p>
            <a:pPr marL="12700"/>
            <a:r>
              <a:rPr spc="-50" dirty="0">
                <a:latin typeface="Carlito"/>
                <a:cs typeface="Carlito"/>
              </a:rPr>
              <a:t>f</a:t>
            </a:r>
            <a:r>
              <a:rPr spc="-10" dirty="0">
                <a:latin typeface="Carlito"/>
                <a:cs typeface="Carlito"/>
              </a:rPr>
              <a:t>e</a:t>
            </a:r>
            <a:r>
              <a:rPr spc="-30" dirty="0">
                <a:latin typeface="Carlito"/>
                <a:cs typeface="Carlito"/>
              </a:rPr>
              <a:t>t</a:t>
            </a:r>
            <a:r>
              <a:rPr spc="-10" dirty="0">
                <a:latin typeface="Carlito"/>
                <a:cs typeface="Carlito"/>
              </a:rPr>
              <a:t>c</a:t>
            </a:r>
            <a:r>
              <a:rPr dirty="0">
                <a:latin typeface="Carlito"/>
                <a:cs typeface="Carlito"/>
              </a:rPr>
              <a:t>h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11392" y="1109217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pull</a:t>
            </a:r>
            <a:r>
              <a:rPr spc="-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request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34202" y="410717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Carlito"/>
                <a:cs typeface="Carlito"/>
              </a:rPr>
              <a:t>f</a:t>
            </a:r>
            <a:r>
              <a:rPr spc="-5" dirty="0">
                <a:latin typeface="Carlito"/>
                <a:cs typeface="Carlito"/>
              </a:rPr>
              <a:t>ork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04970" y="4531233"/>
            <a:ext cx="1256665" cy="8610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spcBef>
                <a:spcPts val="1225"/>
              </a:spcBef>
            </a:pPr>
            <a:r>
              <a:rPr spc="-10" dirty="0">
                <a:solidFill>
                  <a:srgbClr val="E36C09"/>
                </a:solidFill>
                <a:latin typeface="Carlito"/>
                <a:cs typeface="Carlito"/>
              </a:rPr>
              <a:t>Stage</a:t>
            </a:r>
            <a:endParaRPr>
              <a:latin typeface="Carlito"/>
              <a:cs typeface="Carlito"/>
            </a:endParaRPr>
          </a:p>
          <a:p>
            <a:pPr marR="5080" algn="r">
              <a:spcBef>
                <a:spcPts val="1130"/>
              </a:spcBef>
            </a:pPr>
            <a:r>
              <a:rPr dirty="0">
                <a:latin typeface="Carlito"/>
                <a:cs typeface="Carlito"/>
              </a:rPr>
              <a:t>add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15005" y="4140200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checkout</a:t>
            </a:r>
            <a:endParaRPr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579876" y="2481073"/>
            <a:ext cx="2854960" cy="923925"/>
            <a:chOff x="2055876" y="2481072"/>
            <a:chExt cx="2854960" cy="923925"/>
          </a:xfrm>
        </p:grpSpPr>
        <p:sp>
          <p:nvSpPr>
            <p:cNvPr id="50" name="object 50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55876" y="2513076"/>
              <a:ext cx="2854452" cy="4343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6564" y="2481072"/>
              <a:ext cx="2513076" cy="5654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03120" y="2537460"/>
              <a:ext cx="2759964" cy="3398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03120" y="2537460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838195" y="2427970"/>
            <a:ext cx="2258695" cy="762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010">
              <a:lnSpc>
                <a:spcPct val="141900"/>
              </a:lnSpc>
              <a:spcBef>
                <a:spcPts val="100"/>
              </a:spcBef>
              <a:tabLst>
                <a:tab pos="1591945" algn="l"/>
              </a:tabLst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origin/master </a:t>
            </a:r>
            <a:r>
              <a:rPr spc="-305" dirty="0">
                <a:solidFill>
                  <a:srgbClr val="FFFFFF"/>
                </a:solidFill>
                <a:latin typeface="Carlito"/>
                <a:cs typeface="Carlito"/>
              </a:rPr>
              <a:t>“br</a:t>
            </a:r>
            <a:r>
              <a:rPr sz="2700" spc="-457" baseline="-3086" dirty="0">
                <a:latin typeface="Carlito"/>
                <a:cs typeface="Carlito"/>
              </a:rPr>
              <a:t>p</a:t>
            </a:r>
            <a:r>
              <a:rPr spc="-30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700" spc="-457" baseline="-3086" dirty="0">
                <a:latin typeface="Carlito"/>
                <a:cs typeface="Carlito"/>
              </a:rPr>
              <a:t>u</a:t>
            </a:r>
            <a:r>
              <a:rPr spc="-30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700" spc="-457" baseline="-3086" dirty="0">
                <a:latin typeface="Carlito"/>
                <a:cs typeface="Carlito"/>
              </a:rPr>
              <a:t>s</a:t>
            </a:r>
            <a:r>
              <a:rPr spc="-30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700" spc="-457" baseline="-3086" dirty="0">
                <a:latin typeface="Carlito"/>
                <a:cs typeface="Carlito"/>
              </a:rPr>
              <a:t>h</a:t>
            </a:r>
            <a:r>
              <a:rPr spc="-305" dirty="0">
                <a:solidFill>
                  <a:srgbClr val="FFFFFF"/>
                </a:solidFill>
                <a:latin typeface="Carlito"/>
                <a:cs typeface="Carlito"/>
              </a:rPr>
              <a:t>h”  </a:t>
            </a:r>
            <a:r>
              <a:rPr sz="2700" spc="-15" baseline="1543" dirty="0">
                <a:latin typeface="Carlito"/>
                <a:cs typeface="Carlito"/>
              </a:rPr>
              <a:t>merge	</a:t>
            </a:r>
            <a:r>
              <a:rPr spc="-10" dirty="0">
                <a:latin typeface="Carlito"/>
                <a:cs typeface="Carlito"/>
              </a:rPr>
              <a:t>merge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725156" y="2642616"/>
            <a:ext cx="2533015" cy="2316480"/>
            <a:chOff x="6201155" y="2642616"/>
            <a:chExt cx="2533015" cy="2316480"/>
          </a:xfrm>
        </p:grpSpPr>
        <p:sp>
          <p:nvSpPr>
            <p:cNvPr id="58" name="object 58"/>
            <p:cNvSpPr/>
            <p:nvPr/>
          </p:nvSpPr>
          <p:spPr>
            <a:xfrm>
              <a:off x="6201155" y="2642616"/>
              <a:ext cx="2532888" cy="231648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48399" y="2667000"/>
              <a:ext cx="2438400" cy="2222500"/>
            </a:xfrm>
            <a:custGeom>
              <a:avLst/>
              <a:gdLst/>
              <a:ahLst/>
              <a:cxnLst/>
              <a:rect l="l" t="t" r="r" b="b"/>
              <a:pathLst>
                <a:path w="2438400" h="2222500">
                  <a:moveTo>
                    <a:pt x="2068068" y="0"/>
                  </a:moveTo>
                  <a:lnTo>
                    <a:pt x="370331" y="0"/>
                  </a:lnTo>
                  <a:lnTo>
                    <a:pt x="323889" y="2886"/>
                  </a:lnTo>
                  <a:lnTo>
                    <a:pt x="279166" y="11313"/>
                  </a:lnTo>
                  <a:lnTo>
                    <a:pt x="236507" y="24934"/>
                  </a:lnTo>
                  <a:lnTo>
                    <a:pt x="196263" y="43401"/>
                  </a:lnTo>
                  <a:lnTo>
                    <a:pt x="158779" y="66367"/>
                  </a:lnTo>
                  <a:lnTo>
                    <a:pt x="124403" y="93483"/>
                  </a:lnTo>
                  <a:lnTo>
                    <a:pt x="93483" y="124403"/>
                  </a:lnTo>
                  <a:lnTo>
                    <a:pt x="66367" y="158779"/>
                  </a:lnTo>
                  <a:lnTo>
                    <a:pt x="43401" y="196263"/>
                  </a:lnTo>
                  <a:lnTo>
                    <a:pt x="24934" y="236507"/>
                  </a:lnTo>
                  <a:lnTo>
                    <a:pt x="11313" y="279166"/>
                  </a:lnTo>
                  <a:lnTo>
                    <a:pt x="2886" y="323889"/>
                  </a:lnTo>
                  <a:lnTo>
                    <a:pt x="0" y="370332"/>
                  </a:lnTo>
                  <a:lnTo>
                    <a:pt x="0" y="1851660"/>
                  </a:lnTo>
                  <a:lnTo>
                    <a:pt x="2886" y="1898102"/>
                  </a:lnTo>
                  <a:lnTo>
                    <a:pt x="11313" y="1942825"/>
                  </a:lnTo>
                  <a:lnTo>
                    <a:pt x="24934" y="1985484"/>
                  </a:lnTo>
                  <a:lnTo>
                    <a:pt x="43401" y="2025728"/>
                  </a:lnTo>
                  <a:lnTo>
                    <a:pt x="66367" y="2063212"/>
                  </a:lnTo>
                  <a:lnTo>
                    <a:pt x="93483" y="2097588"/>
                  </a:lnTo>
                  <a:lnTo>
                    <a:pt x="124403" y="2128508"/>
                  </a:lnTo>
                  <a:lnTo>
                    <a:pt x="158779" y="2155624"/>
                  </a:lnTo>
                  <a:lnTo>
                    <a:pt x="196263" y="2178590"/>
                  </a:lnTo>
                  <a:lnTo>
                    <a:pt x="236507" y="2197057"/>
                  </a:lnTo>
                  <a:lnTo>
                    <a:pt x="279166" y="2210678"/>
                  </a:lnTo>
                  <a:lnTo>
                    <a:pt x="323889" y="2219105"/>
                  </a:lnTo>
                  <a:lnTo>
                    <a:pt x="370331" y="2221992"/>
                  </a:lnTo>
                  <a:lnTo>
                    <a:pt x="2068068" y="2221992"/>
                  </a:lnTo>
                  <a:lnTo>
                    <a:pt x="2114510" y="2219105"/>
                  </a:lnTo>
                  <a:lnTo>
                    <a:pt x="2159233" y="2210678"/>
                  </a:lnTo>
                  <a:lnTo>
                    <a:pt x="2201892" y="2197057"/>
                  </a:lnTo>
                  <a:lnTo>
                    <a:pt x="2242136" y="2178590"/>
                  </a:lnTo>
                  <a:lnTo>
                    <a:pt x="2279620" y="2155624"/>
                  </a:lnTo>
                  <a:lnTo>
                    <a:pt x="2313996" y="2128508"/>
                  </a:lnTo>
                  <a:lnTo>
                    <a:pt x="2344916" y="2097588"/>
                  </a:lnTo>
                  <a:lnTo>
                    <a:pt x="2372032" y="2063212"/>
                  </a:lnTo>
                  <a:lnTo>
                    <a:pt x="2394998" y="2025728"/>
                  </a:lnTo>
                  <a:lnTo>
                    <a:pt x="2413465" y="1985484"/>
                  </a:lnTo>
                  <a:lnTo>
                    <a:pt x="2427086" y="1942825"/>
                  </a:lnTo>
                  <a:lnTo>
                    <a:pt x="2435513" y="1898102"/>
                  </a:lnTo>
                  <a:lnTo>
                    <a:pt x="2438400" y="1851660"/>
                  </a:lnTo>
                  <a:lnTo>
                    <a:pt x="2438400" y="370332"/>
                  </a:lnTo>
                  <a:lnTo>
                    <a:pt x="2435513" y="323889"/>
                  </a:lnTo>
                  <a:lnTo>
                    <a:pt x="2427086" y="279166"/>
                  </a:lnTo>
                  <a:lnTo>
                    <a:pt x="2413465" y="236507"/>
                  </a:lnTo>
                  <a:lnTo>
                    <a:pt x="2394998" y="196263"/>
                  </a:lnTo>
                  <a:lnTo>
                    <a:pt x="2372032" y="158779"/>
                  </a:lnTo>
                  <a:lnTo>
                    <a:pt x="2344916" y="124403"/>
                  </a:lnTo>
                  <a:lnTo>
                    <a:pt x="2313996" y="93483"/>
                  </a:lnTo>
                  <a:lnTo>
                    <a:pt x="2279620" y="66367"/>
                  </a:lnTo>
                  <a:lnTo>
                    <a:pt x="2242136" y="43401"/>
                  </a:lnTo>
                  <a:lnTo>
                    <a:pt x="2201892" y="24934"/>
                  </a:lnTo>
                  <a:lnTo>
                    <a:pt x="2159233" y="11313"/>
                  </a:lnTo>
                  <a:lnTo>
                    <a:pt x="2114510" y="2886"/>
                  </a:lnTo>
                  <a:lnTo>
                    <a:pt x="2068068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48399" y="2667000"/>
              <a:ext cx="2438400" cy="2222500"/>
            </a:xfrm>
            <a:custGeom>
              <a:avLst/>
              <a:gdLst/>
              <a:ahLst/>
              <a:cxnLst/>
              <a:rect l="l" t="t" r="r" b="b"/>
              <a:pathLst>
                <a:path w="2438400" h="2222500">
                  <a:moveTo>
                    <a:pt x="0" y="370332"/>
                  </a:moveTo>
                  <a:lnTo>
                    <a:pt x="2886" y="323889"/>
                  </a:lnTo>
                  <a:lnTo>
                    <a:pt x="11313" y="279166"/>
                  </a:lnTo>
                  <a:lnTo>
                    <a:pt x="24934" y="236507"/>
                  </a:lnTo>
                  <a:lnTo>
                    <a:pt x="43401" y="196263"/>
                  </a:lnTo>
                  <a:lnTo>
                    <a:pt x="66367" y="158779"/>
                  </a:lnTo>
                  <a:lnTo>
                    <a:pt x="93483" y="124403"/>
                  </a:lnTo>
                  <a:lnTo>
                    <a:pt x="124403" y="93483"/>
                  </a:lnTo>
                  <a:lnTo>
                    <a:pt x="158779" y="66367"/>
                  </a:lnTo>
                  <a:lnTo>
                    <a:pt x="196263" y="43401"/>
                  </a:lnTo>
                  <a:lnTo>
                    <a:pt x="236507" y="24934"/>
                  </a:lnTo>
                  <a:lnTo>
                    <a:pt x="279166" y="11313"/>
                  </a:lnTo>
                  <a:lnTo>
                    <a:pt x="323889" y="2886"/>
                  </a:lnTo>
                  <a:lnTo>
                    <a:pt x="370331" y="0"/>
                  </a:lnTo>
                  <a:lnTo>
                    <a:pt x="2068068" y="0"/>
                  </a:lnTo>
                  <a:lnTo>
                    <a:pt x="2114510" y="2886"/>
                  </a:lnTo>
                  <a:lnTo>
                    <a:pt x="2159233" y="11313"/>
                  </a:lnTo>
                  <a:lnTo>
                    <a:pt x="2201892" y="24934"/>
                  </a:lnTo>
                  <a:lnTo>
                    <a:pt x="2242136" y="43401"/>
                  </a:lnTo>
                  <a:lnTo>
                    <a:pt x="2279620" y="66367"/>
                  </a:lnTo>
                  <a:lnTo>
                    <a:pt x="2313996" y="93483"/>
                  </a:lnTo>
                  <a:lnTo>
                    <a:pt x="2344916" y="124403"/>
                  </a:lnTo>
                  <a:lnTo>
                    <a:pt x="2372032" y="158779"/>
                  </a:lnTo>
                  <a:lnTo>
                    <a:pt x="2394998" y="196263"/>
                  </a:lnTo>
                  <a:lnTo>
                    <a:pt x="2413465" y="236507"/>
                  </a:lnTo>
                  <a:lnTo>
                    <a:pt x="2427086" y="279166"/>
                  </a:lnTo>
                  <a:lnTo>
                    <a:pt x="2435513" y="323889"/>
                  </a:lnTo>
                  <a:lnTo>
                    <a:pt x="2438400" y="370332"/>
                  </a:lnTo>
                  <a:lnTo>
                    <a:pt x="2438400" y="1851660"/>
                  </a:lnTo>
                  <a:lnTo>
                    <a:pt x="2435513" y="1898102"/>
                  </a:lnTo>
                  <a:lnTo>
                    <a:pt x="2427086" y="1942825"/>
                  </a:lnTo>
                  <a:lnTo>
                    <a:pt x="2413465" y="1985484"/>
                  </a:lnTo>
                  <a:lnTo>
                    <a:pt x="2394998" y="2025728"/>
                  </a:lnTo>
                  <a:lnTo>
                    <a:pt x="2372032" y="2063212"/>
                  </a:lnTo>
                  <a:lnTo>
                    <a:pt x="2344916" y="2097588"/>
                  </a:lnTo>
                  <a:lnTo>
                    <a:pt x="2313996" y="2128508"/>
                  </a:lnTo>
                  <a:lnTo>
                    <a:pt x="2279620" y="2155624"/>
                  </a:lnTo>
                  <a:lnTo>
                    <a:pt x="2242136" y="2178590"/>
                  </a:lnTo>
                  <a:lnTo>
                    <a:pt x="2201892" y="2197057"/>
                  </a:lnTo>
                  <a:lnTo>
                    <a:pt x="2159233" y="2210678"/>
                  </a:lnTo>
                  <a:lnTo>
                    <a:pt x="2114510" y="2219105"/>
                  </a:lnTo>
                  <a:lnTo>
                    <a:pt x="2068068" y="2221992"/>
                  </a:lnTo>
                  <a:lnTo>
                    <a:pt x="370331" y="2221992"/>
                  </a:lnTo>
                  <a:lnTo>
                    <a:pt x="323889" y="2219105"/>
                  </a:lnTo>
                  <a:lnTo>
                    <a:pt x="279166" y="2210678"/>
                  </a:lnTo>
                  <a:lnTo>
                    <a:pt x="236507" y="2197057"/>
                  </a:lnTo>
                  <a:lnTo>
                    <a:pt x="196263" y="2178590"/>
                  </a:lnTo>
                  <a:lnTo>
                    <a:pt x="158779" y="2155624"/>
                  </a:lnTo>
                  <a:lnTo>
                    <a:pt x="124403" y="2128508"/>
                  </a:lnTo>
                  <a:lnTo>
                    <a:pt x="93483" y="2097588"/>
                  </a:lnTo>
                  <a:lnTo>
                    <a:pt x="66367" y="2063212"/>
                  </a:lnTo>
                  <a:lnTo>
                    <a:pt x="43401" y="2025728"/>
                  </a:lnTo>
                  <a:lnTo>
                    <a:pt x="24934" y="1985484"/>
                  </a:lnTo>
                  <a:lnTo>
                    <a:pt x="11313" y="1942825"/>
                  </a:lnTo>
                  <a:lnTo>
                    <a:pt x="2886" y="1898102"/>
                  </a:lnTo>
                  <a:lnTo>
                    <a:pt x="0" y="185166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099553" y="3064510"/>
            <a:ext cx="17875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origin/master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references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remote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server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branch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tries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stay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sync</a:t>
            </a:r>
            <a:endParaRPr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60591" y="1132333"/>
            <a:ext cx="2854960" cy="2068195"/>
            <a:chOff x="4736591" y="1132332"/>
            <a:chExt cx="2854960" cy="2068195"/>
          </a:xfrm>
        </p:grpSpPr>
        <p:sp>
          <p:nvSpPr>
            <p:cNvPr id="63" name="object 63"/>
            <p:cNvSpPr/>
            <p:nvPr/>
          </p:nvSpPr>
          <p:spPr>
            <a:xfrm>
              <a:off x="4736591" y="2647188"/>
              <a:ext cx="1559052" cy="5532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94325" y="2751836"/>
              <a:ext cx="1358900" cy="386080"/>
            </a:xfrm>
            <a:custGeom>
              <a:avLst/>
              <a:gdLst/>
              <a:ahLst/>
              <a:cxnLst/>
              <a:rect l="l" t="t" r="r" b="b"/>
              <a:pathLst>
                <a:path w="1358900" h="386080">
                  <a:moveTo>
                    <a:pt x="74598" y="38592"/>
                  </a:moveTo>
                  <a:lnTo>
                    <a:pt x="49820" y="45760"/>
                  </a:lnTo>
                  <a:lnTo>
                    <a:pt x="68228" y="63733"/>
                  </a:lnTo>
                  <a:lnTo>
                    <a:pt x="1352169" y="385699"/>
                  </a:lnTo>
                  <a:lnTo>
                    <a:pt x="1358519" y="360552"/>
                  </a:lnTo>
                  <a:lnTo>
                    <a:pt x="74598" y="38592"/>
                  </a:lnTo>
                  <a:close/>
                </a:path>
                <a:path w="1358900" h="386080">
                  <a:moveTo>
                    <a:pt x="114553" y="0"/>
                  </a:moveTo>
                  <a:lnTo>
                    <a:pt x="0" y="33274"/>
                  </a:lnTo>
                  <a:lnTo>
                    <a:pt x="85344" y="116712"/>
                  </a:lnTo>
                  <a:lnTo>
                    <a:pt x="93472" y="116586"/>
                  </a:lnTo>
                  <a:lnTo>
                    <a:pt x="68228" y="63733"/>
                  </a:lnTo>
                  <a:lnTo>
                    <a:pt x="21716" y="52069"/>
                  </a:lnTo>
                  <a:lnTo>
                    <a:pt x="28066" y="26924"/>
                  </a:lnTo>
                  <a:lnTo>
                    <a:pt x="114935" y="26924"/>
                  </a:lnTo>
                  <a:lnTo>
                    <a:pt x="121793" y="24891"/>
                  </a:lnTo>
                  <a:lnTo>
                    <a:pt x="125729" y="17652"/>
                  </a:lnTo>
                  <a:lnTo>
                    <a:pt x="123698" y="10794"/>
                  </a:lnTo>
                  <a:lnTo>
                    <a:pt x="121793" y="3937"/>
                  </a:lnTo>
                  <a:lnTo>
                    <a:pt x="114553" y="0"/>
                  </a:lnTo>
                  <a:close/>
                </a:path>
                <a:path w="1358900" h="386080">
                  <a:moveTo>
                    <a:pt x="28066" y="26924"/>
                  </a:moveTo>
                  <a:lnTo>
                    <a:pt x="21716" y="52069"/>
                  </a:lnTo>
                  <a:lnTo>
                    <a:pt x="68228" y="63733"/>
                  </a:lnTo>
                  <a:lnTo>
                    <a:pt x="56152" y="51942"/>
                  </a:lnTo>
                  <a:lnTo>
                    <a:pt x="28448" y="51942"/>
                  </a:lnTo>
                  <a:lnTo>
                    <a:pt x="33909" y="30225"/>
                  </a:lnTo>
                  <a:lnTo>
                    <a:pt x="41234" y="30225"/>
                  </a:lnTo>
                  <a:lnTo>
                    <a:pt x="28066" y="26924"/>
                  </a:lnTo>
                  <a:close/>
                </a:path>
                <a:path w="1358900" h="386080">
                  <a:moveTo>
                    <a:pt x="33909" y="30225"/>
                  </a:moveTo>
                  <a:lnTo>
                    <a:pt x="28448" y="51942"/>
                  </a:lnTo>
                  <a:lnTo>
                    <a:pt x="49820" y="45760"/>
                  </a:lnTo>
                  <a:lnTo>
                    <a:pt x="33909" y="30225"/>
                  </a:lnTo>
                  <a:close/>
                </a:path>
                <a:path w="1358900" h="386080">
                  <a:moveTo>
                    <a:pt x="49820" y="45760"/>
                  </a:moveTo>
                  <a:lnTo>
                    <a:pt x="28448" y="51942"/>
                  </a:lnTo>
                  <a:lnTo>
                    <a:pt x="56152" y="51942"/>
                  </a:lnTo>
                  <a:lnTo>
                    <a:pt x="49820" y="45760"/>
                  </a:lnTo>
                  <a:close/>
                </a:path>
                <a:path w="1358900" h="386080">
                  <a:moveTo>
                    <a:pt x="41234" y="30225"/>
                  </a:moveTo>
                  <a:lnTo>
                    <a:pt x="33909" y="30225"/>
                  </a:lnTo>
                  <a:lnTo>
                    <a:pt x="49820" y="45760"/>
                  </a:lnTo>
                  <a:lnTo>
                    <a:pt x="74598" y="38592"/>
                  </a:lnTo>
                  <a:lnTo>
                    <a:pt x="41234" y="30225"/>
                  </a:lnTo>
                  <a:close/>
                </a:path>
                <a:path w="1358900" h="386080">
                  <a:moveTo>
                    <a:pt x="114935" y="26924"/>
                  </a:moveTo>
                  <a:lnTo>
                    <a:pt x="28066" y="26924"/>
                  </a:lnTo>
                  <a:lnTo>
                    <a:pt x="74598" y="38592"/>
                  </a:lnTo>
                  <a:lnTo>
                    <a:pt x="114935" y="26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62927" y="1132332"/>
              <a:ext cx="928116" cy="4038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20661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447158" y="1782571"/>
            <a:ext cx="47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p</a:t>
            </a:r>
            <a:r>
              <a:rPr dirty="0">
                <a:latin typeface="Carlito"/>
                <a:cs typeface="Carlito"/>
              </a:rPr>
              <a:t>u</a:t>
            </a:r>
            <a:r>
              <a:rPr spc="-5" dirty="0">
                <a:latin typeface="Carlito"/>
                <a:cs typeface="Carlito"/>
              </a:rPr>
              <a:t>sh</a:t>
            </a:r>
            <a:endParaRPr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147809" y="1288160"/>
            <a:ext cx="122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someone</a:t>
            </a:r>
            <a:endParaRPr>
              <a:latin typeface="Carlito"/>
              <a:cs typeface="Carlito"/>
            </a:endParaRPr>
          </a:p>
          <a:p>
            <a:pPr marL="12700"/>
            <a:r>
              <a:rPr spc="-20" dirty="0">
                <a:latin typeface="Carlito"/>
                <a:cs typeface="Carlito"/>
              </a:rPr>
              <a:t>else’s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master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90500"/>
            <a:ext cx="9144000" cy="647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013" y="461900"/>
            <a:ext cx="5886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5" dirty="0">
                <a:latin typeface="Carlito"/>
                <a:cs typeface="Carlito"/>
              </a:rPr>
              <a:t>Pushing </a:t>
            </a:r>
            <a:r>
              <a:rPr sz="4400" b="1" spc="-35" dirty="0">
                <a:latin typeface="Carlito"/>
                <a:cs typeface="Carlito"/>
              </a:rPr>
              <a:t>to </a:t>
            </a:r>
            <a:r>
              <a:rPr sz="4400" b="1" dirty="0">
                <a:latin typeface="Carlito"/>
                <a:cs typeface="Carlito"/>
              </a:rPr>
              <a:t>a </a:t>
            </a:r>
            <a:r>
              <a:rPr sz="4400" b="1" spc="-20" dirty="0">
                <a:latin typeface="Carlito"/>
                <a:cs typeface="Carlito"/>
              </a:rPr>
              <a:t>remote</a:t>
            </a:r>
            <a:r>
              <a:rPr sz="4400" b="1" spc="-30" dirty="0">
                <a:latin typeface="Carlito"/>
                <a:cs typeface="Carlito"/>
              </a:rPr>
              <a:t> </a:t>
            </a:r>
            <a:r>
              <a:rPr sz="4400" b="1" spc="-20" dirty="0">
                <a:latin typeface="Carlito"/>
                <a:cs typeface="Carlito"/>
              </a:rPr>
              <a:t>repo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607261"/>
            <a:ext cx="7042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748530" algn="l"/>
              </a:tabLst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pu</a:t>
            </a:r>
            <a:r>
              <a:rPr sz="3200" spc="-15" dirty="0">
                <a:solidFill>
                  <a:srgbClr val="0000FF"/>
                </a:solidFill>
                <a:latin typeface="Carlito"/>
                <a:cs typeface="Carlito"/>
              </a:rPr>
              <a:t>s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h</a:t>
            </a:r>
            <a:r>
              <a:rPr sz="3200" spc="2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</a:t>
            </a:r>
            <a:r>
              <a:rPr sz="3200" spc="-30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al_b</a:t>
            </a:r>
            <a:r>
              <a:rPr sz="3200" spc="-7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anch_a</a:t>
            </a:r>
            <a:r>
              <a:rPr sz="3200" spc="-15" dirty="0">
                <a:latin typeface="Carlito"/>
                <a:cs typeface="Carlito"/>
              </a:rPr>
              <a:t>l</a:t>
            </a:r>
            <a:r>
              <a:rPr sz="3200" dirty="0">
                <a:latin typeface="Carlito"/>
                <a:cs typeface="Carlito"/>
              </a:rPr>
              <a:t>ias	</a:t>
            </a:r>
            <a:r>
              <a:rPr sz="3200" spc="-5" dirty="0">
                <a:latin typeface="Carlito"/>
                <a:cs typeface="Carlito"/>
              </a:rPr>
              <a:t>b</a:t>
            </a:r>
            <a:r>
              <a:rPr sz="3200" spc="-7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anch_</a:t>
            </a:r>
            <a:r>
              <a:rPr sz="3200" spc="-10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ame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2590800"/>
            <a:ext cx="7502652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632" y="461900"/>
            <a:ext cx="511048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Collaborating </a:t>
            </a:r>
            <a:r>
              <a:rPr spc="-5" dirty="0"/>
              <a:t>with</a:t>
            </a:r>
            <a:r>
              <a:rPr spc="-65" dirty="0"/>
              <a:t> </a:t>
            </a:r>
            <a:r>
              <a:rPr spc="-5" dirty="0"/>
              <a:t>Git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4000" y="1524001"/>
            <a:ext cx="9144000" cy="5131435"/>
            <a:chOff x="0" y="1524000"/>
            <a:chExt cx="9144000" cy="5131435"/>
          </a:xfrm>
        </p:grpSpPr>
        <p:sp>
          <p:nvSpPr>
            <p:cNvPr id="4" name="object 4"/>
            <p:cNvSpPr/>
            <p:nvPr/>
          </p:nvSpPr>
          <p:spPr>
            <a:xfrm>
              <a:off x="0" y="1524000"/>
              <a:ext cx="9144000" cy="5131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3688" y="2403347"/>
              <a:ext cx="1184148" cy="498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2361" y="24391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87" y="143611"/>
                  </a:lnTo>
                  <a:lnTo>
                    <a:pt x="62486" y="100968"/>
                  </a:lnTo>
                  <a:lnTo>
                    <a:pt x="95553" y="81686"/>
                  </a:lnTo>
                  <a:lnTo>
                    <a:pt x="134600" y="64003"/>
                  </a:lnTo>
                  <a:lnTo>
                    <a:pt x="179127" y="48096"/>
                  </a:lnTo>
                  <a:lnTo>
                    <a:pt x="228634" y="34146"/>
                  </a:lnTo>
                  <a:lnTo>
                    <a:pt x="282623" y="22330"/>
                  </a:lnTo>
                  <a:lnTo>
                    <a:pt x="340593" y="12829"/>
                  </a:lnTo>
                  <a:lnTo>
                    <a:pt x="402046" y="5821"/>
                  </a:lnTo>
                  <a:lnTo>
                    <a:pt x="466481" y="1485"/>
                  </a:lnTo>
                  <a:lnTo>
                    <a:pt x="533400" y="0"/>
                  </a:lnTo>
                  <a:lnTo>
                    <a:pt x="600318" y="1485"/>
                  </a:lnTo>
                  <a:lnTo>
                    <a:pt x="664753" y="5821"/>
                  </a:lnTo>
                  <a:lnTo>
                    <a:pt x="726206" y="12829"/>
                  </a:lnTo>
                  <a:lnTo>
                    <a:pt x="784176" y="22330"/>
                  </a:lnTo>
                  <a:lnTo>
                    <a:pt x="838165" y="34146"/>
                  </a:lnTo>
                  <a:lnTo>
                    <a:pt x="887672" y="48096"/>
                  </a:lnTo>
                  <a:lnTo>
                    <a:pt x="932199" y="64003"/>
                  </a:lnTo>
                  <a:lnTo>
                    <a:pt x="971246" y="81686"/>
                  </a:lnTo>
                  <a:lnTo>
                    <a:pt x="1004313" y="100968"/>
                  </a:lnTo>
                  <a:lnTo>
                    <a:pt x="1050512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902" y="259329"/>
                  </a:lnTo>
                  <a:lnTo>
                    <a:pt x="971246" y="299313"/>
                  </a:lnTo>
                  <a:lnTo>
                    <a:pt x="932199" y="316996"/>
                  </a:lnTo>
                  <a:lnTo>
                    <a:pt x="887672" y="332903"/>
                  </a:lnTo>
                  <a:lnTo>
                    <a:pt x="838165" y="346853"/>
                  </a:lnTo>
                  <a:lnTo>
                    <a:pt x="784176" y="358669"/>
                  </a:lnTo>
                  <a:lnTo>
                    <a:pt x="726206" y="368170"/>
                  </a:lnTo>
                  <a:lnTo>
                    <a:pt x="664753" y="375178"/>
                  </a:lnTo>
                  <a:lnTo>
                    <a:pt x="600318" y="379514"/>
                  </a:lnTo>
                  <a:lnTo>
                    <a:pt x="533400" y="381000"/>
                  </a:lnTo>
                  <a:lnTo>
                    <a:pt x="466481" y="379514"/>
                  </a:lnTo>
                  <a:lnTo>
                    <a:pt x="402046" y="375178"/>
                  </a:lnTo>
                  <a:lnTo>
                    <a:pt x="340593" y="368170"/>
                  </a:lnTo>
                  <a:lnTo>
                    <a:pt x="282623" y="358669"/>
                  </a:lnTo>
                  <a:lnTo>
                    <a:pt x="228634" y="346853"/>
                  </a:lnTo>
                  <a:lnTo>
                    <a:pt x="179127" y="332903"/>
                  </a:lnTo>
                  <a:lnTo>
                    <a:pt x="134600" y="316996"/>
                  </a:lnTo>
                  <a:lnTo>
                    <a:pt x="95553" y="299313"/>
                  </a:lnTo>
                  <a:lnTo>
                    <a:pt x="62486" y="280031"/>
                  </a:lnTo>
                  <a:lnTo>
                    <a:pt x="16287" y="237388"/>
                  </a:lnTo>
                  <a:lnTo>
                    <a:pt x="0" y="190500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8608" y="2362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266699" y="0"/>
                  </a:moveTo>
                  <a:lnTo>
                    <a:pt x="0" y="266700"/>
                  </a:lnTo>
                  <a:lnTo>
                    <a:pt x="266699" y="533400"/>
                  </a:lnTo>
                  <a:lnTo>
                    <a:pt x="266699" y="400050"/>
                  </a:lnTo>
                  <a:lnTo>
                    <a:pt x="1066799" y="400050"/>
                  </a:lnTo>
                  <a:lnTo>
                    <a:pt x="1066799" y="133350"/>
                  </a:lnTo>
                  <a:lnTo>
                    <a:pt x="266699" y="133350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8608" y="2362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266699" y="0"/>
                  </a:lnTo>
                  <a:lnTo>
                    <a:pt x="266699" y="133350"/>
                  </a:lnTo>
                  <a:lnTo>
                    <a:pt x="1066799" y="133350"/>
                  </a:lnTo>
                  <a:lnTo>
                    <a:pt x="1066799" y="400050"/>
                  </a:lnTo>
                  <a:lnTo>
                    <a:pt x="266699" y="400050"/>
                  </a:lnTo>
                  <a:lnTo>
                    <a:pt x="266699" y="533400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2677" y="2618055"/>
            <a:ext cx="4406265" cy="11233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0" dirty="0">
                <a:latin typeface="Carlito"/>
                <a:cs typeface="Carlito"/>
              </a:rPr>
              <a:t>What </a:t>
            </a:r>
            <a:r>
              <a:rPr sz="7200" dirty="0">
                <a:latin typeface="Carlito"/>
                <a:cs typeface="Carlito"/>
              </a:rPr>
              <a:t>is</a:t>
            </a:r>
            <a:r>
              <a:rPr sz="7200" spc="-70" dirty="0">
                <a:latin typeface="Carlito"/>
                <a:cs typeface="Carlito"/>
              </a:rPr>
              <a:t> </a:t>
            </a:r>
            <a:r>
              <a:rPr sz="7200" spc="-5" dirty="0">
                <a:latin typeface="Carlito"/>
                <a:cs typeface="Carlito"/>
              </a:rPr>
              <a:t>git?</a:t>
            </a:r>
            <a:endParaRPr sz="7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632" y="461900"/>
            <a:ext cx="511048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Collaborating </a:t>
            </a:r>
            <a:r>
              <a:rPr spc="-5" dirty="0"/>
              <a:t>with</a:t>
            </a:r>
            <a:r>
              <a:rPr spc="-65" dirty="0"/>
              <a:t> </a:t>
            </a:r>
            <a:r>
              <a:rPr spc="-5" dirty="0"/>
              <a:t>Git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4000" y="1417320"/>
            <a:ext cx="9144000" cy="4431665"/>
            <a:chOff x="0" y="1417319"/>
            <a:chExt cx="9144000" cy="4431665"/>
          </a:xfrm>
        </p:grpSpPr>
        <p:sp>
          <p:nvSpPr>
            <p:cNvPr id="4" name="object 4"/>
            <p:cNvSpPr/>
            <p:nvPr/>
          </p:nvSpPr>
          <p:spPr>
            <a:xfrm>
              <a:off x="0" y="1417319"/>
              <a:ext cx="9144000" cy="44312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488" y="3089148"/>
              <a:ext cx="1184148" cy="498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2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90" y="143611"/>
                  </a:lnTo>
                  <a:lnTo>
                    <a:pt x="62496" y="100968"/>
                  </a:lnTo>
                  <a:lnTo>
                    <a:pt x="95567" y="81686"/>
                  </a:lnTo>
                  <a:lnTo>
                    <a:pt x="134617" y="64003"/>
                  </a:lnTo>
                  <a:lnTo>
                    <a:pt x="179147" y="48096"/>
                  </a:lnTo>
                  <a:lnTo>
                    <a:pt x="228656" y="34146"/>
                  </a:lnTo>
                  <a:lnTo>
                    <a:pt x="282645" y="22330"/>
                  </a:lnTo>
                  <a:lnTo>
                    <a:pt x="340614" y="12829"/>
                  </a:lnTo>
                  <a:lnTo>
                    <a:pt x="402062" y="5821"/>
                  </a:lnTo>
                  <a:lnTo>
                    <a:pt x="466491" y="1485"/>
                  </a:lnTo>
                  <a:lnTo>
                    <a:pt x="533400" y="0"/>
                  </a:lnTo>
                  <a:lnTo>
                    <a:pt x="600308" y="1485"/>
                  </a:lnTo>
                  <a:lnTo>
                    <a:pt x="664737" y="5821"/>
                  </a:lnTo>
                  <a:lnTo>
                    <a:pt x="726185" y="12829"/>
                  </a:lnTo>
                  <a:lnTo>
                    <a:pt x="784154" y="22330"/>
                  </a:lnTo>
                  <a:lnTo>
                    <a:pt x="838143" y="34146"/>
                  </a:lnTo>
                  <a:lnTo>
                    <a:pt x="887652" y="48096"/>
                  </a:lnTo>
                  <a:lnTo>
                    <a:pt x="932182" y="64003"/>
                  </a:lnTo>
                  <a:lnTo>
                    <a:pt x="971232" y="81686"/>
                  </a:lnTo>
                  <a:lnTo>
                    <a:pt x="1004303" y="100968"/>
                  </a:lnTo>
                  <a:lnTo>
                    <a:pt x="1050509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896" y="259329"/>
                  </a:lnTo>
                  <a:lnTo>
                    <a:pt x="971232" y="299313"/>
                  </a:lnTo>
                  <a:lnTo>
                    <a:pt x="932182" y="316996"/>
                  </a:lnTo>
                  <a:lnTo>
                    <a:pt x="887652" y="332903"/>
                  </a:lnTo>
                  <a:lnTo>
                    <a:pt x="838143" y="346853"/>
                  </a:lnTo>
                  <a:lnTo>
                    <a:pt x="784154" y="358669"/>
                  </a:lnTo>
                  <a:lnTo>
                    <a:pt x="726185" y="368170"/>
                  </a:lnTo>
                  <a:lnTo>
                    <a:pt x="664737" y="375178"/>
                  </a:lnTo>
                  <a:lnTo>
                    <a:pt x="600308" y="379514"/>
                  </a:lnTo>
                  <a:lnTo>
                    <a:pt x="533400" y="381000"/>
                  </a:lnTo>
                  <a:lnTo>
                    <a:pt x="466491" y="379514"/>
                  </a:lnTo>
                  <a:lnTo>
                    <a:pt x="402062" y="375178"/>
                  </a:lnTo>
                  <a:lnTo>
                    <a:pt x="340614" y="368170"/>
                  </a:lnTo>
                  <a:lnTo>
                    <a:pt x="282645" y="358669"/>
                  </a:lnTo>
                  <a:lnTo>
                    <a:pt x="228656" y="346853"/>
                  </a:lnTo>
                  <a:lnTo>
                    <a:pt x="179147" y="332903"/>
                  </a:lnTo>
                  <a:lnTo>
                    <a:pt x="134617" y="316996"/>
                  </a:lnTo>
                  <a:lnTo>
                    <a:pt x="95567" y="299313"/>
                  </a:lnTo>
                  <a:lnTo>
                    <a:pt x="62496" y="280031"/>
                  </a:lnTo>
                  <a:lnTo>
                    <a:pt x="16290" y="237388"/>
                  </a:lnTo>
                  <a:lnTo>
                    <a:pt x="0" y="190500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391" y="3124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1066800" y="400050"/>
                  </a:lnTo>
                  <a:lnTo>
                    <a:pt x="10668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391" y="3124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266700" y="0"/>
                  </a:lnTo>
                  <a:lnTo>
                    <a:pt x="266700" y="133350"/>
                  </a:lnTo>
                  <a:lnTo>
                    <a:pt x="1066800" y="133350"/>
                  </a:lnTo>
                  <a:lnTo>
                    <a:pt x="1066800" y="400050"/>
                  </a:ln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8755" y="1537715"/>
              <a:ext cx="6495288" cy="3980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1239" y="2455163"/>
              <a:ext cx="6419088" cy="1937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0" y="1562099"/>
              <a:ext cx="6400800" cy="388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10000" y="1562100"/>
            <a:ext cx="6400800" cy="2657138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algn="ctr">
              <a:spcBef>
                <a:spcPts val="141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Email sent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along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with link;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collaborator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has read/write</a:t>
            </a:r>
            <a:r>
              <a:rPr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access.</a:t>
            </a:r>
            <a:endParaRPr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algn="ctr"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Everyone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read</a:t>
            </a:r>
            <a:r>
              <a:rPr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endParaRPr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95580" marR="189865" algn="ctr"/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you want write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access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haven’t been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invited, “fork”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repo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170" y="461900"/>
            <a:ext cx="68211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Git </a:t>
            </a:r>
            <a:r>
              <a:rPr spc="-10" dirty="0">
                <a:latin typeface="Carlito"/>
                <a:cs typeface="Carlito"/>
              </a:rPr>
              <a:t>distributed </a:t>
            </a:r>
            <a:r>
              <a:rPr spc="-20" dirty="0">
                <a:latin typeface="Carlito"/>
                <a:cs typeface="Carlito"/>
              </a:rPr>
              <a:t>version</a:t>
            </a:r>
            <a:r>
              <a:rPr spc="-30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control</a:t>
            </a:r>
            <a:endParaRPr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5455" y="1645677"/>
            <a:ext cx="8261090" cy="45146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“If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you’re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distributed,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you’re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worth </a:t>
            </a:r>
            <a:r>
              <a:rPr sz="2000" spc="-25" dirty="0">
                <a:solidFill>
                  <a:srgbClr val="FF0000"/>
                </a:solidFill>
                <a:latin typeface="Carlito"/>
                <a:cs typeface="Carlito"/>
              </a:rPr>
              <a:t>using.”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Linus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Torvalds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20"/>
              </a:spcBef>
              <a:buChar char="•"/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no need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connect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central</a:t>
            </a:r>
            <a:r>
              <a:rPr sz="2000" spc="-5" dirty="0">
                <a:latin typeface="Carlito"/>
                <a:cs typeface="Carlito"/>
              </a:rPr>
              <a:t> server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20"/>
              </a:spcBef>
              <a:buChar char="•"/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work </a:t>
            </a:r>
            <a:r>
              <a:rPr sz="2000" dirty="0">
                <a:latin typeface="Carlito"/>
                <a:cs typeface="Carlito"/>
              </a:rPr>
              <a:t>without </a:t>
            </a:r>
            <a:r>
              <a:rPr sz="2000" spc="-10" dirty="0">
                <a:latin typeface="Carlito"/>
                <a:cs typeface="Carlito"/>
              </a:rPr>
              <a:t>internet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connection</a:t>
            </a:r>
          </a:p>
          <a:p>
            <a:pPr>
              <a:spcBef>
                <a:spcPts val="15"/>
              </a:spcBef>
              <a:buChar char="•"/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no single </a:t>
            </a:r>
            <a:r>
              <a:rPr sz="2000" spc="-10" dirty="0">
                <a:latin typeface="Carlito"/>
                <a:cs typeface="Carlito"/>
              </a:rPr>
              <a:t>failure point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20"/>
              </a:spcBef>
              <a:buChar char="•"/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developers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work </a:t>
            </a:r>
            <a:r>
              <a:rPr sz="2000" spc="-5" dirty="0">
                <a:latin typeface="Carlito"/>
                <a:cs typeface="Carlito"/>
              </a:rPr>
              <a:t>independently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merge </a:t>
            </a:r>
            <a:r>
              <a:rPr sz="2000" dirty="0">
                <a:latin typeface="Carlito"/>
                <a:cs typeface="Carlito"/>
              </a:rPr>
              <a:t>their </a:t>
            </a:r>
            <a:r>
              <a:rPr sz="2000" spc="-10" dirty="0">
                <a:latin typeface="Carlito"/>
                <a:cs typeface="Carlito"/>
              </a:rPr>
              <a:t>work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later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10"/>
              </a:spcBef>
              <a:buChar char="•"/>
            </a:pPr>
            <a:endParaRPr sz="2350" dirty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every </a:t>
            </a:r>
            <a:r>
              <a:rPr sz="2000" spc="-5" dirty="0">
                <a:latin typeface="Carlito"/>
                <a:cs typeface="Carlito"/>
              </a:rPr>
              <a:t>copy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Git repository can serve </a:t>
            </a:r>
            <a:r>
              <a:rPr sz="2000" dirty="0">
                <a:latin typeface="Carlito"/>
                <a:cs typeface="Carlito"/>
              </a:rPr>
              <a:t>either as the </a:t>
            </a:r>
            <a:r>
              <a:rPr sz="2000" spc="-5" dirty="0">
                <a:latin typeface="Carlito"/>
                <a:cs typeface="Carlito"/>
              </a:rPr>
              <a:t>server or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5" dirty="0">
                <a:latin typeface="Carlito"/>
                <a:cs typeface="Carlito"/>
              </a:rPr>
              <a:t>client  </a:t>
            </a:r>
            <a:r>
              <a:rPr sz="2000" dirty="0">
                <a:latin typeface="Carlito"/>
                <a:cs typeface="Carlito"/>
              </a:rPr>
              <a:t>(and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spc="-10" dirty="0">
                <a:latin typeface="Carlito"/>
                <a:cs typeface="Carlito"/>
              </a:rPr>
              <a:t>complete history!)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25"/>
              </a:spcBef>
              <a:buChar char="•"/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Git </a:t>
            </a:r>
            <a:r>
              <a:rPr sz="2000" spc="-10" dirty="0">
                <a:latin typeface="Carlito"/>
                <a:cs typeface="Carlito"/>
              </a:rPr>
              <a:t>tracks </a:t>
            </a:r>
            <a:r>
              <a:rPr sz="2000" b="1" spc="-5" dirty="0">
                <a:latin typeface="Carlito"/>
                <a:cs typeface="Carlito"/>
              </a:rPr>
              <a:t>changes</a:t>
            </a:r>
            <a:r>
              <a:rPr sz="2000" spc="-5" dirty="0">
                <a:latin typeface="Carlito"/>
                <a:cs typeface="Carlito"/>
              </a:rPr>
              <a:t>, not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versions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20"/>
              </a:spcBef>
              <a:buChar char="•"/>
            </a:pPr>
            <a:endParaRPr sz="19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86" y="-9399"/>
            <a:ext cx="8029575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Most </a:t>
            </a:r>
            <a:r>
              <a:rPr spc="-5" dirty="0"/>
              <a:t>popular </a:t>
            </a:r>
            <a:r>
              <a:rPr spc="-10" dirty="0"/>
              <a:t>languages </a:t>
            </a:r>
            <a:r>
              <a:rPr dirty="0"/>
              <a:t>used </a:t>
            </a:r>
            <a:r>
              <a:rPr spc="-10" dirty="0"/>
              <a:t>with</a:t>
            </a:r>
            <a:r>
              <a:rPr spc="80" dirty="0"/>
              <a:t> </a:t>
            </a:r>
            <a:r>
              <a:rPr spc="-1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1886" y="1442218"/>
            <a:ext cx="160845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HTML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CSS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rlito"/>
                <a:cs typeface="Carlito"/>
              </a:rPr>
              <a:t>Javascript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Python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ASP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Scala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Shell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scripts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rlito"/>
                <a:cs typeface="Carlito"/>
              </a:rPr>
              <a:t>PHP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Ruby</a:t>
            </a:r>
            <a:endParaRPr dirty="0">
              <a:latin typeface="Carlito"/>
              <a:cs typeface="Carlito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Ruby on</a:t>
            </a:r>
            <a:r>
              <a:rPr spc="-5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Rails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rlito"/>
                <a:cs typeface="Carlito"/>
              </a:rPr>
              <a:t>Perl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rlito"/>
                <a:cs typeface="Carlito"/>
              </a:rPr>
              <a:t>Java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C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C++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C#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Objective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C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rlito"/>
                <a:cs typeface="Carlito"/>
              </a:rPr>
              <a:t>Haskell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rlito"/>
                <a:cs typeface="Carlito"/>
              </a:rPr>
              <a:t>CoffeeScript</a:t>
            </a:r>
            <a:endParaRPr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ActionScript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0" y="2667000"/>
            <a:ext cx="4196080" cy="1134284"/>
          </a:xfrm>
          <a:prstGeom prst="rect">
            <a:avLst/>
          </a:prstGeom>
          <a:solidFill>
            <a:srgbClr val="FBD4B5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 marR="138430">
              <a:spcBef>
                <a:spcPts val="204"/>
              </a:spcBef>
            </a:pP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useful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image, movies,  </a:t>
            </a:r>
            <a:r>
              <a:rPr sz="2400" dirty="0">
                <a:latin typeface="Carlito"/>
                <a:cs typeface="Carlito"/>
              </a:rPr>
              <a:t>music…and </a:t>
            </a:r>
            <a:r>
              <a:rPr sz="2400" spc="-5" dirty="0">
                <a:latin typeface="Carlito"/>
                <a:cs typeface="Carlito"/>
              </a:rPr>
              <a:t>files </a:t>
            </a:r>
            <a:r>
              <a:rPr sz="2400" spc="-10" dirty="0">
                <a:latin typeface="Carlito"/>
                <a:cs typeface="Carlito"/>
              </a:rPr>
              <a:t>that must </a:t>
            </a:r>
            <a:r>
              <a:rPr sz="2400" spc="-5" dirty="0">
                <a:latin typeface="Carlito"/>
                <a:cs typeface="Carlito"/>
              </a:rPr>
              <a:t>be  </a:t>
            </a:r>
            <a:r>
              <a:rPr sz="2400" spc="-15" dirty="0">
                <a:latin typeface="Carlito"/>
                <a:cs typeface="Carlito"/>
              </a:rPr>
              <a:t>interpreted </a:t>
            </a:r>
            <a:r>
              <a:rPr sz="2400" spc="-30" dirty="0">
                <a:latin typeface="Carlito"/>
                <a:cs typeface="Carlito"/>
              </a:rPr>
              <a:t>(.pdf, </a:t>
            </a:r>
            <a:r>
              <a:rPr sz="2400" spc="-10" dirty="0">
                <a:latin typeface="Carlito"/>
                <a:cs typeface="Carlito"/>
              </a:rPr>
              <a:t>.psd,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1485" y="461900"/>
            <a:ext cx="3674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How do I </a:t>
            </a:r>
            <a:r>
              <a:rPr sz="4400" b="1" spc="-25" dirty="0">
                <a:latin typeface="Carlito"/>
                <a:cs typeface="Carlito"/>
              </a:rPr>
              <a:t>get</a:t>
            </a:r>
            <a:r>
              <a:rPr sz="4400" b="1" spc="-75" dirty="0">
                <a:latin typeface="Carlito"/>
                <a:cs typeface="Carlito"/>
              </a:rPr>
              <a:t> </a:t>
            </a:r>
            <a:r>
              <a:rPr sz="4400" b="1" spc="-5" dirty="0">
                <a:latin typeface="Carlito"/>
                <a:cs typeface="Carlito"/>
              </a:rPr>
              <a:t>it?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5043" y="1302766"/>
            <a:ext cx="3140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5" dirty="0">
                <a:latin typeface="Carlito"/>
                <a:cs typeface="Carlito"/>
                <a:hlinkClick r:id="rId2"/>
              </a:rPr>
              <a:t>http://git-scm.com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6608" y="1905000"/>
            <a:ext cx="8534400" cy="495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477" y="461900"/>
            <a:ext cx="76974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Git </a:t>
            </a:r>
            <a:r>
              <a:rPr dirty="0"/>
              <a:t>uses a </a:t>
            </a:r>
            <a:r>
              <a:rPr spc="-15" dirty="0"/>
              <a:t>three-tree</a:t>
            </a:r>
            <a:r>
              <a:rPr spc="-25" dirty="0"/>
              <a:t> </a:t>
            </a:r>
            <a:r>
              <a:rPr spc="-20" dirty="0"/>
              <a:t>architecture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60036" y="3776472"/>
            <a:ext cx="2380615" cy="1009015"/>
            <a:chOff x="3336035" y="3776471"/>
            <a:chExt cx="2380615" cy="1009015"/>
          </a:xfrm>
        </p:grpSpPr>
        <p:sp>
          <p:nvSpPr>
            <p:cNvPr id="4" name="object 4"/>
            <p:cNvSpPr/>
            <p:nvPr/>
          </p:nvSpPr>
          <p:spPr>
            <a:xfrm>
              <a:off x="3336035" y="3776471"/>
              <a:ext cx="2380488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3279" y="3800855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3279" y="3800855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0" y="914400"/>
                  </a:moveTo>
                  <a:lnTo>
                    <a:pt x="2286000" y="9144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18303" y="4042917"/>
            <a:ext cx="1663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Staging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index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84421" y="5452872"/>
            <a:ext cx="2380615" cy="1009015"/>
            <a:chOff x="3360420" y="5452871"/>
            <a:chExt cx="2380615" cy="1009015"/>
          </a:xfrm>
        </p:grpSpPr>
        <p:sp>
          <p:nvSpPr>
            <p:cNvPr id="9" name="object 9"/>
            <p:cNvSpPr/>
            <p:nvPr/>
          </p:nvSpPr>
          <p:spPr>
            <a:xfrm>
              <a:off x="3360420" y="5452871"/>
              <a:ext cx="2380488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7664" y="5477255"/>
              <a:ext cx="22860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31664" y="5477255"/>
            <a:ext cx="2286000" cy="626454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 marL="646430">
              <a:spcBef>
                <a:spcPts val="2005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60036" y="2023873"/>
            <a:ext cx="2380615" cy="1009015"/>
            <a:chOff x="3336035" y="2023872"/>
            <a:chExt cx="2380615" cy="1009015"/>
          </a:xfrm>
        </p:grpSpPr>
        <p:sp>
          <p:nvSpPr>
            <p:cNvPr id="13" name="object 13"/>
            <p:cNvSpPr/>
            <p:nvPr/>
          </p:nvSpPr>
          <p:spPr>
            <a:xfrm>
              <a:off x="3336035" y="2023872"/>
              <a:ext cx="2380488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3279" y="2048256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07279" y="2048255"/>
            <a:ext cx="2286000" cy="626454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 marL="477520">
              <a:spcBef>
                <a:spcPts val="2005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77055" y="2595372"/>
            <a:ext cx="3926204" cy="3467100"/>
            <a:chOff x="2353055" y="2595372"/>
            <a:chExt cx="3926204" cy="3467100"/>
          </a:xfrm>
        </p:grpSpPr>
        <p:sp>
          <p:nvSpPr>
            <p:cNvPr id="17" name="object 17"/>
            <p:cNvSpPr/>
            <p:nvPr/>
          </p:nvSpPr>
          <p:spPr>
            <a:xfrm>
              <a:off x="2801111" y="2699004"/>
              <a:ext cx="595884" cy="1531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2979" y="2722626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983" y="1281430"/>
                  </a:moveTo>
                  <a:lnTo>
                    <a:pt x="183125" y="1285748"/>
                  </a:lnTo>
                  <a:lnTo>
                    <a:pt x="180077" y="1299464"/>
                  </a:lnTo>
                  <a:lnTo>
                    <a:pt x="184395" y="1306195"/>
                  </a:lnTo>
                  <a:lnTo>
                    <a:pt x="298568" y="1331722"/>
                  </a:lnTo>
                  <a:lnTo>
                    <a:pt x="296184" y="1323848"/>
                  </a:lnTo>
                  <a:lnTo>
                    <a:pt x="271517" y="1323848"/>
                  </a:lnTo>
                  <a:lnTo>
                    <a:pt x="257674" y="1311021"/>
                  </a:lnTo>
                  <a:lnTo>
                    <a:pt x="240126" y="1292595"/>
                  </a:lnTo>
                  <a:lnTo>
                    <a:pt x="189983" y="1281430"/>
                  </a:lnTo>
                  <a:close/>
                </a:path>
                <a:path w="299085" h="1332229">
                  <a:moveTo>
                    <a:pt x="240126" y="1292595"/>
                  </a:moveTo>
                  <a:lnTo>
                    <a:pt x="257674" y="1311021"/>
                  </a:lnTo>
                  <a:lnTo>
                    <a:pt x="271517" y="1323848"/>
                  </a:lnTo>
                  <a:lnTo>
                    <a:pt x="276722" y="1318260"/>
                  </a:lnTo>
                  <a:lnTo>
                    <a:pt x="267961" y="1318260"/>
                  </a:lnTo>
                  <a:lnTo>
                    <a:pt x="261619" y="1297381"/>
                  </a:lnTo>
                  <a:lnTo>
                    <a:pt x="240126" y="1292595"/>
                  </a:lnTo>
                  <a:close/>
                </a:path>
                <a:path w="299085" h="1332229">
                  <a:moveTo>
                    <a:pt x="257547" y="1216025"/>
                  </a:moveTo>
                  <a:lnTo>
                    <a:pt x="244085" y="1220089"/>
                  </a:lnTo>
                  <a:lnTo>
                    <a:pt x="240275" y="1227201"/>
                  </a:lnTo>
                  <a:lnTo>
                    <a:pt x="242307" y="1233805"/>
                  </a:lnTo>
                  <a:lnTo>
                    <a:pt x="253181" y="1269604"/>
                  </a:lnTo>
                  <a:lnTo>
                    <a:pt x="276089" y="1293495"/>
                  </a:lnTo>
                  <a:lnTo>
                    <a:pt x="288789" y="1305306"/>
                  </a:lnTo>
                  <a:lnTo>
                    <a:pt x="271517" y="1323848"/>
                  </a:lnTo>
                  <a:lnTo>
                    <a:pt x="296184" y="1323848"/>
                  </a:lnTo>
                  <a:lnTo>
                    <a:pt x="264659" y="1219708"/>
                  </a:lnTo>
                  <a:lnTo>
                    <a:pt x="257547" y="1216025"/>
                  </a:lnTo>
                  <a:close/>
                </a:path>
                <a:path w="299085" h="1332229">
                  <a:moveTo>
                    <a:pt x="261619" y="1297381"/>
                  </a:moveTo>
                  <a:lnTo>
                    <a:pt x="267961" y="1318260"/>
                  </a:lnTo>
                  <a:lnTo>
                    <a:pt x="282947" y="1302131"/>
                  </a:lnTo>
                  <a:lnTo>
                    <a:pt x="261619" y="1297381"/>
                  </a:lnTo>
                  <a:close/>
                </a:path>
                <a:path w="299085" h="1332229">
                  <a:moveTo>
                    <a:pt x="253181" y="1269604"/>
                  </a:moveTo>
                  <a:lnTo>
                    <a:pt x="261619" y="1297381"/>
                  </a:lnTo>
                  <a:lnTo>
                    <a:pt x="282947" y="1302131"/>
                  </a:lnTo>
                  <a:lnTo>
                    <a:pt x="267961" y="1318260"/>
                  </a:lnTo>
                  <a:lnTo>
                    <a:pt x="276722" y="1318260"/>
                  </a:lnTo>
                  <a:lnTo>
                    <a:pt x="288789" y="1305306"/>
                  </a:lnTo>
                  <a:lnTo>
                    <a:pt x="276089" y="1293495"/>
                  </a:lnTo>
                  <a:lnTo>
                    <a:pt x="253181" y="1269604"/>
                  </a:lnTo>
                  <a:close/>
                </a:path>
                <a:path w="299085" h="1332229">
                  <a:moveTo>
                    <a:pt x="215637" y="0"/>
                  </a:moveTo>
                  <a:lnTo>
                    <a:pt x="187443" y="34544"/>
                  </a:lnTo>
                  <a:lnTo>
                    <a:pt x="160773" y="71374"/>
                  </a:lnTo>
                  <a:lnTo>
                    <a:pt x="136262" y="109600"/>
                  </a:lnTo>
                  <a:lnTo>
                    <a:pt x="113783" y="149351"/>
                  </a:lnTo>
                  <a:lnTo>
                    <a:pt x="93336" y="190373"/>
                  </a:lnTo>
                  <a:lnTo>
                    <a:pt x="74921" y="232537"/>
                  </a:lnTo>
                  <a:lnTo>
                    <a:pt x="58538" y="275716"/>
                  </a:lnTo>
                  <a:lnTo>
                    <a:pt x="44314" y="319786"/>
                  </a:lnTo>
                  <a:lnTo>
                    <a:pt x="31868" y="364616"/>
                  </a:lnTo>
                  <a:lnTo>
                    <a:pt x="21708" y="410337"/>
                  </a:lnTo>
                  <a:lnTo>
                    <a:pt x="13326" y="456438"/>
                  </a:lnTo>
                  <a:lnTo>
                    <a:pt x="7103" y="503047"/>
                  </a:lnTo>
                  <a:lnTo>
                    <a:pt x="2785" y="549910"/>
                  </a:lnTo>
                  <a:lnTo>
                    <a:pt x="372" y="597026"/>
                  </a:lnTo>
                  <a:lnTo>
                    <a:pt x="0" y="644398"/>
                  </a:lnTo>
                  <a:lnTo>
                    <a:pt x="1642" y="691388"/>
                  </a:lnTo>
                  <a:lnTo>
                    <a:pt x="5198" y="738251"/>
                  </a:lnTo>
                  <a:lnTo>
                    <a:pt x="10786" y="784987"/>
                  </a:lnTo>
                  <a:lnTo>
                    <a:pt x="18152" y="831214"/>
                  </a:lnTo>
                  <a:lnTo>
                    <a:pt x="27677" y="876935"/>
                  </a:lnTo>
                  <a:lnTo>
                    <a:pt x="38853" y="922019"/>
                  </a:lnTo>
                  <a:lnTo>
                    <a:pt x="52188" y="966469"/>
                  </a:lnTo>
                  <a:lnTo>
                    <a:pt x="67428" y="1009904"/>
                  </a:lnTo>
                  <a:lnTo>
                    <a:pt x="84446" y="1052322"/>
                  </a:lnTo>
                  <a:lnTo>
                    <a:pt x="103496" y="1093597"/>
                  </a:lnTo>
                  <a:lnTo>
                    <a:pt x="124451" y="1133729"/>
                  </a:lnTo>
                  <a:lnTo>
                    <a:pt x="147184" y="1172464"/>
                  </a:lnTo>
                  <a:lnTo>
                    <a:pt x="171949" y="1209548"/>
                  </a:lnTo>
                  <a:lnTo>
                    <a:pt x="198619" y="1245235"/>
                  </a:lnTo>
                  <a:lnTo>
                    <a:pt x="227194" y="1279017"/>
                  </a:lnTo>
                  <a:lnTo>
                    <a:pt x="261619" y="1297381"/>
                  </a:lnTo>
                  <a:lnTo>
                    <a:pt x="253181" y="1269604"/>
                  </a:lnTo>
                  <a:lnTo>
                    <a:pt x="246498" y="1262634"/>
                  </a:lnTo>
                  <a:lnTo>
                    <a:pt x="218939" y="1229995"/>
                  </a:lnTo>
                  <a:lnTo>
                    <a:pt x="193158" y="1195451"/>
                  </a:lnTo>
                  <a:lnTo>
                    <a:pt x="169155" y="1159510"/>
                  </a:lnTo>
                  <a:lnTo>
                    <a:pt x="146930" y="1121918"/>
                  </a:lnTo>
                  <a:lnTo>
                    <a:pt x="126610" y="1083056"/>
                  </a:lnTo>
                  <a:lnTo>
                    <a:pt x="108068" y="1042797"/>
                  </a:lnTo>
                  <a:lnTo>
                    <a:pt x="91431" y="1001394"/>
                  </a:lnTo>
                  <a:lnTo>
                    <a:pt x="76572" y="959104"/>
                  </a:lnTo>
                  <a:lnTo>
                    <a:pt x="63491" y="915924"/>
                  </a:lnTo>
                  <a:lnTo>
                    <a:pt x="52442" y="871854"/>
                  </a:lnTo>
                  <a:lnTo>
                    <a:pt x="43298" y="827277"/>
                  </a:lnTo>
                  <a:lnTo>
                    <a:pt x="36059" y="781938"/>
                  </a:lnTo>
                  <a:lnTo>
                    <a:pt x="30471" y="736346"/>
                  </a:lnTo>
                  <a:lnTo>
                    <a:pt x="27042" y="690499"/>
                  </a:lnTo>
                  <a:lnTo>
                    <a:pt x="25393" y="644144"/>
                  </a:lnTo>
                  <a:lnTo>
                    <a:pt x="25772" y="598297"/>
                  </a:lnTo>
                  <a:lnTo>
                    <a:pt x="28058" y="552323"/>
                  </a:lnTo>
                  <a:lnTo>
                    <a:pt x="32249" y="506475"/>
                  </a:lnTo>
                  <a:lnTo>
                    <a:pt x="38345" y="461010"/>
                  </a:lnTo>
                  <a:lnTo>
                    <a:pt x="46473" y="415925"/>
                  </a:lnTo>
                  <a:lnTo>
                    <a:pt x="56379" y="371475"/>
                  </a:lnTo>
                  <a:lnTo>
                    <a:pt x="68444" y="327660"/>
                  </a:lnTo>
                  <a:lnTo>
                    <a:pt x="82287" y="284734"/>
                  </a:lnTo>
                  <a:lnTo>
                    <a:pt x="98162" y="242570"/>
                  </a:lnTo>
                  <a:lnTo>
                    <a:pt x="115942" y="201675"/>
                  </a:lnTo>
                  <a:lnTo>
                    <a:pt x="135881" y="161798"/>
                  </a:lnTo>
                  <a:lnTo>
                    <a:pt x="157598" y="123316"/>
                  </a:lnTo>
                  <a:lnTo>
                    <a:pt x="181474" y="86233"/>
                  </a:lnTo>
                  <a:lnTo>
                    <a:pt x="207128" y="50673"/>
                  </a:lnTo>
                  <a:lnTo>
                    <a:pt x="235322" y="16128"/>
                  </a:lnTo>
                  <a:lnTo>
                    <a:pt x="215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3304" y="4530851"/>
              <a:ext cx="597407" cy="15316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5802" y="4554347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860" y="1281353"/>
                  </a:moveTo>
                  <a:lnTo>
                    <a:pt x="183129" y="1285659"/>
                  </a:lnTo>
                  <a:lnTo>
                    <a:pt x="180081" y="1299349"/>
                  </a:lnTo>
                  <a:lnTo>
                    <a:pt x="184399" y="1306131"/>
                  </a:lnTo>
                  <a:lnTo>
                    <a:pt x="298572" y="1331671"/>
                  </a:lnTo>
                  <a:lnTo>
                    <a:pt x="296190" y="1323835"/>
                  </a:lnTo>
                  <a:lnTo>
                    <a:pt x="271394" y="1323835"/>
                  </a:lnTo>
                  <a:lnTo>
                    <a:pt x="257551" y="1310957"/>
                  </a:lnTo>
                  <a:lnTo>
                    <a:pt x="240046" y="1292570"/>
                  </a:lnTo>
                  <a:lnTo>
                    <a:pt x="189860" y="1281353"/>
                  </a:lnTo>
                  <a:close/>
                </a:path>
                <a:path w="299085" h="1332229">
                  <a:moveTo>
                    <a:pt x="240046" y="1292570"/>
                  </a:moveTo>
                  <a:lnTo>
                    <a:pt x="257551" y="1310957"/>
                  </a:lnTo>
                  <a:lnTo>
                    <a:pt x="271394" y="1323835"/>
                  </a:lnTo>
                  <a:lnTo>
                    <a:pt x="276613" y="1318209"/>
                  </a:lnTo>
                  <a:lnTo>
                    <a:pt x="267965" y="1318209"/>
                  </a:lnTo>
                  <a:lnTo>
                    <a:pt x="261642" y="1297396"/>
                  </a:lnTo>
                  <a:lnTo>
                    <a:pt x="240046" y="1292570"/>
                  </a:lnTo>
                  <a:close/>
                </a:path>
                <a:path w="299085" h="1332229">
                  <a:moveTo>
                    <a:pt x="257424" y="1215923"/>
                  </a:moveTo>
                  <a:lnTo>
                    <a:pt x="244089" y="1219987"/>
                  </a:lnTo>
                  <a:lnTo>
                    <a:pt x="240279" y="1227086"/>
                  </a:lnTo>
                  <a:lnTo>
                    <a:pt x="253191" y="1269583"/>
                  </a:lnTo>
                  <a:lnTo>
                    <a:pt x="275966" y="1293418"/>
                  </a:lnTo>
                  <a:lnTo>
                    <a:pt x="288666" y="1305217"/>
                  </a:lnTo>
                  <a:lnTo>
                    <a:pt x="271394" y="1323835"/>
                  </a:lnTo>
                  <a:lnTo>
                    <a:pt x="296190" y="1323835"/>
                  </a:lnTo>
                  <a:lnTo>
                    <a:pt x="264536" y="1219708"/>
                  </a:lnTo>
                  <a:lnTo>
                    <a:pt x="257424" y="1215923"/>
                  </a:lnTo>
                  <a:close/>
                </a:path>
                <a:path w="299085" h="1332229">
                  <a:moveTo>
                    <a:pt x="261642" y="1297396"/>
                  </a:moveTo>
                  <a:lnTo>
                    <a:pt x="267965" y="1318209"/>
                  </a:lnTo>
                  <a:lnTo>
                    <a:pt x="282824" y="1302130"/>
                  </a:lnTo>
                  <a:lnTo>
                    <a:pt x="261642" y="1297396"/>
                  </a:lnTo>
                  <a:close/>
                </a:path>
                <a:path w="299085" h="1332229">
                  <a:moveTo>
                    <a:pt x="253191" y="1269583"/>
                  </a:moveTo>
                  <a:lnTo>
                    <a:pt x="261642" y="1297396"/>
                  </a:lnTo>
                  <a:lnTo>
                    <a:pt x="282824" y="1302130"/>
                  </a:lnTo>
                  <a:lnTo>
                    <a:pt x="267965" y="1318209"/>
                  </a:lnTo>
                  <a:lnTo>
                    <a:pt x="276613" y="1318209"/>
                  </a:lnTo>
                  <a:lnTo>
                    <a:pt x="288666" y="1305217"/>
                  </a:lnTo>
                  <a:lnTo>
                    <a:pt x="275966" y="1293418"/>
                  </a:lnTo>
                  <a:lnTo>
                    <a:pt x="253191" y="1269583"/>
                  </a:lnTo>
                  <a:close/>
                </a:path>
                <a:path w="299085" h="1332229">
                  <a:moveTo>
                    <a:pt x="215514" y="0"/>
                  </a:moveTo>
                  <a:lnTo>
                    <a:pt x="187320" y="34416"/>
                  </a:lnTo>
                  <a:lnTo>
                    <a:pt x="160650" y="71246"/>
                  </a:lnTo>
                  <a:lnTo>
                    <a:pt x="136139" y="109600"/>
                  </a:lnTo>
                  <a:lnTo>
                    <a:pt x="113660" y="149225"/>
                  </a:lnTo>
                  <a:lnTo>
                    <a:pt x="93086" y="190245"/>
                  </a:lnTo>
                  <a:lnTo>
                    <a:pt x="74798" y="232409"/>
                  </a:lnTo>
                  <a:lnTo>
                    <a:pt x="58415" y="275589"/>
                  </a:lnTo>
                  <a:lnTo>
                    <a:pt x="44064" y="319658"/>
                  </a:lnTo>
                  <a:lnTo>
                    <a:pt x="31745" y="364616"/>
                  </a:lnTo>
                  <a:lnTo>
                    <a:pt x="21458" y="410209"/>
                  </a:lnTo>
                  <a:lnTo>
                    <a:pt x="13203" y="456310"/>
                  </a:lnTo>
                  <a:lnTo>
                    <a:pt x="6980" y="502919"/>
                  </a:lnTo>
                  <a:lnTo>
                    <a:pt x="2535" y="549782"/>
                  </a:lnTo>
                  <a:lnTo>
                    <a:pt x="249" y="596900"/>
                  </a:lnTo>
                  <a:lnTo>
                    <a:pt x="0" y="644270"/>
                  </a:lnTo>
                  <a:lnTo>
                    <a:pt x="1646" y="691260"/>
                  </a:lnTo>
                  <a:lnTo>
                    <a:pt x="5202" y="738123"/>
                  </a:lnTo>
                  <a:lnTo>
                    <a:pt x="10663" y="784859"/>
                  </a:lnTo>
                  <a:lnTo>
                    <a:pt x="18156" y="831087"/>
                  </a:lnTo>
                  <a:lnTo>
                    <a:pt x="27554" y="876934"/>
                  </a:lnTo>
                  <a:lnTo>
                    <a:pt x="38857" y="921892"/>
                  </a:lnTo>
                  <a:lnTo>
                    <a:pt x="52065" y="966215"/>
                  </a:lnTo>
                  <a:lnTo>
                    <a:pt x="67305" y="1009776"/>
                  </a:lnTo>
                  <a:lnTo>
                    <a:pt x="84450" y="1052258"/>
                  </a:lnTo>
                  <a:lnTo>
                    <a:pt x="103373" y="1093482"/>
                  </a:lnTo>
                  <a:lnTo>
                    <a:pt x="124328" y="1133576"/>
                  </a:lnTo>
                  <a:lnTo>
                    <a:pt x="147188" y="1172336"/>
                  </a:lnTo>
                  <a:lnTo>
                    <a:pt x="171953" y="1209509"/>
                  </a:lnTo>
                  <a:lnTo>
                    <a:pt x="198623" y="1245133"/>
                  </a:lnTo>
                  <a:lnTo>
                    <a:pt x="227071" y="1278940"/>
                  </a:lnTo>
                  <a:lnTo>
                    <a:pt x="261642" y="1297396"/>
                  </a:lnTo>
                  <a:lnTo>
                    <a:pt x="253191" y="1269583"/>
                  </a:lnTo>
                  <a:lnTo>
                    <a:pt x="246502" y="1262583"/>
                  </a:lnTo>
                  <a:lnTo>
                    <a:pt x="218943" y="1229893"/>
                  </a:lnTo>
                  <a:lnTo>
                    <a:pt x="193035" y="1195425"/>
                  </a:lnTo>
                  <a:lnTo>
                    <a:pt x="169032" y="1159446"/>
                  </a:lnTo>
                  <a:lnTo>
                    <a:pt x="146934" y="1121816"/>
                  </a:lnTo>
                  <a:lnTo>
                    <a:pt x="126487" y="1082852"/>
                  </a:lnTo>
                  <a:lnTo>
                    <a:pt x="107945" y="1042733"/>
                  </a:lnTo>
                  <a:lnTo>
                    <a:pt x="91181" y="1001394"/>
                  </a:lnTo>
                  <a:lnTo>
                    <a:pt x="76449" y="958976"/>
                  </a:lnTo>
                  <a:lnTo>
                    <a:pt x="63495" y="915669"/>
                  </a:lnTo>
                  <a:lnTo>
                    <a:pt x="52446" y="871727"/>
                  </a:lnTo>
                  <a:lnTo>
                    <a:pt x="43175" y="827023"/>
                  </a:lnTo>
                  <a:lnTo>
                    <a:pt x="35809" y="781938"/>
                  </a:lnTo>
                  <a:lnTo>
                    <a:pt x="30475" y="736218"/>
                  </a:lnTo>
                  <a:lnTo>
                    <a:pt x="26919" y="690371"/>
                  </a:lnTo>
                  <a:lnTo>
                    <a:pt x="25396" y="644144"/>
                  </a:lnTo>
                  <a:lnTo>
                    <a:pt x="25649" y="598169"/>
                  </a:lnTo>
                  <a:lnTo>
                    <a:pt x="27935" y="552069"/>
                  </a:lnTo>
                  <a:lnTo>
                    <a:pt x="32126" y="506221"/>
                  </a:lnTo>
                  <a:lnTo>
                    <a:pt x="38222" y="460755"/>
                  </a:lnTo>
                  <a:lnTo>
                    <a:pt x="46350" y="415670"/>
                  </a:lnTo>
                  <a:lnTo>
                    <a:pt x="56256" y="371347"/>
                  </a:lnTo>
                  <a:lnTo>
                    <a:pt x="68321" y="327532"/>
                  </a:lnTo>
                  <a:lnTo>
                    <a:pt x="82164" y="284606"/>
                  </a:lnTo>
                  <a:lnTo>
                    <a:pt x="98039" y="242569"/>
                  </a:lnTo>
                  <a:lnTo>
                    <a:pt x="115819" y="201548"/>
                  </a:lnTo>
                  <a:lnTo>
                    <a:pt x="135758" y="161670"/>
                  </a:lnTo>
                  <a:lnTo>
                    <a:pt x="157475" y="123316"/>
                  </a:lnTo>
                  <a:lnTo>
                    <a:pt x="181224" y="86105"/>
                  </a:lnTo>
                  <a:lnTo>
                    <a:pt x="207005" y="50545"/>
                  </a:lnTo>
                  <a:lnTo>
                    <a:pt x="235199" y="16128"/>
                  </a:lnTo>
                  <a:lnTo>
                    <a:pt x="215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04332" y="2595372"/>
              <a:ext cx="562356" cy="15316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0160" y="2730627"/>
              <a:ext cx="274320" cy="1334135"/>
            </a:xfrm>
            <a:custGeom>
              <a:avLst/>
              <a:gdLst/>
              <a:ahLst/>
              <a:cxnLst/>
              <a:rect l="l" t="t" r="r" b="b"/>
              <a:pathLst>
                <a:path w="274320" h="1334135">
                  <a:moveTo>
                    <a:pt x="35672" y="35616"/>
                  </a:moveTo>
                  <a:lnTo>
                    <a:pt x="43158" y="63833"/>
                  </a:lnTo>
                  <a:lnTo>
                    <a:pt x="49402" y="70865"/>
                  </a:lnTo>
                  <a:lnTo>
                    <a:pt x="75946" y="104648"/>
                  </a:lnTo>
                  <a:lnTo>
                    <a:pt x="100584" y="139953"/>
                  </a:lnTo>
                  <a:lnTo>
                    <a:pt x="123316" y="176784"/>
                  </a:lnTo>
                  <a:lnTo>
                    <a:pt x="144144" y="215011"/>
                  </a:lnTo>
                  <a:lnTo>
                    <a:pt x="163194" y="254635"/>
                  </a:lnTo>
                  <a:lnTo>
                    <a:pt x="180339" y="295528"/>
                  </a:lnTo>
                  <a:lnTo>
                    <a:pt x="195579" y="337438"/>
                  </a:lnTo>
                  <a:lnTo>
                    <a:pt x="208914" y="380238"/>
                  </a:lnTo>
                  <a:lnTo>
                    <a:pt x="220344" y="423925"/>
                  </a:lnTo>
                  <a:lnTo>
                    <a:pt x="229869" y="468249"/>
                  </a:lnTo>
                  <a:lnTo>
                    <a:pt x="237489" y="513207"/>
                  </a:lnTo>
                  <a:lnTo>
                    <a:pt x="243204" y="558800"/>
                  </a:lnTo>
                  <a:lnTo>
                    <a:pt x="247014" y="604520"/>
                  </a:lnTo>
                  <a:lnTo>
                    <a:pt x="248919" y="650494"/>
                  </a:lnTo>
                  <a:lnTo>
                    <a:pt x="248872" y="697738"/>
                  </a:lnTo>
                  <a:lnTo>
                    <a:pt x="247014" y="742696"/>
                  </a:lnTo>
                  <a:lnTo>
                    <a:pt x="243204" y="788543"/>
                  </a:lnTo>
                  <a:lnTo>
                    <a:pt x="237362" y="834263"/>
                  </a:lnTo>
                  <a:lnTo>
                    <a:pt x="229615" y="879475"/>
                  </a:lnTo>
                  <a:lnTo>
                    <a:pt x="220090" y="924179"/>
                  </a:lnTo>
                  <a:lnTo>
                    <a:pt x="208406" y="968375"/>
                  </a:lnTo>
                  <a:lnTo>
                    <a:pt x="195072" y="1011682"/>
                  </a:lnTo>
                  <a:lnTo>
                    <a:pt x="179577" y="1054100"/>
                  </a:lnTo>
                  <a:lnTo>
                    <a:pt x="162305" y="1095502"/>
                  </a:lnTo>
                  <a:lnTo>
                    <a:pt x="143001" y="1135888"/>
                  </a:lnTo>
                  <a:lnTo>
                    <a:pt x="121792" y="1174877"/>
                  </a:lnTo>
                  <a:lnTo>
                    <a:pt x="98678" y="1212723"/>
                  </a:lnTo>
                  <a:lnTo>
                    <a:pt x="73660" y="1248918"/>
                  </a:lnTo>
                  <a:lnTo>
                    <a:pt x="46736" y="1283589"/>
                  </a:lnTo>
                  <a:lnTo>
                    <a:pt x="17272" y="1317117"/>
                  </a:lnTo>
                  <a:lnTo>
                    <a:pt x="36449" y="1333881"/>
                  </a:lnTo>
                  <a:lnTo>
                    <a:pt x="65786" y="1300353"/>
                  </a:lnTo>
                  <a:lnTo>
                    <a:pt x="93725" y="1264539"/>
                  </a:lnTo>
                  <a:lnTo>
                    <a:pt x="119634" y="1227201"/>
                  </a:lnTo>
                  <a:lnTo>
                    <a:pt x="143510" y="1188212"/>
                  </a:lnTo>
                  <a:lnTo>
                    <a:pt x="165353" y="1147953"/>
                  </a:lnTo>
                  <a:lnTo>
                    <a:pt x="185165" y="1106424"/>
                  </a:lnTo>
                  <a:lnTo>
                    <a:pt x="202946" y="1063879"/>
                  </a:lnTo>
                  <a:lnTo>
                    <a:pt x="218948" y="1020445"/>
                  </a:lnTo>
                  <a:lnTo>
                    <a:pt x="232790" y="975868"/>
                  </a:lnTo>
                  <a:lnTo>
                    <a:pt x="244601" y="930656"/>
                  </a:lnTo>
                  <a:lnTo>
                    <a:pt x="254508" y="884809"/>
                  </a:lnTo>
                  <a:lnTo>
                    <a:pt x="262381" y="838581"/>
                  </a:lnTo>
                  <a:lnTo>
                    <a:pt x="268350" y="791845"/>
                  </a:lnTo>
                  <a:lnTo>
                    <a:pt x="272288" y="744727"/>
                  </a:lnTo>
                  <a:lnTo>
                    <a:pt x="274319" y="697738"/>
                  </a:lnTo>
                  <a:lnTo>
                    <a:pt x="274319" y="650494"/>
                  </a:lnTo>
                  <a:lnTo>
                    <a:pt x="272414" y="603503"/>
                  </a:lnTo>
                  <a:lnTo>
                    <a:pt x="268477" y="556640"/>
                  </a:lnTo>
                  <a:lnTo>
                    <a:pt x="262763" y="510159"/>
                  </a:lnTo>
                  <a:lnTo>
                    <a:pt x="254888" y="464058"/>
                  </a:lnTo>
                  <a:lnTo>
                    <a:pt x="245110" y="418592"/>
                  </a:lnTo>
                  <a:lnTo>
                    <a:pt x="233425" y="373761"/>
                  </a:lnTo>
                  <a:lnTo>
                    <a:pt x="219710" y="329819"/>
                  </a:lnTo>
                  <a:lnTo>
                    <a:pt x="204088" y="286893"/>
                  </a:lnTo>
                  <a:lnTo>
                    <a:pt x="186562" y="244856"/>
                  </a:lnTo>
                  <a:lnTo>
                    <a:pt x="167131" y="204088"/>
                  </a:lnTo>
                  <a:lnTo>
                    <a:pt x="145668" y="164592"/>
                  </a:lnTo>
                  <a:lnTo>
                    <a:pt x="122174" y="126619"/>
                  </a:lnTo>
                  <a:lnTo>
                    <a:pt x="96774" y="90043"/>
                  </a:lnTo>
                  <a:lnTo>
                    <a:pt x="69468" y="55245"/>
                  </a:lnTo>
                  <a:lnTo>
                    <a:pt x="56990" y="41199"/>
                  </a:lnTo>
                  <a:lnTo>
                    <a:pt x="35672" y="35616"/>
                  </a:lnTo>
                  <a:close/>
                </a:path>
                <a:path w="274320" h="1334135">
                  <a:moveTo>
                    <a:pt x="0" y="0"/>
                  </a:moveTo>
                  <a:lnTo>
                    <a:pt x="28138" y="106680"/>
                  </a:lnTo>
                  <a:lnTo>
                    <a:pt x="29972" y="113157"/>
                  </a:lnTo>
                  <a:lnTo>
                    <a:pt x="36829" y="117221"/>
                  </a:lnTo>
                  <a:lnTo>
                    <a:pt x="50418" y="113664"/>
                  </a:lnTo>
                  <a:lnTo>
                    <a:pt x="54483" y="106680"/>
                  </a:lnTo>
                  <a:lnTo>
                    <a:pt x="52704" y="99822"/>
                  </a:lnTo>
                  <a:lnTo>
                    <a:pt x="43158" y="63833"/>
                  </a:lnTo>
                  <a:lnTo>
                    <a:pt x="21209" y="39115"/>
                  </a:lnTo>
                  <a:lnTo>
                    <a:pt x="8889" y="26797"/>
                  </a:lnTo>
                  <a:lnTo>
                    <a:pt x="26797" y="8889"/>
                  </a:lnTo>
                  <a:lnTo>
                    <a:pt x="33862" y="8889"/>
                  </a:lnTo>
                  <a:lnTo>
                    <a:pt x="0" y="0"/>
                  </a:lnTo>
                  <a:close/>
                </a:path>
                <a:path w="274320" h="1334135">
                  <a:moveTo>
                    <a:pt x="26797" y="8889"/>
                  </a:moveTo>
                  <a:lnTo>
                    <a:pt x="8889" y="26797"/>
                  </a:lnTo>
                  <a:lnTo>
                    <a:pt x="21209" y="39115"/>
                  </a:lnTo>
                  <a:lnTo>
                    <a:pt x="43158" y="63833"/>
                  </a:lnTo>
                  <a:lnTo>
                    <a:pt x="35672" y="35616"/>
                  </a:lnTo>
                  <a:lnTo>
                    <a:pt x="14604" y="30099"/>
                  </a:lnTo>
                  <a:lnTo>
                    <a:pt x="30099" y="14605"/>
                  </a:lnTo>
                  <a:lnTo>
                    <a:pt x="32512" y="14605"/>
                  </a:lnTo>
                  <a:lnTo>
                    <a:pt x="26797" y="8889"/>
                  </a:lnTo>
                  <a:close/>
                </a:path>
                <a:path w="274320" h="1334135">
                  <a:moveTo>
                    <a:pt x="33862" y="8889"/>
                  </a:moveTo>
                  <a:lnTo>
                    <a:pt x="26797" y="8889"/>
                  </a:lnTo>
                  <a:lnTo>
                    <a:pt x="40131" y="22225"/>
                  </a:lnTo>
                  <a:lnTo>
                    <a:pt x="56990" y="41199"/>
                  </a:lnTo>
                  <a:lnTo>
                    <a:pt x="106679" y="54228"/>
                  </a:lnTo>
                  <a:lnTo>
                    <a:pt x="113664" y="50164"/>
                  </a:lnTo>
                  <a:lnTo>
                    <a:pt x="115442" y="43434"/>
                  </a:lnTo>
                  <a:lnTo>
                    <a:pt x="117221" y="36575"/>
                  </a:lnTo>
                  <a:lnTo>
                    <a:pt x="113156" y="29718"/>
                  </a:lnTo>
                  <a:lnTo>
                    <a:pt x="33862" y="8889"/>
                  </a:lnTo>
                  <a:close/>
                </a:path>
                <a:path w="274320" h="1334135">
                  <a:moveTo>
                    <a:pt x="32512" y="14605"/>
                  </a:moveTo>
                  <a:lnTo>
                    <a:pt x="30099" y="14605"/>
                  </a:lnTo>
                  <a:lnTo>
                    <a:pt x="35672" y="35616"/>
                  </a:lnTo>
                  <a:lnTo>
                    <a:pt x="56990" y="41199"/>
                  </a:lnTo>
                  <a:lnTo>
                    <a:pt x="40131" y="22225"/>
                  </a:lnTo>
                  <a:lnTo>
                    <a:pt x="32512" y="14605"/>
                  </a:lnTo>
                  <a:close/>
                </a:path>
                <a:path w="274320" h="1334135">
                  <a:moveTo>
                    <a:pt x="30099" y="14605"/>
                  </a:moveTo>
                  <a:lnTo>
                    <a:pt x="14604" y="30099"/>
                  </a:lnTo>
                  <a:lnTo>
                    <a:pt x="35672" y="35616"/>
                  </a:lnTo>
                  <a:lnTo>
                    <a:pt x="30099" y="14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16523" y="4347972"/>
              <a:ext cx="562355" cy="15331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72734" y="4484370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824" y="35589"/>
                  </a:moveTo>
                  <a:lnTo>
                    <a:pt x="43348" y="63797"/>
                  </a:lnTo>
                  <a:lnTo>
                    <a:pt x="49656" y="70865"/>
                  </a:lnTo>
                  <a:lnTo>
                    <a:pt x="76073" y="104520"/>
                  </a:lnTo>
                  <a:lnTo>
                    <a:pt x="100711" y="139826"/>
                  </a:lnTo>
                  <a:lnTo>
                    <a:pt x="123443" y="176656"/>
                  </a:lnTo>
                  <a:lnTo>
                    <a:pt x="144271" y="215010"/>
                  </a:lnTo>
                  <a:lnTo>
                    <a:pt x="163321" y="254634"/>
                  </a:lnTo>
                  <a:lnTo>
                    <a:pt x="180466" y="295401"/>
                  </a:lnTo>
                  <a:lnTo>
                    <a:pt x="195706" y="337311"/>
                  </a:lnTo>
                  <a:lnTo>
                    <a:pt x="209041" y="380237"/>
                  </a:lnTo>
                  <a:lnTo>
                    <a:pt x="220471" y="423798"/>
                  </a:lnTo>
                  <a:lnTo>
                    <a:pt x="229996" y="468248"/>
                  </a:lnTo>
                  <a:lnTo>
                    <a:pt x="237616" y="513206"/>
                  </a:lnTo>
                  <a:lnTo>
                    <a:pt x="243331" y="558672"/>
                  </a:lnTo>
                  <a:lnTo>
                    <a:pt x="247141" y="604392"/>
                  </a:lnTo>
                  <a:lnTo>
                    <a:pt x="249174" y="650493"/>
                  </a:lnTo>
                  <a:lnTo>
                    <a:pt x="249046" y="696467"/>
                  </a:lnTo>
                  <a:lnTo>
                    <a:pt x="247141" y="742568"/>
                  </a:lnTo>
                  <a:lnTo>
                    <a:pt x="243331" y="788542"/>
                  </a:lnTo>
                  <a:lnTo>
                    <a:pt x="237489" y="834135"/>
                  </a:lnTo>
                  <a:lnTo>
                    <a:pt x="229742" y="879474"/>
                  </a:lnTo>
                  <a:lnTo>
                    <a:pt x="220217" y="924178"/>
                  </a:lnTo>
                  <a:lnTo>
                    <a:pt x="208661" y="968247"/>
                  </a:lnTo>
                  <a:lnTo>
                    <a:pt x="195199" y="1011554"/>
                  </a:lnTo>
                  <a:lnTo>
                    <a:pt x="179704" y="1053972"/>
                  </a:lnTo>
                  <a:lnTo>
                    <a:pt x="162305" y="1095374"/>
                  </a:lnTo>
                  <a:lnTo>
                    <a:pt x="143128" y="1135799"/>
                  </a:lnTo>
                  <a:lnTo>
                    <a:pt x="121919" y="1174851"/>
                  </a:lnTo>
                  <a:lnTo>
                    <a:pt x="98805" y="1212646"/>
                  </a:lnTo>
                  <a:lnTo>
                    <a:pt x="73787" y="1248829"/>
                  </a:lnTo>
                  <a:lnTo>
                    <a:pt x="46862" y="1283500"/>
                  </a:lnTo>
                  <a:lnTo>
                    <a:pt x="17399" y="1317028"/>
                  </a:lnTo>
                  <a:lnTo>
                    <a:pt x="36449" y="1333779"/>
                  </a:lnTo>
                  <a:lnTo>
                    <a:pt x="65912" y="1300251"/>
                  </a:lnTo>
                  <a:lnTo>
                    <a:pt x="93852" y="1264437"/>
                  </a:lnTo>
                  <a:lnTo>
                    <a:pt x="119633" y="1227086"/>
                  </a:lnTo>
                  <a:lnTo>
                    <a:pt x="143637" y="1188123"/>
                  </a:lnTo>
                  <a:lnTo>
                    <a:pt x="165480" y="1147914"/>
                  </a:lnTo>
                  <a:lnTo>
                    <a:pt x="185292" y="1106360"/>
                  </a:lnTo>
                  <a:lnTo>
                    <a:pt x="203200" y="1063751"/>
                  </a:lnTo>
                  <a:lnTo>
                    <a:pt x="218948" y="1020317"/>
                  </a:lnTo>
                  <a:lnTo>
                    <a:pt x="232917" y="975867"/>
                  </a:lnTo>
                  <a:lnTo>
                    <a:pt x="244728" y="930528"/>
                  </a:lnTo>
                  <a:lnTo>
                    <a:pt x="254635" y="884808"/>
                  </a:lnTo>
                  <a:lnTo>
                    <a:pt x="262508" y="838453"/>
                  </a:lnTo>
                  <a:lnTo>
                    <a:pt x="268477" y="791717"/>
                  </a:lnTo>
                  <a:lnTo>
                    <a:pt x="272541" y="744727"/>
                  </a:lnTo>
                  <a:lnTo>
                    <a:pt x="274446" y="697610"/>
                  </a:lnTo>
                  <a:lnTo>
                    <a:pt x="274574" y="650493"/>
                  </a:lnTo>
                  <a:lnTo>
                    <a:pt x="272541" y="603376"/>
                  </a:lnTo>
                  <a:lnTo>
                    <a:pt x="268731" y="556513"/>
                  </a:lnTo>
                  <a:lnTo>
                    <a:pt x="262763" y="510031"/>
                  </a:lnTo>
                  <a:lnTo>
                    <a:pt x="255015" y="464057"/>
                  </a:lnTo>
                  <a:lnTo>
                    <a:pt x="245363" y="418591"/>
                  </a:lnTo>
                  <a:lnTo>
                    <a:pt x="233552" y="373760"/>
                  </a:lnTo>
                  <a:lnTo>
                    <a:pt x="219963" y="329818"/>
                  </a:lnTo>
                  <a:lnTo>
                    <a:pt x="204342" y="286765"/>
                  </a:lnTo>
                  <a:lnTo>
                    <a:pt x="186816" y="244855"/>
                  </a:lnTo>
                  <a:lnTo>
                    <a:pt x="167131" y="204088"/>
                  </a:lnTo>
                  <a:lnTo>
                    <a:pt x="145795" y="164591"/>
                  </a:lnTo>
                  <a:lnTo>
                    <a:pt x="122300" y="126491"/>
                  </a:lnTo>
                  <a:lnTo>
                    <a:pt x="96900" y="90042"/>
                  </a:lnTo>
                  <a:lnTo>
                    <a:pt x="69595" y="55244"/>
                  </a:lnTo>
                  <a:lnTo>
                    <a:pt x="57102" y="41129"/>
                  </a:lnTo>
                  <a:lnTo>
                    <a:pt x="35824" y="35589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391" y="106552"/>
                  </a:lnTo>
                  <a:lnTo>
                    <a:pt x="30225" y="113156"/>
                  </a:lnTo>
                  <a:lnTo>
                    <a:pt x="37083" y="117093"/>
                  </a:lnTo>
                  <a:lnTo>
                    <a:pt x="50673" y="113537"/>
                  </a:lnTo>
                  <a:lnTo>
                    <a:pt x="54737" y="106552"/>
                  </a:lnTo>
                  <a:lnTo>
                    <a:pt x="52958" y="99821"/>
                  </a:lnTo>
                  <a:lnTo>
                    <a:pt x="43348" y="63797"/>
                  </a:lnTo>
                  <a:lnTo>
                    <a:pt x="21208" y="38988"/>
                  </a:lnTo>
                  <a:lnTo>
                    <a:pt x="9016" y="26796"/>
                  </a:lnTo>
                  <a:lnTo>
                    <a:pt x="26924" y="8762"/>
                  </a:lnTo>
                  <a:lnTo>
                    <a:pt x="33725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9016" y="26796"/>
                  </a:lnTo>
                  <a:lnTo>
                    <a:pt x="21208" y="38988"/>
                  </a:lnTo>
                  <a:lnTo>
                    <a:pt x="43348" y="63797"/>
                  </a:lnTo>
                  <a:lnTo>
                    <a:pt x="35824" y="35589"/>
                  </a:lnTo>
                  <a:lnTo>
                    <a:pt x="14731" y="30098"/>
                  </a:lnTo>
                  <a:lnTo>
                    <a:pt x="30225" y="14604"/>
                  </a:lnTo>
                  <a:lnTo>
                    <a:pt x="32765" y="14604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725" y="8762"/>
                  </a:moveTo>
                  <a:lnTo>
                    <a:pt x="26924" y="8762"/>
                  </a:lnTo>
                  <a:lnTo>
                    <a:pt x="40258" y="22097"/>
                  </a:lnTo>
                  <a:lnTo>
                    <a:pt x="57102" y="41129"/>
                  </a:lnTo>
                  <a:lnTo>
                    <a:pt x="106933" y="54101"/>
                  </a:lnTo>
                  <a:lnTo>
                    <a:pt x="113791" y="50037"/>
                  </a:lnTo>
                  <a:lnTo>
                    <a:pt x="115569" y="43179"/>
                  </a:lnTo>
                  <a:lnTo>
                    <a:pt x="117348" y="36448"/>
                  </a:lnTo>
                  <a:lnTo>
                    <a:pt x="113283" y="29463"/>
                  </a:lnTo>
                  <a:lnTo>
                    <a:pt x="33725" y="8762"/>
                  </a:lnTo>
                  <a:close/>
                </a:path>
                <a:path w="274954" h="1334135">
                  <a:moveTo>
                    <a:pt x="32765" y="14604"/>
                  </a:moveTo>
                  <a:lnTo>
                    <a:pt x="30225" y="14604"/>
                  </a:lnTo>
                  <a:lnTo>
                    <a:pt x="35824" y="35589"/>
                  </a:lnTo>
                  <a:lnTo>
                    <a:pt x="57102" y="41129"/>
                  </a:lnTo>
                  <a:lnTo>
                    <a:pt x="40258" y="22097"/>
                  </a:lnTo>
                  <a:lnTo>
                    <a:pt x="32765" y="14604"/>
                  </a:lnTo>
                  <a:close/>
                </a:path>
                <a:path w="274954" h="1334135">
                  <a:moveTo>
                    <a:pt x="30225" y="14604"/>
                  </a:moveTo>
                  <a:lnTo>
                    <a:pt x="14731" y="30098"/>
                  </a:lnTo>
                  <a:lnTo>
                    <a:pt x="35824" y="35589"/>
                  </a:lnTo>
                  <a:lnTo>
                    <a:pt x="30225" y="14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53055" y="2759964"/>
              <a:ext cx="1072896" cy="3276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6961" y="2782824"/>
              <a:ext cx="654050" cy="3077845"/>
            </a:xfrm>
            <a:custGeom>
              <a:avLst/>
              <a:gdLst/>
              <a:ahLst/>
              <a:cxnLst/>
              <a:rect l="l" t="t" r="r" b="b"/>
              <a:pathLst>
                <a:path w="654050" h="3077845">
                  <a:moveTo>
                    <a:pt x="545083" y="3027451"/>
                  </a:moveTo>
                  <a:lnTo>
                    <a:pt x="538226" y="3031756"/>
                  </a:lnTo>
                  <a:lnTo>
                    <a:pt x="535177" y="3045447"/>
                  </a:lnTo>
                  <a:lnTo>
                    <a:pt x="539495" y="3052229"/>
                  </a:lnTo>
                  <a:lnTo>
                    <a:pt x="653668" y="3077756"/>
                  </a:lnTo>
                  <a:lnTo>
                    <a:pt x="651295" y="3069920"/>
                  </a:lnTo>
                  <a:lnTo>
                    <a:pt x="626618" y="3069920"/>
                  </a:lnTo>
                  <a:lnTo>
                    <a:pt x="592228" y="3037995"/>
                  </a:lnTo>
                  <a:lnTo>
                    <a:pt x="545083" y="3027451"/>
                  </a:lnTo>
                  <a:close/>
                </a:path>
                <a:path w="654050" h="3077845">
                  <a:moveTo>
                    <a:pt x="592228" y="3037995"/>
                  </a:moveTo>
                  <a:lnTo>
                    <a:pt x="626618" y="3069920"/>
                  </a:lnTo>
                  <a:lnTo>
                    <a:pt x="631825" y="3064306"/>
                  </a:lnTo>
                  <a:lnTo>
                    <a:pt x="623062" y="3064306"/>
                  </a:lnTo>
                  <a:lnTo>
                    <a:pt x="616733" y="3043476"/>
                  </a:lnTo>
                  <a:lnTo>
                    <a:pt x="592228" y="3037995"/>
                  </a:lnTo>
                  <a:close/>
                </a:path>
                <a:path w="654050" h="3077845">
                  <a:moveTo>
                    <a:pt x="612648" y="2962008"/>
                  </a:moveTo>
                  <a:lnTo>
                    <a:pt x="599186" y="2966085"/>
                  </a:lnTo>
                  <a:lnTo>
                    <a:pt x="595376" y="2973184"/>
                  </a:lnTo>
                  <a:lnTo>
                    <a:pt x="609401" y="3019347"/>
                  </a:lnTo>
                  <a:lnTo>
                    <a:pt x="643889" y="3051302"/>
                  </a:lnTo>
                  <a:lnTo>
                    <a:pt x="626618" y="3069920"/>
                  </a:lnTo>
                  <a:lnTo>
                    <a:pt x="651295" y="3069920"/>
                  </a:lnTo>
                  <a:lnTo>
                    <a:pt x="621792" y="2972511"/>
                  </a:lnTo>
                  <a:lnTo>
                    <a:pt x="619632" y="2965805"/>
                  </a:lnTo>
                  <a:lnTo>
                    <a:pt x="612648" y="2962008"/>
                  </a:lnTo>
                  <a:close/>
                </a:path>
                <a:path w="654050" h="3077845">
                  <a:moveTo>
                    <a:pt x="616733" y="3043476"/>
                  </a:moveTo>
                  <a:lnTo>
                    <a:pt x="623062" y="3064306"/>
                  </a:lnTo>
                  <a:lnTo>
                    <a:pt x="637921" y="3048215"/>
                  </a:lnTo>
                  <a:lnTo>
                    <a:pt x="616733" y="3043476"/>
                  </a:lnTo>
                  <a:close/>
                </a:path>
                <a:path w="654050" h="3077845">
                  <a:moveTo>
                    <a:pt x="609401" y="3019347"/>
                  </a:moveTo>
                  <a:lnTo>
                    <a:pt x="616733" y="3043476"/>
                  </a:lnTo>
                  <a:lnTo>
                    <a:pt x="637921" y="3048215"/>
                  </a:lnTo>
                  <a:lnTo>
                    <a:pt x="623062" y="3064306"/>
                  </a:lnTo>
                  <a:lnTo>
                    <a:pt x="631825" y="3064306"/>
                  </a:lnTo>
                  <a:lnTo>
                    <a:pt x="643889" y="3051302"/>
                  </a:lnTo>
                  <a:lnTo>
                    <a:pt x="609401" y="3019347"/>
                  </a:lnTo>
                  <a:close/>
                </a:path>
                <a:path w="654050" h="3077845">
                  <a:moveTo>
                    <a:pt x="513461" y="0"/>
                  </a:moveTo>
                  <a:lnTo>
                    <a:pt x="447167" y="80899"/>
                  </a:lnTo>
                  <a:lnTo>
                    <a:pt x="385063" y="166242"/>
                  </a:lnTo>
                  <a:lnTo>
                    <a:pt x="327660" y="255015"/>
                  </a:lnTo>
                  <a:lnTo>
                    <a:pt x="274955" y="346963"/>
                  </a:lnTo>
                  <a:lnTo>
                    <a:pt x="226949" y="441960"/>
                  </a:lnTo>
                  <a:lnTo>
                    <a:pt x="183642" y="539496"/>
                  </a:lnTo>
                  <a:lnTo>
                    <a:pt x="144906" y="639445"/>
                  </a:lnTo>
                  <a:lnTo>
                    <a:pt x="110617" y="741426"/>
                  </a:lnTo>
                  <a:lnTo>
                    <a:pt x="81152" y="845312"/>
                  </a:lnTo>
                  <a:lnTo>
                    <a:pt x="56261" y="950594"/>
                  </a:lnTo>
                  <a:lnTo>
                    <a:pt x="35940" y="1057275"/>
                  </a:lnTo>
                  <a:lnTo>
                    <a:pt x="20193" y="1164717"/>
                  </a:lnTo>
                  <a:lnTo>
                    <a:pt x="8889" y="1273048"/>
                  </a:lnTo>
                  <a:lnTo>
                    <a:pt x="2158" y="1381633"/>
                  </a:lnTo>
                  <a:lnTo>
                    <a:pt x="0" y="1490471"/>
                  </a:lnTo>
                  <a:lnTo>
                    <a:pt x="2412" y="1599057"/>
                  </a:lnTo>
                  <a:lnTo>
                    <a:pt x="9270" y="1707261"/>
                  </a:lnTo>
                  <a:lnTo>
                    <a:pt x="20574" y="1814702"/>
                  </a:lnTo>
                  <a:lnTo>
                    <a:pt x="36321" y="1921128"/>
                  </a:lnTo>
                  <a:lnTo>
                    <a:pt x="56642" y="2026412"/>
                  </a:lnTo>
                  <a:lnTo>
                    <a:pt x="81406" y="2130044"/>
                  </a:lnTo>
                  <a:lnTo>
                    <a:pt x="110617" y="2231898"/>
                  </a:lnTo>
                  <a:lnTo>
                    <a:pt x="144144" y="2331466"/>
                  </a:lnTo>
                  <a:lnTo>
                    <a:pt x="182244" y="2428875"/>
                  </a:lnTo>
                  <a:lnTo>
                    <a:pt x="224789" y="2523490"/>
                  </a:lnTo>
                  <a:lnTo>
                    <a:pt x="271652" y="2615057"/>
                  </a:lnTo>
                  <a:lnTo>
                    <a:pt x="322961" y="2703449"/>
                  </a:lnTo>
                  <a:lnTo>
                    <a:pt x="378460" y="2788412"/>
                  </a:lnTo>
                  <a:lnTo>
                    <a:pt x="438657" y="2869450"/>
                  </a:lnTo>
                  <a:lnTo>
                    <a:pt x="503046" y="2946425"/>
                  </a:lnTo>
                  <a:lnTo>
                    <a:pt x="571881" y="3019107"/>
                  </a:lnTo>
                  <a:lnTo>
                    <a:pt x="616733" y="3043476"/>
                  </a:lnTo>
                  <a:lnTo>
                    <a:pt x="609401" y="3019347"/>
                  </a:lnTo>
                  <a:lnTo>
                    <a:pt x="590295" y="3001645"/>
                  </a:lnTo>
                  <a:lnTo>
                    <a:pt x="522477" y="2930118"/>
                  </a:lnTo>
                  <a:lnTo>
                    <a:pt x="459105" y="2854312"/>
                  </a:lnTo>
                  <a:lnTo>
                    <a:pt x="399795" y="2774441"/>
                  </a:lnTo>
                  <a:lnTo>
                    <a:pt x="344805" y="2690749"/>
                  </a:lnTo>
                  <a:lnTo>
                    <a:pt x="294258" y="2603500"/>
                  </a:lnTo>
                  <a:lnTo>
                    <a:pt x="247904" y="2512949"/>
                  </a:lnTo>
                  <a:lnTo>
                    <a:pt x="205867" y="2419604"/>
                  </a:lnTo>
                  <a:lnTo>
                    <a:pt x="168275" y="2323338"/>
                  </a:lnTo>
                  <a:lnTo>
                    <a:pt x="135000" y="2224913"/>
                  </a:lnTo>
                  <a:lnTo>
                    <a:pt x="106171" y="2124202"/>
                  </a:lnTo>
                  <a:lnTo>
                    <a:pt x="81533" y="2021586"/>
                  </a:lnTo>
                  <a:lnTo>
                    <a:pt x="61468" y="1917445"/>
                  </a:lnTo>
                  <a:lnTo>
                    <a:pt x="45846" y="1812036"/>
                  </a:lnTo>
                  <a:lnTo>
                    <a:pt x="34670" y="1705737"/>
                  </a:lnTo>
                  <a:lnTo>
                    <a:pt x="27812" y="1598549"/>
                  </a:lnTo>
                  <a:lnTo>
                    <a:pt x="25400" y="1490980"/>
                  </a:lnTo>
                  <a:lnTo>
                    <a:pt x="27558" y="1383283"/>
                  </a:lnTo>
                  <a:lnTo>
                    <a:pt x="34162" y="1275714"/>
                  </a:lnTo>
                  <a:lnTo>
                    <a:pt x="45212" y="1168527"/>
                  </a:lnTo>
                  <a:lnTo>
                    <a:pt x="60832" y="1061974"/>
                  </a:lnTo>
                  <a:lnTo>
                    <a:pt x="81025" y="956437"/>
                  </a:lnTo>
                  <a:lnTo>
                    <a:pt x="105537" y="852296"/>
                  </a:lnTo>
                  <a:lnTo>
                    <a:pt x="134746" y="749553"/>
                  </a:lnTo>
                  <a:lnTo>
                    <a:pt x="168529" y="648588"/>
                  </a:lnTo>
                  <a:lnTo>
                    <a:pt x="206756" y="549783"/>
                  </a:lnTo>
                  <a:lnTo>
                    <a:pt x="249555" y="453389"/>
                  </a:lnTo>
                  <a:lnTo>
                    <a:pt x="296925" y="359537"/>
                  </a:lnTo>
                  <a:lnTo>
                    <a:pt x="348995" y="268859"/>
                  </a:lnTo>
                  <a:lnTo>
                    <a:pt x="405638" y="181228"/>
                  </a:lnTo>
                  <a:lnTo>
                    <a:pt x="466725" y="97027"/>
                  </a:lnTo>
                  <a:lnTo>
                    <a:pt x="533019" y="16128"/>
                  </a:lnTo>
                  <a:lnTo>
                    <a:pt x="513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74595" y="4133850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checkout</a:t>
            </a:r>
            <a:endParaRPr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40117" y="5008879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add</a:t>
            </a:r>
            <a:endParaRPr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56551" y="3262326"/>
            <a:ext cx="734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commit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676" y="461900"/>
            <a:ext cx="51701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simple </a:t>
            </a:r>
            <a:r>
              <a:rPr spc="-5" dirty="0"/>
              <a:t>Git</a:t>
            </a:r>
            <a:r>
              <a:rPr spc="-100" dirty="0"/>
              <a:t> </a:t>
            </a:r>
            <a:r>
              <a:rPr spc="-10" dirty="0"/>
              <a:t>workflow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41" y="1386966"/>
            <a:ext cx="3971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27685" algn="l"/>
              </a:tabLst>
            </a:pPr>
            <a:r>
              <a:rPr spc="-5" dirty="0">
                <a:latin typeface="Carlito"/>
                <a:cs typeface="Carlito"/>
              </a:rPr>
              <a:t>1.	</a:t>
            </a:r>
            <a:r>
              <a:rPr spc="-10" dirty="0">
                <a:latin typeface="Carlito"/>
                <a:cs typeface="Carlito"/>
              </a:rPr>
              <a:t>Initialize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new </a:t>
            </a:r>
            <a:r>
              <a:rPr spc="-10" dirty="0">
                <a:latin typeface="Carlito"/>
                <a:cs typeface="Carlito"/>
              </a:rPr>
              <a:t>project </a:t>
            </a:r>
            <a:r>
              <a:rPr spc="-5" dirty="0">
                <a:latin typeface="Carlito"/>
                <a:cs typeface="Carlito"/>
              </a:rPr>
              <a:t>in </a:t>
            </a:r>
            <a:r>
              <a:rPr dirty="0">
                <a:latin typeface="Carlito"/>
                <a:cs typeface="Carlito"/>
              </a:rPr>
              <a:t>a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directory:</a:t>
            </a:r>
            <a:endParaRPr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469900"/>
            <a:r>
              <a:rPr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pc="-10" dirty="0">
                <a:solidFill>
                  <a:srgbClr val="0000FF"/>
                </a:solidFill>
                <a:latin typeface="Carlito"/>
                <a:cs typeface="Carlito"/>
              </a:rPr>
              <a:t>init</a:t>
            </a:r>
            <a:endParaRPr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1" y="3307461"/>
            <a:ext cx="53181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>
                <a:latin typeface="Carlito"/>
                <a:cs typeface="Carlito"/>
              </a:rPr>
              <a:t>Add a </a:t>
            </a:r>
            <a:r>
              <a:rPr spc="-5" dirty="0">
                <a:latin typeface="Carlito"/>
                <a:cs typeface="Carlito"/>
              </a:rPr>
              <a:t>file using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15" dirty="0">
                <a:latin typeface="Carlito"/>
                <a:cs typeface="Carlito"/>
              </a:rPr>
              <a:t>text </a:t>
            </a:r>
            <a:r>
              <a:rPr spc="-5" dirty="0">
                <a:latin typeface="Carlito"/>
                <a:cs typeface="Carlito"/>
              </a:rPr>
              <a:t>editor </a:t>
            </a:r>
            <a:r>
              <a:rPr spc="-10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directory</a:t>
            </a:r>
            <a:endParaRPr>
              <a:latin typeface="Carlito"/>
              <a:cs typeface="Carlito"/>
            </a:endParaRPr>
          </a:p>
          <a:p>
            <a:pPr marL="469900" indent="-457200">
              <a:buSzPct val="105882"/>
              <a:buAutoNum type="arabicPeriod" startAt="2"/>
              <a:tabLst>
                <a:tab pos="469265" algn="l"/>
                <a:tab pos="469900" algn="l"/>
              </a:tabLst>
            </a:pPr>
            <a:r>
              <a:rPr sz="1700" dirty="0">
                <a:latin typeface="Carlito"/>
                <a:cs typeface="Carlito"/>
              </a:rPr>
              <a:t>Add </a:t>
            </a:r>
            <a:r>
              <a:rPr sz="1700" spc="-5" dirty="0">
                <a:latin typeface="Carlito"/>
                <a:cs typeface="Carlito"/>
              </a:rPr>
              <a:t>every </a:t>
            </a:r>
            <a:r>
              <a:rPr sz="1700" dirty="0">
                <a:latin typeface="Carlito"/>
                <a:cs typeface="Carlito"/>
              </a:rPr>
              <a:t>change </a:t>
            </a:r>
            <a:r>
              <a:rPr sz="1700" spc="-5" dirty="0">
                <a:latin typeface="Carlito"/>
                <a:cs typeface="Carlito"/>
              </a:rPr>
              <a:t>that </a:t>
            </a:r>
            <a:r>
              <a:rPr sz="1700" dirty="0">
                <a:latin typeface="Carlito"/>
                <a:cs typeface="Carlito"/>
              </a:rPr>
              <a:t>has been made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10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directory:</a:t>
            </a:r>
            <a:endParaRPr sz="1700">
              <a:latin typeface="Carlito"/>
              <a:cs typeface="Carlito"/>
            </a:endParaRPr>
          </a:p>
          <a:p>
            <a:pPr>
              <a:spcBef>
                <a:spcPts val="25"/>
              </a:spcBef>
              <a:buFont typeface="Carlito"/>
              <a:buAutoNum type="arabicPeriod" startAt="2"/>
            </a:pPr>
            <a:endParaRPr sz="1750">
              <a:latin typeface="Carlito"/>
              <a:cs typeface="Carlito"/>
            </a:endParaRPr>
          </a:p>
          <a:p>
            <a:pPr marL="469900"/>
            <a:r>
              <a:rPr dirty="0">
                <a:solidFill>
                  <a:srgbClr val="0000FF"/>
                </a:solidFill>
                <a:latin typeface="Carlito"/>
                <a:cs typeface="Carlito"/>
              </a:rPr>
              <a:t>git add</a:t>
            </a:r>
            <a:r>
              <a:rPr spc="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0000FF"/>
                </a:solidFill>
                <a:latin typeface="Carlito"/>
                <a:cs typeface="Carlito"/>
              </a:rPr>
              <a:t>.</a:t>
            </a:r>
            <a:endParaRPr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527685" indent="-515620">
              <a:buAutoNum type="arabicPeriod" startAt="4"/>
              <a:tabLst>
                <a:tab pos="527685" algn="l"/>
                <a:tab pos="528320" algn="l"/>
              </a:tabLst>
            </a:pPr>
            <a:r>
              <a:rPr spc="-5" dirty="0">
                <a:latin typeface="Carlito"/>
                <a:cs typeface="Carlito"/>
              </a:rPr>
              <a:t>Commit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change </a:t>
            </a:r>
            <a:r>
              <a:rPr spc="-10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repo:</a:t>
            </a:r>
            <a:endParaRPr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469900"/>
            <a:r>
              <a:rPr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pc="-10" dirty="0">
                <a:solidFill>
                  <a:srgbClr val="0000FF"/>
                </a:solidFill>
                <a:latin typeface="Carlito"/>
                <a:cs typeface="Carlito"/>
              </a:rPr>
              <a:t>commit </a:t>
            </a:r>
            <a:r>
              <a:rPr dirty="0">
                <a:solidFill>
                  <a:srgbClr val="0000FF"/>
                </a:solidFill>
                <a:latin typeface="Carlito"/>
                <a:cs typeface="Carlito"/>
              </a:rPr>
              <a:t>–m </a:t>
            </a:r>
            <a:r>
              <a:rPr spc="-10" dirty="0">
                <a:solidFill>
                  <a:srgbClr val="0000FF"/>
                </a:solidFill>
                <a:latin typeface="Carlito"/>
                <a:cs typeface="Carlito"/>
              </a:rPr>
              <a:t>“important </a:t>
            </a:r>
            <a:r>
              <a:rPr spc="-5" dirty="0">
                <a:solidFill>
                  <a:srgbClr val="0000FF"/>
                </a:solidFill>
                <a:latin typeface="Carlito"/>
                <a:cs typeface="Carlito"/>
              </a:rPr>
              <a:t>message</a:t>
            </a:r>
            <a:r>
              <a:rPr spc="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0000FF"/>
                </a:solidFill>
                <a:latin typeface="Carlito"/>
                <a:cs typeface="Carlito"/>
              </a:rPr>
              <a:t>here”</a:t>
            </a:r>
            <a:endParaRPr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588645"/>
            <a:r>
              <a:rPr dirty="0">
                <a:solidFill>
                  <a:srgbClr val="0000FF"/>
                </a:solidFill>
                <a:latin typeface="Carlito"/>
                <a:cs typeface="Carlito"/>
              </a:rPr>
              <a:t>.</a:t>
            </a:r>
            <a:endParaRPr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2286001"/>
            <a:ext cx="6972300" cy="92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5588508"/>
            <a:ext cx="7734300" cy="1129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411" y="461900"/>
            <a:ext cx="755586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After </a:t>
            </a:r>
            <a:r>
              <a:rPr spc="-5" dirty="0"/>
              <a:t>initializing </a:t>
            </a:r>
            <a:r>
              <a:rPr dirty="0"/>
              <a:t>a </a:t>
            </a:r>
            <a:r>
              <a:rPr spc="-10" dirty="0"/>
              <a:t>new </a:t>
            </a:r>
            <a:r>
              <a:rPr spc="-5" dirty="0"/>
              <a:t>git</a:t>
            </a:r>
            <a:r>
              <a:rPr spc="-40" dirty="0"/>
              <a:t> </a:t>
            </a:r>
            <a:r>
              <a:rPr spc="-15" dirty="0"/>
              <a:t>repo…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1" y="2096236"/>
            <a:ext cx="400748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latin typeface="Carlito"/>
                <a:cs typeface="Carlito"/>
              </a:rPr>
              <a:t>3. Commit changes </a:t>
            </a:r>
            <a:r>
              <a:rPr sz="3200" dirty="0">
                <a:latin typeface="Carlito"/>
                <a:cs typeface="Carlito"/>
              </a:rPr>
              <a:t>with  a</a:t>
            </a:r>
            <a:r>
              <a:rPr sz="3200" spc="-5" dirty="0">
                <a:latin typeface="Carlito"/>
                <a:cs typeface="Carlito"/>
              </a:rPr>
              <a:t> message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3949066"/>
            <a:ext cx="2527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2. Add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changes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5119879"/>
            <a:ext cx="2783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1. </a:t>
            </a:r>
            <a:r>
              <a:rPr sz="3200" spc="-30" dirty="0">
                <a:latin typeface="Carlito"/>
                <a:cs typeface="Carlito"/>
              </a:rPr>
              <a:t>Make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changes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0611" y="3610355"/>
            <a:ext cx="23804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3285" y="3630167"/>
            <a:ext cx="2295525" cy="63222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0350" rIns="0" bIns="0" rtlCol="0">
            <a:spAutoFit/>
          </a:bodyPr>
          <a:lstStyle/>
          <a:p>
            <a:pPr marL="329565">
              <a:spcBef>
                <a:spcPts val="2050"/>
              </a:spcBef>
            </a:pPr>
            <a:r>
              <a:rPr sz="2400" spc="-5" dirty="0">
                <a:latin typeface="Carlito"/>
                <a:cs typeface="Carlito"/>
              </a:rPr>
              <a:t>Staging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index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46521" y="5286756"/>
            <a:ext cx="2380615" cy="1009015"/>
            <a:chOff x="4922520" y="5286755"/>
            <a:chExt cx="2380615" cy="1009015"/>
          </a:xfrm>
        </p:grpSpPr>
        <p:sp>
          <p:nvSpPr>
            <p:cNvPr id="9" name="object 9"/>
            <p:cNvSpPr/>
            <p:nvPr/>
          </p:nvSpPr>
          <p:spPr>
            <a:xfrm>
              <a:off x="4922520" y="5286755"/>
              <a:ext cx="2380487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9764" y="5311139"/>
              <a:ext cx="2285999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93764" y="5311141"/>
            <a:ext cx="2286000" cy="62773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255904" rIns="0" bIns="0" rtlCol="0">
            <a:spAutoFit/>
          </a:bodyPr>
          <a:lstStyle/>
          <a:p>
            <a:pPr marL="645795">
              <a:spcBef>
                <a:spcPts val="2014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0611" y="1857755"/>
            <a:ext cx="23804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67855" y="1882140"/>
            <a:ext cx="2286000" cy="627095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255270" rIns="0" bIns="0" rtlCol="0">
            <a:spAutoFit/>
          </a:bodyPr>
          <a:lstStyle/>
          <a:p>
            <a:pPr marL="478790">
              <a:spcBef>
                <a:spcPts val="2010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10328" y="2429256"/>
            <a:ext cx="4455160" cy="3698875"/>
            <a:chOff x="3386328" y="2429255"/>
            <a:chExt cx="4455160" cy="3698875"/>
          </a:xfrm>
        </p:grpSpPr>
        <p:sp>
          <p:nvSpPr>
            <p:cNvPr id="15" name="object 15"/>
            <p:cNvSpPr/>
            <p:nvPr/>
          </p:nvSpPr>
          <p:spPr>
            <a:xfrm>
              <a:off x="7266432" y="2429255"/>
              <a:ext cx="562355" cy="1533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1880" y="2565653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824" y="35462"/>
                  </a:moveTo>
                  <a:lnTo>
                    <a:pt x="43386" y="63811"/>
                  </a:lnTo>
                  <a:lnTo>
                    <a:pt x="49656" y="70866"/>
                  </a:lnTo>
                  <a:lnTo>
                    <a:pt x="76073" y="104394"/>
                  </a:lnTo>
                  <a:lnTo>
                    <a:pt x="100711" y="139700"/>
                  </a:lnTo>
                  <a:lnTo>
                    <a:pt x="123444" y="176657"/>
                  </a:lnTo>
                  <a:lnTo>
                    <a:pt x="144272" y="215011"/>
                  </a:lnTo>
                  <a:lnTo>
                    <a:pt x="163322" y="254508"/>
                  </a:lnTo>
                  <a:lnTo>
                    <a:pt x="180467" y="295275"/>
                  </a:lnTo>
                  <a:lnTo>
                    <a:pt x="195706" y="337185"/>
                  </a:lnTo>
                  <a:lnTo>
                    <a:pt x="209042" y="380111"/>
                  </a:lnTo>
                  <a:lnTo>
                    <a:pt x="220472" y="423799"/>
                  </a:lnTo>
                  <a:lnTo>
                    <a:pt x="229997" y="468122"/>
                  </a:lnTo>
                  <a:lnTo>
                    <a:pt x="237617" y="513207"/>
                  </a:lnTo>
                  <a:lnTo>
                    <a:pt x="243331" y="558546"/>
                  </a:lnTo>
                  <a:lnTo>
                    <a:pt x="247142" y="604393"/>
                  </a:lnTo>
                  <a:lnTo>
                    <a:pt x="249174" y="650367"/>
                  </a:lnTo>
                  <a:lnTo>
                    <a:pt x="249047" y="696468"/>
                  </a:lnTo>
                  <a:lnTo>
                    <a:pt x="247142" y="742569"/>
                  </a:lnTo>
                  <a:lnTo>
                    <a:pt x="243331" y="788416"/>
                  </a:lnTo>
                  <a:lnTo>
                    <a:pt x="237490" y="834009"/>
                  </a:lnTo>
                  <a:lnTo>
                    <a:pt x="229743" y="879348"/>
                  </a:lnTo>
                  <a:lnTo>
                    <a:pt x="220218" y="924051"/>
                  </a:lnTo>
                  <a:lnTo>
                    <a:pt x="208661" y="968121"/>
                  </a:lnTo>
                  <a:lnTo>
                    <a:pt x="195072" y="1011555"/>
                  </a:lnTo>
                  <a:lnTo>
                    <a:pt x="179704" y="1053973"/>
                  </a:lnTo>
                  <a:lnTo>
                    <a:pt x="162433" y="1095375"/>
                  </a:lnTo>
                  <a:lnTo>
                    <a:pt x="143128" y="1135761"/>
                  </a:lnTo>
                  <a:lnTo>
                    <a:pt x="121920" y="1174877"/>
                  </a:lnTo>
                  <a:lnTo>
                    <a:pt x="98805" y="1212596"/>
                  </a:lnTo>
                  <a:lnTo>
                    <a:pt x="73787" y="1248791"/>
                  </a:lnTo>
                  <a:lnTo>
                    <a:pt x="46863" y="1283462"/>
                  </a:lnTo>
                  <a:lnTo>
                    <a:pt x="17399" y="1316990"/>
                  </a:lnTo>
                  <a:lnTo>
                    <a:pt x="36449" y="1333627"/>
                  </a:lnTo>
                  <a:lnTo>
                    <a:pt x="65913" y="1300099"/>
                  </a:lnTo>
                  <a:lnTo>
                    <a:pt x="93852" y="1264412"/>
                  </a:lnTo>
                  <a:lnTo>
                    <a:pt x="119761" y="1226947"/>
                  </a:lnTo>
                  <a:lnTo>
                    <a:pt x="143637" y="1188085"/>
                  </a:lnTo>
                  <a:lnTo>
                    <a:pt x="165480" y="1147826"/>
                  </a:lnTo>
                  <a:lnTo>
                    <a:pt x="185293" y="1106424"/>
                  </a:lnTo>
                  <a:lnTo>
                    <a:pt x="203200" y="1063752"/>
                  </a:lnTo>
                  <a:lnTo>
                    <a:pt x="218948" y="1020191"/>
                  </a:lnTo>
                  <a:lnTo>
                    <a:pt x="232918" y="975741"/>
                  </a:lnTo>
                  <a:lnTo>
                    <a:pt x="244728" y="930529"/>
                  </a:lnTo>
                  <a:lnTo>
                    <a:pt x="254635" y="884682"/>
                  </a:lnTo>
                  <a:lnTo>
                    <a:pt x="262509" y="838326"/>
                  </a:lnTo>
                  <a:lnTo>
                    <a:pt x="268477" y="791591"/>
                  </a:lnTo>
                  <a:lnTo>
                    <a:pt x="272542" y="744728"/>
                  </a:lnTo>
                  <a:lnTo>
                    <a:pt x="274447" y="697484"/>
                  </a:lnTo>
                  <a:lnTo>
                    <a:pt x="274574" y="650367"/>
                  </a:lnTo>
                  <a:lnTo>
                    <a:pt x="272542" y="603376"/>
                  </a:lnTo>
                  <a:lnTo>
                    <a:pt x="268731" y="556513"/>
                  </a:lnTo>
                  <a:lnTo>
                    <a:pt x="262763" y="510032"/>
                  </a:lnTo>
                  <a:lnTo>
                    <a:pt x="255016" y="463931"/>
                  </a:lnTo>
                  <a:lnTo>
                    <a:pt x="245364" y="418465"/>
                  </a:lnTo>
                  <a:lnTo>
                    <a:pt x="233552" y="373634"/>
                  </a:lnTo>
                  <a:lnTo>
                    <a:pt x="219964" y="329692"/>
                  </a:lnTo>
                  <a:lnTo>
                    <a:pt x="204343" y="286638"/>
                  </a:lnTo>
                  <a:lnTo>
                    <a:pt x="186817" y="244729"/>
                  </a:lnTo>
                  <a:lnTo>
                    <a:pt x="167131" y="203962"/>
                  </a:lnTo>
                  <a:lnTo>
                    <a:pt x="145796" y="164465"/>
                  </a:lnTo>
                  <a:lnTo>
                    <a:pt x="122300" y="126365"/>
                  </a:lnTo>
                  <a:lnTo>
                    <a:pt x="96900" y="89916"/>
                  </a:lnTo>
                  <a:lnTo>
                    <a:pt x="69596" y="55118"/>
                  </a:lnTo>
                  <a:lnTo>
                    <a:pt x="57040" y="40986"/>
                  </a:lnTo>
                  <a:lnTo>
                    <a:pt x="35824" y="35462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356" y="106425"/>
                  </a:lnTo>
                  <a:lnTo>
                    <a:pt x="30225" y="113030"/>
                  </a:lnTo>
                  <a:lnTo>
                    <a:pt x="37084" y="117094"/>
                  </a:lnTo>
                  <a:lnTo>
                    <a:pt x="43942" y="115188"/>
                  </a:lnTo>
                  <a:lnTo>
                    <a:pt x="50673" y="113411"/>
                  </a:lnTo>
                  <a:lnTo>
                    <a:pt x="54737" y="106425"/>
                  </a:lnTo>
                  <a:lnTo>
                    <a:pt x="52959" y="99695"/>
                  </a:lnTo>
                  <a:lnTo>
                    <a:pt x="43386" y="63811"/>
                  </a:lnTo>
                  <a:lnTo>
                    <a:pt x="21209" y="38862"/>
                  </a:lnTo>
                  <a:lnTo>
                    <a:pt x="9017" y="26797"/>
                  </a:lnTo>
                  <a:lnTo>
                    <a:pt x="26924" y="8762"/>
                  </a:lnTo>
                  <a:lnTo>
                    <a:pt x="33880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9017" y="26797"/>
                  </a:lnTo>
                  <a:lnTo>
                    <a:pt x="21209" y="38862"/>
                  </a:lnTo>
                  <a:lnTo>
                    <a:pt x="43386" y="63811"/>
                  </a:lnTo>
                  <a:lnTo>
                    <a:pt x="35824" y="35462"/>
                  </a:lnTo>
                  <a:lnTo>
                    <a:pt x="14731" y="29972"/>
                  </a:lnTo>
                  <a:lnTo>
                    <a:pt x="30225" y="14478"/>
                  </a:lnTo>
                  <a:lnTo>
                    <a:pt x="32639" y="14478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880" y="8762"/>
                  </a:moveTo>
                  <a:lnTo>
                    <a:pt x="26924" y="8762"/>
                  </a:lnTo>
                  <a:lnTo>
                    <a:pt x="40259" y="22098"/>
                  </a:lnTo>
                  <a:lnTo>
                    <a:pt x="57040" y="40986"/>
                  </a:lnTo>
                  <a:lnTo>
                    <a:pt x="106934" y="53975"/>
                  </a:lnTo>
                  <a:lnTo>
                    <a:pt x="113792" y="49911"/>
                  </a:lnTo>
                  <a:lnTo>
                    <a:pt x="115570" y="43053"/>
                  </a:lnTo>
                  <a:lnTo>
                    <a:pt x="117348" y="36322"/>
                  </a:lnTo>
                  <a:lnTo>
                    <a:pt x="113284" y="29337"/>
                  </a:lnTo>
                  <a:lnTo>
                    <a:pt x="33880" y="8762"/>
                  </a:lnTo>
                  <a:close/>
                </a:path>
                <a:path w="274954" h="1334135">
                  <a:moveTo>
                    <a:pt x="32639" y="14478"/>
                  </a:moveTo>
                  <a:lnTo>
                    <a:pt x="30225" y="14478"/>
                  </a:lnTo>
                  <a:lnTo>
                    <a:pt x="35824" y="35462"/>
                  </a:lnTo>
                  <a:lnTo>
                    <a:pt x="57040" y="40986"/>
                  </a:lnTo>
                  <a:lnTo>
                    <a:pt x="40259" y="22098"/>
                  </a:lnTo>
                  <a:lnTo>
                    <a:pt x="32639" y="14478"/>
                  </a:lnTo>
                  <a:close/>
                </a:path>
                <a:path w="274954" h="1334135">
                  <a:moveTo>
                    <a:pt x="30225" y="14478"/>
                  </a:moveTo>
                  <a:lnTo>
                    <a:pt x="14731" y="29972"/>
                  </a:lnTo>
                  <a:lnTo>
                    <a:pt x="35824" y="35462"/>
                  </a:lnTo>
                  <a:lnTo>
                    <a:pt x="30225" y="1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8624" y="4183379"/>
              <a:ext cx="562355" cy="15331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34580" y="4319270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698" y="35623"/>
                  </a:moveTo>
                  <a:lnTo>
                    <a:pt x="43091" y="63538"/>
                  </a:lnTo>
                  <a:lnTo>
                    <a:pt x="49656" y="70865"/>
                  </a:lnTo>
                  <a:lnTo>
                    <a:pt x="76073" y="104520"/>
                  </a:lnTo>
                  <a:lnTo>
                    <a:pt x="100711" y="139826"/>
                  </a:lnTo>
                  <a:lnTo>
                    <a:pt x="123444" y="176656"/>
                  </a:lnTo>
                  <a:lnTo>
                    <a:pt x="144272" y="215010"/>
                  </a:lnTo>
                  <a:lnTo>
                    <a:pt x="163322" y="254634"/>
                  </a:lnTo>
                  <a:lnTo>
                    <a:pt x="180467" y="295401"/>
                  </a:lnTo>
                  <a:lnTo>
                    <a:pt x="195706" y="337311"/>
                  </a:lnTo>
                  <a:lnTo>
                    <a:pt x="208915" y="380110"/>
                  </a:lnTo>
                  <a:lnTo>
                    <a:pt x="220472" y="423925"/>
                  </a:lnTo>
                  <a:lnTo>
                    <a:pt x="229997" y="468248"/>
                  </a:lnTo>
                  <a:lnTo>
                    <a:pt x="237617" y="513206"/>
                  </a:lnTo>
                  <a:lnTo>
                    <a:pt x="243331" y="558672"/>
                  </a:lnTo>
                  <a:lnTo>
                    <a:pt x="247142" y="604519"/>
                  </a:lnTo>
                  <a:lnTo>
                    <a:pt x="249174" y="650366"/>
                  </a:lnTo>
                  <a:lnTo>
                    <a:pt x="249047" y="696594"/>
                  </a:lnTo>
                  <a:lnTo>
                    <a:pt x="247142" y="742568"/>
                  </a:lnTo>
                  <a:lnTo>
                    <a:pt x="243331" y="788542"/>
                  </a:lnTo>
                  <a:lnTo>
                    <a:pt x="237490" y="834135"/>
                  </a:lnTo>
                  <a:lnTo>
                    <a:pt x="229743" y="879347"/>
                  </a:lnTo>
                  <a:lnTo>
                    <a:pt x="220218" y="924178"/>
                  </a:lnTo>
                  <a:lnTo>
                    <a:pt x="208661" y="968247"/>
                  </a:lnTo>
                  <a:lnTo>
                    <a:pt x="195072" y="1011681"/>
                  </a:lnTo>
                  <a:lnTo>
                    <a:pt x="179704" y="1053972"/>
                  </a:lnTo>
                  <a:lnTo>
                    <a:pt x="162305" y="1095501"/>
                  </a:lnTo>
                  <a:lnTo>
                    <a:pt x="143128" y="1135887"/>
                  </a:lnTo>
                  <a:lnTo>
                    <a:pt x="121920" y="1174876"/>
                  </a:lnTo>
                  <a:lnTo>
                    <a:pt x="98805" y="1212722"/>
                  </a:lnTo>
                  <a:lnTo>
                    <a:pt x="73787" y="1248917"/>
                  </a:lnTo>
                  <a:lnTo>
                    <a:pt x="46863" y="1283525"/>
                  </a:lnTo>
                  <a:lnTo>
                    <a:pt x="17399" y="1317053"/>
                  </a:lnTo>
                  <a:lnTo>
                    <a:pt x="36449" y="1333817"/>
                  </a:lnTo>
                  <a:lnTo>
                    <a:pt x="65913" y="1300289"/>
                  </a:lnTo>
                  <a:lnTo>
                    <a:pt x="93852" y="1264411"/>
                  </a:lnTo>
                  <a:lnTo>
                    <a:pt x="119634" y="1227073"/>
                  </a:lnTo>
                  <a:lnTo>
                    <a:pt x="143637" y="1188211"/>
                  </a:lnTo>
                  <a:lnTo>
                    <a:pt x="165480" y="1147952"/>
                  </a:lnTo>
                  <a:lnTo>
                    <a:pt x="185293" y="1106423"/>
                  </a:lnTo>
                  <a:lnTo>
                    <a:pt x="203073" y="1063878"/>
                  </a:lnTo>
                  <a:lnTo>
                    <a:pt x="218948" y="1020317"/>
                  </a:lnTo>
                  <a:lnTo>
                    <a:pt x="232918" y="975867"/>
                  </a:lnTo>
                  <a:lnTo>
                    <a:pt x="244728" y="930655"/>
                  </a:lnTo>
                  <a:lnTo>
                    <a:pt x="254635" y="884681"/>
                  </a:lnTo>
                  <a:lnTo>
                    <a:pt x="262509" y="838453"/>
                  </a:lnTo>
                  <a:lnTo>
                    <a:pt x="268477" y="791717"/>
                  </a:lnTo>
                  <a:lnTo>
                    <a:pt x="272415" y="744727"/>
                  </a:lnTo>
                  <a:lnTo>
                    <a:pt x="274447" y="697610"/>
                  </a:lnTo>
                  <a:lnTo>
                    <a:pt x="274574" y="650366"/>
                  </a:lnTo>
                  <a:lnTo>
                    <a:pt x="272542" y="603376"/>
                  </a:lnTo>
                  <a:lnTo>
                    <a:pt x="268604" y="556640"/>
                  </a:lnTo>
                  <a:lnTo>
                    <a:pt x="262763" y="510031"/>
                  </a:lnTo>
                  <a:lnTo>
                    <a:pt x="255016" y="463930"/>
                  </a:lnTo>
                  <a:lnTo>
                    <a:pt x="245237" y="418591"/>
                  </a:lnTo>
                  <a:lnTo>
                    <a:pt x="233552" y="373760"/>
                  </a:lnTo>
                  <a:lnTo>
                    <a:pt x="219964" y="329818"/>
                  </a:lnTo>
                  <a:lnTo>
                    <a:pt x="204343" y="286765"/>
                  </a:lnTo>
                  <a:lnTo>
                    <a:pt x="186817" y="244728"/>
                  </a:lnTo>
                  <a:lnTo>
                    <a:pt x="167131" y="203961"/>
                  </a:lnTo>
                  <a:lnTo>
                    <a:pt x="145669" y="164591"/>
                  </a:lnTo>
                  <a:lnTo>
                    <a:pt x="122300" y="126491"/>
                  </a:lnTo>
                  <a:lnTo>
                    <a:pt x="96900" y="90042"/>
                  </a:lnTo>
                  <a:lnTo>
                    <a:pt x="69596" y="55117"/>
                  </a:lnTo>
                  <a:lnTo>
                    <a:pt x="57303" y="41281"/>
                  </a:lnTo>
                  <a:lnTo>
                    <a:pt x="35698" y="35623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259" y="106552"/>
                  </a:lnTo>
                  <a:lnTo>
                    <a:pt x="29972" y="113156"/>
                  </a:lnTo>
                  <a:lnTo>
                    <a:pt x="36956" y="117093"/>
                  </a:lnTo>
                  <a:lnTo>
                    <a:pt x="50546" y="113537"/>
                  </a:lnTo>
                  <a:lnTo>
                    <a:pt x="54483" y="106552"/>
                  </a:lnTo>
                  <a:lnTo>
                    <a:pt x="43091" y="63538"/>
                  </a:lnTo>
                  <a:lnTo>
                    <a:pt x="21209" y="39115"/>
                  </a:lnTo>
                  <a:lnTo>
                    <a:pt x="8890" y="26796"/>
                  </a:lnTo>
                  <a:lnTo>
                    <a:pt x="26797" y="8762"/>
                  </a:lnTo>
                  <a:lnTo>
                    <a:pt x="33531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797" y="8762"/>
                  </a:moveTo>
                  <a:lnTo>
                    <a:pt x="8890" y="26796"/>
                  </a:lnTo>
                  <a:lnTo>
                    <a:pt x="21209" y="39115"/>
                  </a:lnTo>
                  <a:lnTo>
                    <a:pt x="43091" y="63538"/>
                  </a:lnTo>
                  <a:lnTo>
                    <a:pt x="35698" y="35623"/>
                  </a:lnTo>
                  <a:lnTo>
                    <a:pt x="14604" y="30098"/>
                  </a:lnTo>
                  <a:lnTo>
                    <a:pt x="30099" y="14477"/>
                  </a:lnTo>
                  <a:lnTo>
                    <a:pt x="32566" y="14477"/>
                  </a:lnTo>
                  <a:lnTo>
                    <a:pt x="26797" y="8762"/>
                  </a:lnTo>
                  <a:close/>
                </a:path>
                <a:path w="274954" h="1334135">
                  <a:moveTo>
                    <a:pt x="33531" y="8762"/>
                  </a:moveTo>
                  <a:lnTo>
                    <a:pt x="26797" y="8762"/>
                  </a:lnTo>
                  <a:lnTo>
                    <a:pt x="40259" y="22097"/>
                  </a:lnTo>
                  <a:lnTo>
                    <a:pt x="57303" y="41281"/>
                  </a:lnTo>
                  <a:lnTo>
                    <a:pt x="99949" y="52450"/>
                  </a:lnTo>
                  <a:lnTo>
                    <a:pt x="106806" y="54101"/>
                  </a:lnTo>
                  <a:lnTo>
                    <a:pt x="113792" y="50164"/>
                  </a:lnTo>
                  <a:lnTo>
                    <a:pt x="115443" y="43306"/>
                  </a:lnTo>
                  <a:lnTo>
                    <a:pt x="117221" y="36575"/>
                  </a:lnTo>
                  <a:lnTo>
                    <a:pt x="113156" y="29590"/>
                  </a:lnTo>
                  <a:lnTo>
                    <a:pt x="33531" y="8762"/>
                  </a:lnTo>
                  <a:close/>
                </a:path>
                <a:path w="274954" h="1334135">
                  <a:moveTo>
                    <a:pt x="32566" y="14477"/>
                  </a:moveTo>
                  <a:lnTo>
                    <a:pt x="30099" y="14477"/>
                  </a:lnTo>
                  <a:lnTo>
                    <a:pt x="35698" y="35623"/>
                  </a:lnTo>
                  <a:lnTo>
                    <a:pt x="57303" y="41281"/>
                  </a:lnTo>
                  <a:lnTo>
                    <a:pt x="40259" y="22097"/>
                  </a:lnTo>
                  <a:lnTo>
                    <a:pt x="32566" y="14477"/>
                  </a:lnTo>
                  <a:close/>
                </a:path>
                <a:path w="274954" h="1334135">
                  <a:moveTo>
                    <a:pt x="30099" y="14477"/>
                  </a:moveTo>
                  <a:lnTo>
                    <a:pt x="14604" y="30098"/>
                  </a:lnTo>
                  <a:lnTo>
                    <a:pt x="35698" y="35623"/>
                  </a:lnTo>
                  <a:lnTo>
                    <a:pt x="30099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9480" y="5600700"/>
              <a:ext cx="1505712" cy="5273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2025" y="5623915"/>
              <a:ext cx="1223645" cy="311150"/>
            </a:xfrm>
            <a:custGeom>
              <a:avLst/>
              <a:gdLst/>
              <a:ahLst/>
              <a:cxnLst/>
              <a:rect l="l" t="t" r="r" b="b"/>
              <a:pathLst>
                <a:path w="1223645" h="311150">
                  <a:moveTo>
                    <a:pt x="1095713" y="243685"/>
                  </a:moveTo>
                  <a:lnTo>
                    <a:pt x="1028191" y="268122"/>
                  </a:lnTo>
                  <a:lnTo>
                    <a:pt x="1020716" y="272681"/>
                  </a:lnTo>
                  <a:lnTo>
                    <a:pt x="1015730" y="279522"/>
                  </a:lnTo>
                  <a:lnTo>
                    <a:pt x="1013672" y="287737"/>
                  </a:lnTo>
                  <a:lnTo>
                    <a:pt x="1014984" y="296418"/>
                  </a:lnTo>
                  <a:lnTo>
                    <a:pt x="1019552" y="303917"/>
                  </a:lnTo>
                  <a:lnTo>
                    <a:pt x="1026382" y="308910"/>
                  </a:lnTo>
                  <a:lnTo>
                    <a:pt x="1034593" y="310971"/>
                  </a:lnTo>
                  <a:lnTo>
                    <a:pt x="1043304" y="309676"/>
                  </a:lnTo>
                  <a:lnTo>
                    <a:pt x="1184992" y="258381"/>
                  </a:lnTo>
                  <a:lnTo>
                    <a:pt x="1176147" y="258381"/>
                  </a:lnTo>
                  <a:lnTo>
                    <a:pt x="1095713" y="243685"/>
                  </a:lnTo>
                  <a:close/>
                </a:path>
                <a:path w="1223645" h="311150">
                  <a:moveTo>
                    <a:pt x="1136959" y="228757"/>
                  </a:moveTo>
                  <a:lnTo>
                    <a:pt x="1095713" y="243685"/>
                  </a:lnTo>
                  <a:lnTo>
                    <a:pt x="1176147" y="258381"/>
                  </a:lnTo>
                  <a:lnTo>
                    <a:pt x="1177046" y="253415"/>
                  </a:lnTo>
                  <a:lnTo>
                    <a:pt x="1165733" y="253415"/>
                  </a:lnTo>
                  <a:lnTo>
                    <a:pt x="1136959" y="228757"/>
                  </a:lnTo>
                  <a:close/>
                </a:path>
                <a:path w="1223645" h="311150">
                  <a:moveTo>
                    <a:pt x="1061878" y="114696"/>
                  </a:moveTo>
                  <a:lnTo>
                    <a:pt x="1053687" y="116943"/>
                  </a:lnTo>
                  <a:lnTo>
                    <a:pt x="1046734" y="122339"/>
                  </a:lnTo>
                  <a:lnTo>
                    <a:pt x="1042485" y="130001"/>
                  </a:lnTo>
                  <a:lnTo>
                    <a:pt x="1041511" y="138417"/>
                  </a:lnTo>
                  <a:lnTo>
                    <a:pt x="1043751" y="146584"/>
                  </a:lnTo>
                  <a:lnTo>
                    <a:pt x="1049147" y="153504"/>
                  </a:lnTo>
                  <a:lnTo>
                    <a:pt x="1103666" y="200226"/>
                  </a:lnTo>
                  <a:lnTo>
                    <a:pt x="1184021" y="214909"/>
                  </a:lnTo>
                  <a:lnTo>
                    <a:pt x="1176147" y="258381"/>
                  </a:lnTo>
                  <a:lnTo>
                    <a:pt x="1184992" y="258381"/>
                  </a:lnTo>
                  <a:lnTo>
                    <a:pt x="1223264" y="244525"/>
                  </a:lnTo>
                  <a:lnTo>
                    <a:pt x="1077976" y="119951"/>
                  </a:lnTo>
                  <a:lnTo>
                    <a:pt x="1070308" y="115673"/>
                  </a:lnTo>
                  <a:lnTo>
                    <a:pt x="1061878" y="114696"/>
                  </a:lnTo>
                  <a:close/>
                </a:path>
                <a:path w="1223645" h="311150">
                  <a:moveTo>
                    <a:pt x="1172590" y="215861"/>
                  </a:moveTo>
                  <a:lnTo>
                    <a:pt x="1136959" y="228757"/>
                  </a:lnTo>
                  <a:lnTo>
                    <a:pt x="1165733" y="253415"/>
                  </a:lnTo>
                  <a:lnTo>
                    <a:pt x="1172590" y="215861"/>
                  </a:lnTo>
                  <a:close/>
                </a:path>
                <a:path w="1223645" h="311150">
                  <a:moveTo>
                    <a:pt x="1183848" y="215861"/>
                  </a:moveTo>
                  <a:lnTo>
                    <a:pt x="1172590" y="215861"/>
                  </a:lnTo>
                  <a:lnTo>
                    <a:pt x="1165733" y="253415"/>
                  </a:lnTo>
                  <a:lnTo>
                    <a:pt x="1177046" y="253415"/>
                  </a:lnTo>
                  <a:lnTo>
                    <a:pt x="1183848" y="215861"/>
                  </a:lnTo>
                  <a:close/>
                </a:path>
                <a:path w="1223645" h="311150">
                  <a:moveTo>
                    <a:pt x="7874" y="0"/>
                  </a:moveTo>
                  <a:lnTo>
                    <a:pt x="0" y="43484"/>
                  </a:lnTo>
                  <a:lnTo>
                    <a:pt x="1095713" y="243685"/>
                  </a:lnTo>
                  <a:lnTo>
                    <a:pt x="1136959" y="228757"/>
                  </a:lnTo>
                  <a:lnTo>
                    <a:pt x="1103666" y="200226"/>
                  </a:lnTo>
                  <a:lnTo>
                    <a:pt x="7874" y="0"/>
                  </a:lnTo>
                  <a:close/>
                </a:path>
                <a:path w="1223645" h="311150">
                  <a:moveTo>
                    <a:pt x="1103666" y="200226"/>
                  </a:moveTo>
                  <a:lnTo>
                    <a:pt x="1136959" y="228757"/>
                  </a:lnTo>
                  <a:lnTo>
                    <a:pt x="1172590" y="215861"/>
                  </a:lnTo>
                  <a:lnTo>
                    <a:pt x="1183848" y="215861"/>
                  </a:lnTo>
                  <a:lnTo>
                    <a:pt x="1184021" y="214909"/>
                  </a:lnTo>
                  <a:lnTo>
                    <a:pt x="1103666" y="200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86328" y="4103522"/>
              <a:ext cx="1293432" cy="2496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9762" y="4109255"/>
              <a:ext cx="1219835" cy="198755"/>
            </a:xfrm>
            <a:custGeom>
              <a:avLst/>
              <a:gdLst/>
              <a:ahLst/>
              <a:cxnLst/>
              <a:rect l="l" t="t" r="r" b="b"/>
              <a:pathLst>
                <a:path w="1219835" h="198754">
                  <a:moveTo>
                    <a:pt x="1131678" y="99270"/>
                  </a:moveTo>
                  <a:lnTo>
                    <a:pt x="1031748" y="157563"/>
                  </a:lnTo>
                  <a:lnTo>
                    <a:pt x="1025193" y="163375"/>
                  </a:lnTo>
                  <a:lnTo>
                    <a:pt x="1021508" y="171009"/>
                  </a:lnTo>
                  <a:lnTo>
                    <a:pt x="1020943" y="179476"/>
                  </a:lnTo>
                  <a:lnTo>
                    <a:pt x="1023747" y="187789"/>
                  </a:lnTo>
                  <a:lnTo>
                    <a:pt x="1029612" y="194341"/>
                  </a:lnTo>
                  <a:lnTo>
                    <a:pt x="1037240" y="198012"/>
                  </a:lnTo>
                  <a:lnTo>
                    <a:pt x="1045678" y="198540"/>
                  </a:lnTo>
                  <a:lnTo>
                    <a:pt x="1053973" y="195663"/>
                  </a:lnTo>
                  <a:lnTo>
                    <a:pt x="1181419" y="121368"/>
                  </a:lnTo>
                  <a:lnTo>
                    <a:pt x="1175385" y="121368"/>
                  </a:lnTo>
                  <a:lnTo>
                    <a:pt x="1175385" y="118320"/>
                  </a:lnTo>
                  <a:lnTo>
                    <a:pt x="1164336" y="118320"/>
                  </a:lnTo>
                  <a:lnTo>
                    <a:pt x="1131678" y="99270"/>
                  </a:lnTo>
                  <a:close/>
                </a:path>
                <a:path w="1219835" h="198754">
                  <a:moveTo>
                    <a:pt x="1093796" y="77172"/>
                  </a:moveTo>
                  <a:lnTo>
                    <a:pt x="0" y="77172"/>
                  </a:lnTo>
                  <a:lnTo>
                    <a:pt x="0" y="121368"/>
                  </a:lnTo>
                  <a:lnTo>
                    <a:pt x="1093796" y="121368"/>
                  </a:lnTo>
                  <a:lnTo>
                    <a:pt x="1131678" y="99270"/>
                  </a:lnTo>
                  <a:lnTo>
                    <a:pt x="1093796" y="77172"/>
                  </a:lnTo>
                  <a:close/>
                </a:path>
                <a:path w="1219835" h="198754">
                  <a:moveTo>
                    <a:pt x="1181419" y="77172"/>
                  </a:moveTo>
                  <a:lnTo>
                    <a:pt x="1175385" y="77172"/>
                  </a:lnTo>
                  <a:lnTo>
                    <a:pt x="1175385" y="121368"/>
                  </a:lnTo>
                  <a:lnTo>
                    <a:pt x="1181419" y="121368"/>
                  </a:lnTo>
                  <a:lnTo>
                    <a:pt x="1219327" y="99270"/>
                  </a:lnTo>
                  <a:lnTo>
                    <a:pt x="1181419" y="77172"/>
                  </a:lnTo>
                  <a:close/>
                </a:path>
                <a:path w="1219835" h="198754">
                  <a:moveTo>
                    <a:pt x="1164336" y="80220"/>
                  </a:moveTo>
                  <a:lnTo>
                    <a:pt x="1131678" y="99270"/>
                  </a:lnTo>
                  <a:lnTo>
                    <a:pt x="1164336" y="118320"/>
                  </a:lnTo>
                  <a:lnTo>
                    <a:pt x="1164336" y="80220"/>
                  </a:lnTo>
                  <a:close/>
                </a:path>
                <a:path w="1219835" h="198754">
                  <a:moveTo>
                    <a:pt x="1175385" y="80220"/>
                  </a:moveTo>
                  <a:lnTo>
                    <a:pt x="1164336" y="80220"/>
                  </a:lnTo>
                  <a:lnTo>
                    <a:pt x="1164336" y="118320"/>
                  </a:lnTo>
                  <a:lnTo>
                    <a:pt x="1175385" y="118320"/>
                  </a:lnTo>
                  <a:lnTo>
                    <a:pt x="1175385" y="80220"/>
                  </a:lnTo>
                  <a:close/>
                </a:path>
                <a:path w="1219835" h="198754">
                  <a:moveTo>
                    <a:pt x="1045678" y="0"/>
                  </a:moveTo>
                  <a:lnTo>
                    <a:pt x="1037240" y="527"/>
                  </a:lnTo>
                  <a:lnTo>
                    <a:pt x="1029612" y="4198"/>
                  </a:lnTo>
                  <a:lnTo>
                    <a:pt x="1023747" y="10751"/>
                  </a:lnTo>
                  <a:lnTo>
                    <a:pt x="1020943" y="19063"/>
                  </a:lnTo>
                  <a:lnTo>
                    <a:pt x="1021508" y="27531"/>
                  </a:lnTo>
                  <a:lnTo>
                    <a:pt x="1025193" y="35165"/>
                  </a:lnTo>
                  <a:lnTo>
                    <a:pt x="1031748" y="40977"/>
                  </a:lnTo>
                  <a:lnTo>
                    <a:pt x="1131678" y="99270"/>
                  </a:lnTo>
                  <a:lnTo>
                    <a:pt x="1164336" y="80220"/>
                  </a:lnTo>
                  <a:lnTo>
                    <a:pt x="1175385" y="80220"/>
                  </a:lnTo>
                  <a:lnTo>
                    <a:pt x="1175385" y="77172"/>
                  </a:lnTo>
                  <a:lnTo>
                    <a:pt x="1181419" y="77172"/>
                  </a:lnTo>
                  <a:lnTo>
                    <a:pt x="1053973" y="2877"/>
                  </a:lnTo>
                  <a:lnTo>
                    <a:pt x="1045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02217" y="4843653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add</a:t>
            </a:r>
            <a:endParaRPr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18651" y="309778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commit</a:t>
            </a:r>
            <a:endParaRPr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31079" y="2577084"/>
            <a:ext cx="1658620" cy="574675"/>
            <a:chOff x="3307079" y="2577083"/>
            <a:chExt cx="1658620" cy="574675"/>
          </a:xfrm>
        </p:grpSpPr>
        <p:sp>
          <p:nvSpPr>
            <p:cNvPr id="26" name="object 26"/>
            <p:cNvSpPr/>
            <p:nvPr/>
          </p:nvSpPr>
          <p:spPr>
            <a:xfrm>
              <a:off x="3307079" y="2577083"/>
              <a:ext cx="1658112" cy="5745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49243" y="2733347"/>
              <a:ext cx="1376045" cy="355600"/>
            </a:xfrm>
            <a:custGeom>
              <a:avLst/>
              <a:gdLst/>
              <a:ahLst/>
              <a:cxnLst/>
              <a:rect l="l" t="t" r="r" b="b"/>
              <a:pathLst>
                <a:path w="1376045" h="355600">
                  <a:moveTo>
                    <a:pt x="1248484" y="66497"/>
                  </a:moveTo>
                  <a:lnTo>
                    <a:pt x="0" y="311731"/>
                  </a:lnTo>
                  <a:lnTo>
                    <a:pt x="8635" y="355165"/>
                  </a:lnTo>
                  <a:lnTo>
                    <a:pt x="1257099" y="109816"/>
                  </a:lnTo>
                  <a:lnTo>
                    <a:pt x="1289950" y="80876"/>
                  </a:lnTo>
                  <a:lnTo>
                    <a:pt x="1248484" y="66497"/>
                  </a:lnTo>
                  <a:close/>
                </a:path>
                <a:path w="1376045" h="355600">
                  <a:moveTo>
                    <a:pt x="1337971" y="50746"/>
                  </a:moveTo>
                  <a:lnTo>
                    <a:pt x="1328673" y="50746"/>
                  </a:lnTo>
                  <a:lnTo>
                    <a:pt x="1337309" y="94053"/>
                  </a:lnTo>
                  <a:lnTo>
                    <a:pt x="1257099" y="109816"/>
                  </a:lnTo>
                  <a:lnTo>
                    <a:pt x="1203197" y="157299"/>
                  </a:lnTo>
                  <a:lnTo>
                    <a:pt x="1197897" y="164250"/>
                  </a:lnTo>
                  <a:lnTo>
                    <a:pt x="1195752" y="172428"/>
                  </a:lnTo>
                  <a:lnTo>
                    <a:pt x="1196822" y="180820"/>
                  </a:lnTo>
                  <a:lnTo>
                    <a:pt x="1201165" y="188414"/>
                  </a:lnTo>
                  <a:lnTo>
                    <a:pt x="1208190" y="193714"/>
                  </a:lnTo>
                  <a:lnTo>
                    <a:pt x="1216406" y="195859"/>
                  </a:lnTo>
                  <a:lnTo>
                    <a:pt x="1224811" y="194790"/>
                  </a:lnTo>
                  <a:lnTo>
                    <a:pt x="1232407" y="190446"/>
                  </a:lnTo>
                  <a:lnTo>
                    <a:pt x="1376044" y="63954"/>
                  </a:lnTo>
                  <a:lnTo>
                    <a:pt x="1337971" y="50746"/>
                  </a:lnTo>
                  <a:close/>
                </a:path>
                <a:path w="1376045" h="355600">
                  <a:moveTo>
                    <a:pt x="1289950" y="80876"/>
                  </a:moveTo>
                  <a:lnTo>
                    <a:pt x="1257099" y="109816"/>
                  </a:lnTo>
                  <a:lnTo>
                    <a:pt x="1337309" y="94053"/>
                  </a:lnTo>
                  <a:lnTo>
                    <a:pt x="1337158" y="93291"/>
                  </a:lnTo>
                  <a:lnTo>
                    <a:pt x="1325752" y="93291"/>
                  </a:lnTo>
                  <a:lnTo>
                    <a:pt x="1289950" y="80876"/>
                  </a:lnTo>
                  <a:close/>
                </a:path>
                <a:path w="1376045" h="355600">
                  <a:moveTo>
                    <a:pt x="1318386" y="55826"/>
                  </a:moveTo>
                  <a:lnTo>
                    <a:pt x="1289950" y="80876"/>
                  </a:lnTo>
                  <a:lnTo>
                    <a:pt x="1325752" y="93291"/>
                  </a:lnTo>
                  <a:lnTo>
                    <a:pt x="1318386" y="55826"/>
                  </a:lnTo>
                  <a:close/>
                </a:path>
                <a:path w="1376045" h="355600">
                  <a:moveTo>
                    <a:pt x="1329687" y="55826"/>
                  </a:moveTo>
                  <a:lnTo>
                    <a:pt x="1318386" y="55826"/>
                  </a:lnTo>
                  <a:lnTo>
                    <a:pt x="1325752" y="93291"/>
                  </a:lnTo>
                  <a:lnTo>
                    <a:pt x="1337158" y="93291"/>
                  </a:lnTo>
                  <a:lnTo>
                    <a:pt x="1329687" y="55826"/>
                  </a:lnTo>
                  <a:close/>
                </a:path>
                <a:path w="1376045" h="355600">
                  <a:moveTo>
                    <a:pt x="1328673" y="50746"/>
                  </a:moveTo>
                  <a:lnTo>
                    <a:pt x="1248484" y="66497"/>
                  </a:lnTo>
                  <a:lnTo>
                    <a:pt x="1289950" y="80876"/>
                  </a:lnTo>
                  <a:lnTo>
                    <a:pt x="1318386" y="55826"/>
                  </a:lnTo>
                  <a:lnTo>
                    <a:pt x="1329687" y="55826"/>
                  </a:lnTo>
                  <a:lnTo>
                    <a:pt x="1328673" y="50746"/>
                  </a:lnTo>
                  <a:close/>
                </a:path>
                <a:path w="1376045" h="355600">
                  <a:moveTo>
                    <a:pt x="1186489" y="0"/>
                  </a:moveTo>
                  <a:lnTo>
                    <a:pt x="1178306" y="2153"/>
                  </a:lnTo>
                  <a:lnTo>
                    <a:pt x="1171551" y="7235"/>
                  </a:lnTo>
                  <a:lnTo>
                    <a:pt x="1167129" y="14805"/>
                  </a:lnTo>
                  <a:lnTo>
                    <a:pt x="1165913" y="23514"/>
                  </a:lnTo>
                  <a:lnTo>
                    <a:pt x="1168066" y="31712"/>
                  </a:lnTo>
                  <a:lnTo>
                    <a:pt x="1173148" y="38504"/>
                  </a:lnTo>
                  <a:lnTo>
                    <a:pt x="1180718" y="42999"/>
                  </a:lnTo>
                  <a:lnTo>
                    <a:pt x="1248484" y="66497"/>
                  </a:lnTo>
                  <a:lnTo>
                    <a:pt x="1328673" y="50746"/>
                  </a:lnTo>
                  <a:lnTo>
                    <a:pt x="1337971" y="50746"/>
                  </a:lnTo>
                  <a:lnTo>
                    <a:pt x="1195196" y="1216"/>
                  </a:lnTo>
                  <a:lnTo>
                    <a:pt x="1186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788</Words>
  <Application>Microsoft Office PowerPoint</Application>
  <PresentationFormat>Widescreen</PresentationFormat>
  <Paragraphs>199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Carlito</vt:lpstr>
      <vt:lpstr>Times New Roman</vt:lpstr>
      <vt:lpstr>Office Theme</vt:lpstr>
      <vt:lpstr>PowerPoint Presentation</vt:lpstr>
      <vt:lpstr>What is a ‘version control system?’</vt:lpstr>
      <vt:lpstr>What is git?</vt:lpstr>
      <vt:lpstr>Git distributed version control</vt:lpstr>
      <vt:lpstr>Most popular languages used with Git</vt:lpstr>
      <vt:lpstr>PowerPoint Presentation</vt:lpstr>
      <vt:lpstr>Git uses a three-tree architecture</vt:lpstr>
      <vt:lpstr>A simple Git workflow</vt:lpstr>
      <vt:lpstr>After initializing a new git repo…</vt:lpstr>
      <vt:lpstr>Which files were changed and where  do they   sit in the three tree?</vt:lpstr>
      <vt:lpstr>PowerPoint Presentation</vt:lpstr>
      <vt:lpstr>PowerPoint Presentation</vt:lpstr>
      <vt:lpstr>Good news!</vt:lpstr>
      <vt:lpstr>What if I want to undo changes added  to staging area?</vt:lpstr>
      <vt:lpstr>branching</vt:lpstr>
      <vt:lpstr>Branching and merging example</vt:lpstr>
      <vt:lpstr>PowerPoint Presentation</vt:lpstr>
      <vt:lpstr>How do I create a new branch?</vt:lpstr>
      <vt:lpstr>How do I switch to new branch?</vt:lpstr>
      <vt:lpstr>PowerPoint Presentation</vt:lpstr>
      <vt:lpstr>How do I merge a branch?</vt:lpstr>
      <vt:lpstr>merge conflicts</vt:lpstr>
      <vt:lpstr>PowerPoint Presentation</vt:lpstr>
      <vt:lpstr>What is</vt:lpstr>
      <vt:lpstr>PowerPoint Presentation</vt:lpstr>
      <vt:lpstr>GitHub  remote  server</vt:lpstr>
      <vt:lpstr>PowerPoint Presentation</vt:lpstr>
      <vt:lpstr>PowerPoint Presentation</vt:lpstr>
      <vt:lpstr>Collaborating with Git</vt:lpstr>
      <vt:lpstr>Collaborating with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jain</dc:creator>
  <cp:lastModifiedBy>rishabh jain</cp:lastModifiedBy>
  <cp:revision>6</cp:revision>
  <dcterms:created xsi:type="dcterms:W3CDTF">2021-05-13T12:14:49Z</dcterms:created>
  <dcterms:modified xsi:type="dcterms:W3CDTF">2021-05-13T17:04:51Z</dcterms:modified>
</cp:coreProperties>
</file>