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Neighbourhoods_in_Hyderabad,_Indi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CCCA-A921-4E00-BCA2-439D659BA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Coursera </a:t>
            </a:r>
            <a:br>
              <a:rPr lang="en-US" dirty="0"/>
            </a:br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AFD58-C891-45E7-9B2B-3DC7B32F3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Opening a new shopping mall in Hyderabad, India</a:t>
            </a:r>
          </a:p>
        </p:txBody>
      </p:sp>
    </p:spTree>
    <p:extLst>
      <p:ext uri="{BB962C8B-B14F-4D97-AF65-F5344CB8AC3E}">
        <p14:creationId xmlns:p14="http://schemas.microsoft.com/office/powerpoint/2010/main" val="204229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C39E-079B-4876-84D5-0552C582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9B646-93A8-46B7-9FC5-33A78C08C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Locating of the shopping mall is one of the most important decisions to determine if the shopping mall will be a success or a failure.</a:t>
            </a:r>
          </a:p>
          <a:p>
            <a:r>
              <a:rPr lang="en-US" dirty="0"/>
              <a:t>The main objective of this project is to determine to best locations to open a shopping mall in the city of Hyderabad, India.</a:t>
            </a:r>
          </a:p>
          <a:p>
            <a:r>
              <a:rPr lang="en-US" dirty="0"/>
              <a:t>This project will be useful in answering the question to which area a new shopping mall can be opened in Hyderabad by considering different locations.</a:t>
            </a:r>
          </a:p>
        </p:txBody>
      </p:sp>
    </p:spTree>
    <p:extLst>
      <p:ext uri="{BB962C8B-B14F-4D97-AF65-F5344CB8AC3E}">
        <p14:creationId xmlns:p14="http://schemas.microsoft.com/office/powerpoint/2010/main" val="103766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0DF0-411B-45C6-A36A-3CAAEC50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1EA89-8015-4F7D-B0E1-DF35C6127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List of neighborhoods in Hyderabad, India. </a:t>
            </a:r>
          </a:p>
          <a:p>
            <a:pPr lvl="0"/>
            <a:r>
              <a:rPr lang="en-US" dirty="0"/>
              <a:t>Geographical coordinates and data of the city Hyderabad and the surrounding neighborhoods.</a:t>
            </a:r>
          </a:p>
          <a:p>
            <a:pPr lvl="0"/>
            <a:r>
              <a:rPr lang="en-US" dirty="0"/>
              <a:t>Venue data which is related to shopping malls.</a:t>
            </a:r>
          </a:p>
          <a:p>
            <a:pPr marL="0" indent="0">
              <a:buNone/>
            </a:pPr>
            <a:r>
              <a:rPr lang="en-US" dirty="0"/>
              <a:t>Sources of Data:</a:t>
            </a:r>
          </a:p>
          <a:p>
            <a:r>
              <a:rPr lang="en-US" dirty="0"/>
              <a:t>List of neighborhoods data from (</a:t>
            </a:r>
            <a:r>
              <a:rPr lang="en-US" u="sng" dirty="0">
                <a:hlinkClick r:id="rId2"/>
              </a:rPr>
              <a:t>https://en.wikipedia.org/wiki/Category:Neighbourhoods_in_Hyderabad,_India</a:t>
            </a:r>
            <a:r>
              <a:rPr lang="en-US" dirty="0"/>
              <a:t>).</a:t>
            </a:r>
          </a:p>
          <a:p>
            <a:r>
              <a:rPr lang="en-US" dirty="0"/>
              <a:t>Python packages</a:t>
            </a:r>
          </a:p>
          <a:p>
            <a:r>
              <a:rPr lang="en-US" dirty="0"/>
              <a:t>Foursquare API</a:t>
            </a:r>
          </a:p>
        </p:txBody>
      </p:sp>
    </p:spTree>
    <p:extLst>
      <p:ext uri="{BB962C8B-B14F-4D97-AF65-F5344CB8AC3E}">
        <p14:creationId xmlns:p14="http://schemas.microsoft.com/office/powerpoint/2010/main" val="108393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ECAA-971E-49C3-AA50-5AC6F5A5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17" y="764373"/>
            <a:ext cx="10873683" cy="1293028"/>
          </a:xfrm>
        </p:spPr>
        <p:txBody>
          <a:bodyPr/>
          <a:lstStyle/>
          <a:p>
            <a:pPr algn="l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74DEC-D7E1-409D-BAD1-7AE9BEAF0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Scraping Wikipedia page for neighborhood list</a:t>
            </a:r>
          </a:p>
          <a:p>
            <a:r>
              <a:rPr lang="en-US" dirty="0"/>
              <a:t>Getting geographical information from Geocoder package</a:t>
            </a:r>
          </a:p>
          <a:p>
            <a:r>
              <a:rPr lang="en-US" dirty="0"/>
              <a:t>Using Foursquare API for venue data</a:t>
            </a:r>
          </a:p>
          <a:p>
            <a:r>
              <a:rPr lang="en-US" dirty="0"/>
              <a:t>Grouping the neighborhoods</a:t>
            </a:r>
          </a:p>
          <a:p>
            <a:r>
              <a:rPr lang="en-US" dirty="0"/>
              <a:t>Performing K means clustering</a:t>
            </a:r>
          </a:p>
          <a:p>
            <a:r>
              <a:rPr lang="en-US" dirty="0"/>
              <a:t>Deciding the best cluster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7B9C-1495-4424-96C0-89BC27CF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5CE1-A662-45CF-8416-7CD9E0521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we are using 3 clusters in the K means algorithm the following results are generated.</a:t>
            </a:r>
          </a:p>
          <a:p>
            <a:pPr lvl="0"/>
            <a:r>
              <a:rPr lang="en-US" dirty="0"/>
              <a:t>Cluster 0: This cluster consists the neighborhoods with moderate number of shopping malls.</a:t>
            </a:r>
          </a:p>
          <a:p>
            <a:pPr lvl="0"/>
            <a:r>
              <a:rPr lang="en-US" dirty="0"/>
              <a:t>Cluster 1: This cluster contains the zero to low number of shopping malls.</a:t>
            </a:r>
          </a:p>
          <a:p>
            <a:pPr lvl="0"/>
            <a:r>
              <a:rPr lang="en-US" dirty="0"/>
              <a:t>Cluster 2: This cluster contains the high number of shopping malls.</a:t>
            </a:r>
          </a:p>
          <a:p>
            <a:endParaRPr lang="en-US" dirty="0"/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CB4D2AA-500A-46A4-873B-A82226330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2194560"/>
            <a:ext cx="4521200" cy="342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9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AE00-9C62-41B9-BCF4-2DAD3E1B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6E69E-01A1-4FB4-AEFC-DFDAA293B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can see that there are many shopping malls in the middle of Hyderabad city. The highest number in the cluster 2 shows us the information. Also we can see from Cluster 1, it has only one number. </a:t>
            </a:r>
          </a:p>
          <a:p>
            <a:r>
              <a:rPr lang="en-US" dirty="0"/>
              <a:t>We can see that in the cluster 2 there are many shopping malls and there will be more competition in that area. So, we can try to think about opening a new shopping mall in the region of Cluster 1 as there will be little competitors.</a:t>
            </a:r>
          </a:p>
          <a:p>
            <a:r>
              <a:rPr lang="en-US" dirty="0"/>
              <a:t> We can also try to look at the area of Cluster 0 in addition with Cluster 1 to open in new areas.</a:t>
            </a:r>
          </a:p>
          <a:p>
            <a:r>
              <a:rPr lang="en-US" dirty="0"/>
              <a:t>This helps in deciding the location to open a new shopping mall </a:t>
            </a:r>
            <a:r>
              <a:rPr lang="en-US"/>
              <a:t>in Hyderabad.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4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4922-F6F6-4DED-9AAE-2E8A10B0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54440997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378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Coursera  Capstone project</vt:lpstr>
      <vt:lpstr>Business problem</vt:lpstr>
      <vt:lpstr>Data</vt:lpstr>
      <vt:lpstr>Methodology</vt:lpstr>
      <vt:lpstr>Results</vt:lpstr>
      <vt:lpstr>Conclusion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 Capstone project</dc:title>
  <dc:creator>Bhanu Tejaswi Kidambi</dc:creator>
  <cp:lastModifiedBy>Bhanu Tejaswi Kidambi</cp:lastModifiedBy>
  <cp:revision>1</cp:revision>
  <dcterms:created xsi:type="dcterms:W3CDTF">2020-06-28T18:59:09Z</dcterms:created>
  <dcterms:modified xsi:type="dcterms:W3CDTF">2020-06-28T19:01:40Z</dcterms:modified>
</cp:coreProperties>
</file>