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6" r:id="rId10"/>
    <p:sldId id="262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ANDROID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lnSpc>
                <a:spcPct val="200000"/>
              </a:lnSpc>
              <a:buNone/>
            </a:pPr>
            <a:r>
              <a:rPr lang="en-US" dirty="0" err="1"/>
              <a:t>Bhanu</a:t>
            </a:r>
            <a:r>
              <a:rPr lang="en-US" dirty="0"/>
              <a:t> </a:t>
            </a:r>
            <a:r>
              <a:rPr lang="en-US" dirty="0" err="1"/>
              <a:t>Manoj</a:t>
            </a:r>
            <a:r>
              <a:rPr lang="en-US" dirty="0"/>
              <a:t> Bade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en-US" dirty="0" err="1"/>
              <a:t>Nagendra</a:t>
            </a:r>
            <a:r>
              <a:rPr lang="en-US" dirty="0"/>
              <a:t> </a:t>
            </a:r>
            <a:r>
              <a:rPr lang="en-US" dirty="0" err="1"/>
              <a:t>Babu</a:t>
            </a:r>
            <a:r>
              <a:rPr lang="en-US" dirty="0"/>
              <a:t> </a:t>
            </a:r>
            <a:r>
              <a:rPr lang="en-US" dirty="0" err="1"/>
              <a:t>Dosapati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9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creation and calling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OnInitListener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setting: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object.setLanguage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(Local.UK);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 method calling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ttobj.speak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toSpeak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TextToSpeech.QUEUE_FLUSH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null);</a:t>
            </a:r>
          </a:p>
        </p:txBody>
      </p:sp>
    </p:spTree>
    <p:extLst>
      <p:ext uri="{BB962C8B-B14F-4D97-AF65-F5344CB8AC3E}">
        <p14:creationId xmlns:p14="http://schemas.microsoft.com/office/powerpoint/2010/main" val="71248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0882-312A-4E66-A673-11769E76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8BCD-C83E-4838-A956-B640A84F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6FA4B-2EE8-4D0A-8C74-A2022745F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375566"/>
            <a:ext cx="2800350" cy="3483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46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8" b="12878"/>
          <a:stretch>
            <a:fillRect/>
          </a:stretch>
        </p:blipFill>
        <p:spPr bwMode="auto">
          <a:xfrm>
            <a:off x="574695" y="1759131"/>
            <a:ext cx="11290859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android studio?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is the official integrated development environment for Google's Android operating system, built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IntelliJ IDEA software and designed specifically for Android development.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 are discussing on ICP-8, ICP-10 and ICP-11, which includes are the required features for the starter to know and some programming code.</a:t>
            </a:r>
          </a:p>
        </p:txBody>
      </p:sp>
    </p:spTree>
    <p:extLst>
      <p:ext uri="{BB962C8B-B14F-4D97-AF65-F5344CB8AC3E}">
        <p14:creationId xmlns:p14="http://schemas.microsoft.com/office/powerpoint/2010/main" val="2899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displays the project in the project files in the android project view and the project contains the following folders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Manifest: Contains AndroidManifest.xml file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Contains Java source code file, which includes Junit test cases.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Res: Contains all non-code resources, such as XML layouts, UI strings, and bitmap images.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9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contains different packages and each package consists of multiple classes and in this presentation we are discussing on some of the most used classes in the package named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android.widget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text to the user.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entering and modifying text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tap or click to perform an action.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specific type of two-states button that can be either checked or unchecked</a:t>
            </a:r>
          </a:p>
        </p:txBody>
      </p:sp>
    </p:spTree>
    <p:extLst>
      <p:ext uri="{BB962C8B-B14F-4D97-AF65-F5344CB8AC3E}">
        <p14:creationId xmlns:p14="http://schemas.microsoft.com/office/powerpoint/2010/main" val="37034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image resources.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radio button is a two-states button that can be either checked or unchecked. When the radio button is unchecked, the user can press or click it to check 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Toast: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toast is a view containing a quick little message for the user.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Layout where the positions of the children can be described in relation to each other or to the parent.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layout that places its children in a rectangular grid.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layout that arranges other views either horizontally in a single column or vertically in a single row.</a:t>
            </a:r>
          </a:p>
        </p:txBody>
      </p:sp>
    </p:spTree>
    <p:extLst>
      <p:ext uri="{BB962C8B-B14F-4D97-AF65-F5344CB8AC3E}">
        <p14:creationId xmlns:p14="http://schemas.microsoft.com/office/powerpoint/2010/main" val="91974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276F-228F-4100-B00E-5559212C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5F545E-E4C1-418C-B906-98914D806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1" y="2396880"/>
            <a:ext cx="2676698" cy="3266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BCCB5-DAB2-48EF-8FDF-E70DC9F7D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75" y="2396880"/>
            <a:ext cx="3061970" cy="32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2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1B16-5E46-4060-9D79-0995ABA2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5D8932-76EA-495D-8E3A-418CA137F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63" y="2221865"/>
            <a:ext cx="2902194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F402E-1339-42DE-BC20-B7FFCBDB2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72" y="2221865"/>
            <a:ext cx="3797935" cy="43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type-safe REST client for Android, Java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by Square. The library provides a powerful framework for authenticating and interacting with APIs and sending network requests with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create the Retrofit instances and creating address.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Retrofit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Retrofit.Builder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(BASE_URL).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addConverterFactory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GsonConverterFactory.create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()).build();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calling: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@GET(‘user/{username}’)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36266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5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C250-96C5-48A6-91EF-7E851C55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E84A2D-5D62-4C0D-904B-86149673C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96" y="2181225"/>
            <a:ext cx="1655207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1742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56</TotalTime>
  <Words>459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Times New Roman</vt:lpstr>
      <vt:lpstr>Wingdings</vt:lpstr>
      <vt:lpstr>Wingdings 2</vt:lpstr>
      <vt:lpstr>Dividend</vt:lpstr>
      <vt:lpstr>ANDROID STUDIO</vt:lpstr>
      <vt:lpstr>INTRODUCTION</vt:lpstr>
      <vt:lpstr>InTrODUCTION</vt:lpstr>
      <vt:lpstr>FEATUREs</vt:lpstr>
      <vt:lpstr>FEATURES</vt:lpstr>
      <vt:lpstr>PowerPoint Presentation</vt:lpstr>
      <vt:lpstr>PowerPoint Presentation</vt:lpstr>
      <vt:lpstr>API CALLING</vt:lpstr>
      <vt:lpstr>PowerPoint Presentation</vt:lpstr>
      <vt:lpstr>TEXT TO SPEECH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KESHIREDDY</dc:creator>
  <cp:lastModifiedBy>manoj b</cp:lastModifiedBy>
  <cp:revision>10</cp:revision>
  <dcterms:created xsi:type="dcterms:W3CDTF">2022-04-25T00:01:43Z</dcterms:created>
  <dcterms:modified xsi:type="dcterms:W3CDTF">2022-04-25T16:37:17Z</dcterms:modified>
</cp:coreProperties>
</file>