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7" d="100"/>
          <a:sy n="97" d="100"/>
        </p:scale>
        <p:origin x="57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lnSpc>
                <a:spcPct val="200000"/>
              </a:lnSpc>
              <a:buNone/>
            </a:pPr>
            <a:r>
              <a:rPr lang="en-US" dirty="0" err="1" smtClean="0"/>
              <a:t>Bhanu</a:t>
            </a:r>
            <a:r>
              <a:rPr lang="en-US" dirty="0" smtClean="0"/>
              <a:t> </a:t>
            </a:r>
            <a:r>
              <a:rPr lang="en-US" dirty="0" err="1" smtClean="0"/>
              <a:t>Manoj</a:t>
            </a:r>
            <a:r>
              <a:rPr lang="en-US" dirty="0" smtClean="0"/>
              <a:t> Bade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en-US" dirty="0" err="1" smtClean="0"/>
              <a:t>Nagendra</a:t>
            </a:r>
            <a:r>
              <a:rPr lang="en-US" dirty="0" smtClean="0"/>
              <a:t> </a:t>
            </a:r>
            <a:r>
              <a:rPr lang="en-US" dirty="0" err="1" smtClean="0"/>
              <a:t>Babu</a:t>
            </a:r>
            <a:r>
              <a:rPr lang="en-US" dirty="0" smtClean="0"/>
              <a:t> </a:t>
            </a:r>
            <a:r>
              <a:rPr lang="en-US" dirty="0" err="1" smtClean="0"/>
              <a:t>Dosapati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9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android studio?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is the official integrated development environment for Google's Android operating system, built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IntelliJ IDEA software and designed specifically for Android development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we are discussing on ICP-8, ICP-10 and ICP-11, which includes are the required features for the starter to know and some programming code.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displays the project in the project files in the android project view and the project contains the following folders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Manifest: Contains AndroidManifest.xml file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Java: Contains Java source code file, which includes Junit test cases.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non-code resources, such as XML layouts, UI strings, and bitmap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9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contains different packages and each package consists of multiple classes and in this presentation we are discussing on some of the most used classes in the package named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android.widget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text to the user.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and modifying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tap or click to perform an action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type of two-states button that can be either checked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</a:p>
        </p:txBody>
      </p:sp>
    </p:spTree>
    <p:extLst>
      <p:ext uri="{BB962C8B-B14F-4D97-AF65-F5344CB8AC3E}">
        <p14:creationId xmlns:p14="http://schemas.microsoft.com/office/powerpoint/2010/main" val="370346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image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radio button is a two-states button that can be either checked or unchecked. When the radio button is unchecked, the user can press or click it to check 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Toast: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toast is a view containing a quick little message for the user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RelativeLayout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Layout where the positions of the children can be described in relation to each other or to the parent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layout that places its children in a rectangular grid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layout that arranges other views either horizontally in a single column or vertically in a single row.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4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type-safe REST client for Android, Java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by Square. The library provides a powerful framework for authenticating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APIs and sending network requests with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OkHttp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create the Retrofit instances and creating address.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Retrofit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Retrofit.Builder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(BASE_URL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addConverterFactory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GsonConverterFactory.create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build();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calling: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@GET(‘user/{username}’)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36266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65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TO SPEECH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creation and calling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OnInitListener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setting: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object.setLanguage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(Local.UK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Speak method calling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ttobj.speak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toSpeak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TextToSpeech.QUEUE_FLUSH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8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8" b="12878"/>
          <a:stretch>
            <a:fillRect/>
          </a:stretch>
        </p:blipFill>
        <p:spPr bwMode="auto">
          <a:xfrm>
            <a:off x="574695" y="1759131"/>
            <a:ext cx="11290859" cy="35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85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53</TotalTime>
  <Words>369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Times New Roman</vt:lpstr>
      <vt:lpstr>Wingdings</vt:lpstr>
      <vt:lpstr>Wingdings 2</vt:lpstr>
      <vt:lpstr>Dividend</vt:lpstr>
      <vt:lpstr>ANDROID STUDIO</vt:lpstr>
      <vt:lpstr>INTRODUCTION</vt:lpstr>
      <vt:lpstr>InTrODUCTION</vt:lpstr>
      <vt:lpstr>FEATUREs</vt:lpstr>
      <vt:lpstr>FEATURES</vt:lpstr>
      <vt:lpstr>API CALLING</vt:lpstr>
      <vt:lpstr>TEXT TO SPEECH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</dc:title>
  <dc:creator>KESHIREDDY</dc:creator>
  <cp:lastModifiedBy>KESHIREDDY</cp:lastModifiedBy>
  <cp:revision>6</cp:revision>
  <dcterms:created xsi:type="dcterms:W3CDTF">2022-04-25T00:01:43Z</dcterms:created>
  <dcterms:modified xsi:type="dcterms:W3CDTF">2022-04-25T00:54:59Z</dcterms:modified>
</cp:coreProperties>
</file>