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D7B4411-054C-4082-8EB6-D374634B792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7124717-2A5C-4919-BCF5-3027C4CF6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7B4411-054C-4082-8EB6-D374634B792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124717-2A5C-4919-BCF5-3027C4CF6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D7B4411-054C-4082-8EB6-D374634B792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7124717-2A5C-4919-BCF5-3027C4CF6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7B4411-054C-4082-8EB6-D374634B792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124717-2A5C-4919-BCF5-3027C4CF6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D7B4411-054C-4082-8EB6-D374634B792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7124717-2A5C-4919-BCF5-3027C4CF6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7B4411-054C-4082-8EB6-D374634B792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124717-2A5C-4919-BCF5-3027C4CF6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7B4411-054C-4082-8EB6-D374634B792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124717-2A5C-4919-BCF5-3027C4CF6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7B4411-054C-4082-8EB6-D374634B792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124717-2A5C-4919-BCF5-3027C4CF6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D7B4411-054C-4082-8EB6-D374634B792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124717-2A5C-4919-BCF5-3027C4CF6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7B4411-054C-4082-8EB6-D374634B792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124717-2A5C-4919-BCF5-3027C4CF6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7B4411-054C-4082-8EB6-D374634B792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124717-2A5C-4919-BCF5-3027C4CF6F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D7B4411-054C-4082-8EB6-D374634B792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7124717-2A5C-4919-BCF5-3027C4CF6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24" y="500042"/>
            <a:ext cx="7772400" cy="2857520"/>
          </a:xfrm>
        </p:spPr>
        <p:txBody>
          <a:bodyPr>
            <a:noAutofit/>
          </a:bodyPr>
          <a:lstStyle/>
          <a:p>
            <a:r>
              <a:rPr lang="en-IN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Programming Part 1</a:t>
            </a:r>
            <a:endParaRPr lang="en-US" sz="7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100" y="3429000"/>
            <a:ext cx="7572428" cy="2428892"/>
          </a:xfrm>
        </p:spPr>
        <p:txBody>
          <a:bodyPr>
            <a:normAutofit/>
          </a:bodyPr>
          <a:lstStyle/>
          <a:p>
            <a:r>
              <a:rPr lang="en-IN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Types / Data Structures</a:t>
            </a:r>
            <a:endParaRPr lang="en-US" sz="48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b="1" dirty="0" smtClean="0">
                <a:solidFill>
                  <a:srgbClr val="00B050"/>
                </a:solidFill>
              </a:rPr>
              <a:t>Let’s get Started.....................</a:t>
            </a:r>
            <a:endParaRPr lang="en-IN" b="1" dirty="0">
              <a:solidFill>
                <a:srgbClr val="00B050"/>
              </a:solidFill>
            </a:endParaRPr>
          </a:p>
          <a:p>
            <a:endParaRPr lang="en-IN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285728"/>
            <a:ext cx="8372476" cy="621510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400" dirty="0" smtClean="0"/>
              <a:t>We have seen addition of strings, let’s see how can we use other operations on strings:</a:t>
            </a:r>
          </a:p>
          <a:p>
            <a:pPr>
              <a:buNone/>
            </a:pPr>
            <a:r>
              <a:rPr lang="en-IN" sz="1400" dirty="0" smtClean="0"/>
              <a:t>		</a:t>
            </a:r>
          </a:p>
          <a:p>
            <a:pPr>
              <a:buNone/>
            </a:pPr>
            <a:r>
              <a:rPr lang="en-IN" sz="1400" dirty="0" smtClean="0"/>
              <a:t>	Other operations on strings:</a:t>
            </a:r>
          </a:p>
          <a:p>
            <a:pPr>
              <a:buNone/>
            </a:pPr>
            <a:endParaRPr lang="en-IN" sz="1400" dirty="0" smtClean="0"/>
          </a:p>
          <a:p>
            <a:pPr>
              <a:buNone/>
            </a:pPr>
            <a:r>
              <a:rPr lang="en-IN" sz="1400" b="1" dirty="0" smtClean="0"/>
              <a:t>Multiplication:</a:t>
            </a:r>
          </a:p>
          <a:p>
            <a:pPr>
              <a:buNone/>
            </a:pPr>
            <a:endParaRPr lang="en-IN" sz="1400" b="1" dirty="0" smtClean="0"/>
          </a:p>
          <a:p>
            <a:pPr>
              <a:buNone/>
            </a:pPr>
            <a:r>
              <a:rPr lang="en-IN" sz="1400" dirty="0" smtClean="0"/>
              <a:t>	if we want to multiply </a:t>
            </a:r>
            <a:r>
              <a:rPr lang="en-IN" sz="1400" b="1" dirty="0" smtClean="0"/>
              <a:t>Python, </a:t>
            </a:r>
            <a:r>
              <a:rPr lang="en-IN" sz="1400" dirty="0" smtClean="0"/>
              <a:t>let’s see the output.</a:t>
            </a:r>
          </a:p>
          <a:p>
            <a:pPr>
              <a:buNone/>
            </a:pPr>
            <a:endParaRPr lang="en-IN" sz="1400" dirty="0" smtClean="0"/>
          </a:p>
          <a:p>
            <a:pPr>
              <a:buNone/>
            </a:pPr>
            <a:r>
              <a:rPr lang="en-IN" sz="1400" dirty="0" smtClean="0"/>
              <a:t>print(‘Python ‘  * 5)</a:t>
            </a:r>
          </a:p>
          <a:p>
            <a:pPr>
              <a:buNone/>
            </a:pPr>
            <a:r>
              <a:rPr lang="en-IN" sz="1400" dirty="0" smtClean="0"/>
              <a:t>&gt;&gt; Python </a:t>
            </a:r>
            <a:r>
              <a:rPr lang="en-IN" sz="1400" dirty="0" err="1" smtClean="0"/>
              <a:t>Python</a:t>
            </a:r>
            <a:r>
              <a:rPr lang="en-IN" sz="1400" dirty="0" smtClean="0"/>
              <a:t> </a:t>
            </a:r>
            <a:r>
              <a:rPr lang="en-IN" sz="1400" dirty="0" err="1" smtClean="0"/>
              <a:t>Python</a:t>
            </a:r>
            <a:r>
              <a:rPr lang="en-IN" sz="1400" dirty="0" smtClean="0"/>
              <a:t> </a:t>
            </a:r>
            <a:r>
              <a:rPr lang="en-IN" sz="1400" dirty="0" err="1" smtClean="0"/>
              <a:t>Python</a:t>
            </a:r>
            <a:r>
              <a:rPr lang="en-IN" sz="1400" dirty="0" smtClean="0"/>
              <a:t> </a:t>
            </a:r>
            <a:r>
              <a:rPr lang="en-IN" sz="1400" dirty="0" err="1" smtClean="0"/>
              <a:t>Python</a:t>
            </a:r>
            <a:endParaRPr lang="en-IN" sz="1400" dirty="0" smtClean="0"/>
          </a:p>
          <a:p>
            <a:pPr>
              <a:buNone/>
            </a:pPr>
            <a:endParaRPr lang="en-IN" sz="1400" dirty="0" smtClean="0"/>
          </a:p>
          <a:p>
            <a:pPr>
              <a:buNone/>
            </a:pPr>
            <a:r>
              <a:rPr lang="en-IN" sz="1400" dirty="0" smtClean="0"/>
              <a:t>	if you want to do some decoration to text/numbers in strings we use multiplication * sign.</a:t>
            </a:r>
          </a:p>
          <a:p>
            <a:pPr>
              <a:buNone/>
            </a:pPr>
            <a:endParaRPr lang="en-IN" sz="1400" dirty="0" smtClean="0"/>
          </a:p>
          <a:p>
            <a:pPr>
              <a:buNone/>
            </a:pPr>
            <a:r>
              <a:rPr lang="en-IN" sz="1400" dirty="0" smtClean="0"/>
              <a:t>print(‘#’  *  15)</a:t>
            </a:r>
          </a:p>
          <a:p>
            <a:pPr>
              <a:buNone/>
            </a:pPr>
            <a:r>
              <a:rPr lang="en-IN" sz="1400" dirty="0" smtClean="0"/>
              <a:t>print(‘         </a:t>
            </a:r>
            <a:r>
              <a:rPr lang="en-IN" sz="1400" dirty="0" err="1" smtClean="0"/>
              <a:t>hii</a:t>
            </a:r>
            <a:r>
              <a:rPr lang="en-IN" sz="1400" dirty="0" smtClean="0"/>
              <a:t> python’)</a:t>
            </a:r>
          </a:p>
          <a:p>
            <a:pPr>
              <a:buNone/>
            </a:pPr>
            <a:r>
              <a:rPr lang="en-IN" sz="1400" dirty="0" smtClean="0"/>
              <a:t>print(‘#’ * 15)</a:t>
            </a:r>
          </a:p>
          <a:p>
            <a:pPr>
              <a:buNone/>
            </a:pPr>
            <a:endParaRPr lang="en-IN" sz="1400" dirty="0" smtClean="0"/>
          </a:p>
          <a:p>
            <a:pPr>
              <a:buNone/>
            </a:pPr>
            <a:r>
              <a:rPr lang="en-IN" sz="1400" dirty="0" smtClean="0"/>
              <a:t>&gt;&gt;	###############</a:t>
            </a:r>
          </a:p>
          <a:p>
            <a:pPr>
              <a:buNone/>
            </a:pPr>
            <a:r>
              <a:rPr lang="en-IN" sz="1400" dirty="0" smtClean="0"/>
              <a:t>	       </a:t>
            </a:r>
            <a:r>
              <a:rPr lang="en-IN" sz="1400" dirty="0" err="1" smtClean="0"/>
              <a:t>hii</a:t>
            </a:r>
            <a:r>
              <a:rPr lang="en-IN" sz="1400" dirty="0" smtClean="0"/>
              <a:t> python</a:t>
            </a:r>
          </a:p>
          <a:p>
            <a:pPr>
              <a:buNone/>
            </a:pPr>
            <a:r>
              <a:rPr lang="en-IN" sz="1400" dirty="0" smtClean="0"/>
              <a:t>	###############</a:t>
            </a:r>
          </a:p>
          <a:p>
            <a:pPr algn="just">
              <a:buNone/>
            </a:pPr>
            <a:endParaRPr lang="en-IN" sz="1400" dirty="0" smtClean="0"/>
          </a:p>
          <a:p>
            <a:pPr>
              <a:buNone/>
            </a:pPr>
            <a:endParaRPr lang="en-IN" sz="1400" dirty="0" smtClean="0"/>
          </a:p>
          <a:p>
            <a:pPr>
              <a:buNone/>
            </a:pPr>
            <a:r>
              <a:rPr lang="en-IN" sz="1400" dirty="0" smtClean="0"/>
              <a:t> 	</a:t>
            </a:r>
          </a:p>
          <a:p>
            <a:pPr>
              <a:buNone/>
            </a:pPr>
            <a:endParaRPr lang="en-IN" sz="1400" dirty="0" smtClean="0"/>
          </a:p>
          <a:p>
            <a:pPr>
              <a:buNone/>
            </a:pPr>
            <a:endParaRPr lang="en-US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472518" cy="628654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200" b="1" dirty="0" smtClean="0"/>
              <a:t>Adding text to number</a:t>
            </a:r>
            <a:endParaRPr lang="en-IN" sz="1200" dirty="0" smtClean="0"/>
          </a:p>
          <a:p>
            <a:pPr>
              <a:buNone/>
            </a:pPr>
            <a:r>
              <a:rPr lang="en-IN" sz="1200" dirty="0" smtClean="0"/>
              <a:t>	text = ‘Day  ’</a:t>
            </a:r>
          </a:p>
          <a:p>
            <a:pPr>
              <a:buNone/>
            </a:pPr>
            <a:r>
              <a:rPr lang="en-IN" sz="1200" dirty="0" smtClean="0"/>
              <a:t>	num = 5</a:t>
            </a:r>
          </a:p>
          <a:p>
            <a:pPr>
              <a:buNone/>
            </a:pPr>
            <a:r>
              <a:rPr lang="en-IN" sz="1200" dirty="0" smtClean="0"/>
              <a:t>	print(text + num)</a:t>
            </a:r>
          </a:p>
          <a:p>
            <a:pPr>
              <a:buNone/>
            </a:pPr>
            <a:r>
              <a:rPr lang="en-IN" sz="1200" dirty="0" smtClean="0"/>
              <a:t>Here, text is string and num is integer. If you try to </a:t>
            </a:r>
            <a:r>
              <a:rPr lang="en-IN" sz="1200" b="1" dirty="0" smtClean="0"/>
              <a:t>add </a:t>
            </a:r>
            <a:r>
              <a:rPr lang="en-IN" sz="1200" dirty="0" smtClean="0"/>
              <a:t>text and number together, python will throw an error. (</a:t>
            </a:r>
            <a:r>
              <a:rPr lang="en-IN" sz="1200" dirty="0" err="1" smtClean="0"/>
              <a:t>TypeError</a:t>
            </a:r>
            <a:r>
              <a:rPr lang="en-IN" sz="1200" dirty="0" smtClean="0"/>
              <a:t>)</a:t>
            </a:r>
          </a:p>
          <a:p>
            <a:pPr>
              <a:buNone/>
            </a:pPr>
            <a:r>
              <a:rPr lang="en-IN" sz="1200" dirty="0" smtClean="0"/>
              <a:t>Remember:</a:t>
            </a:r>
          </a:p>
          <a:p>
            <a:pPr>
              <a:buNone/>
            </a:pPr>
            <a:r>
              <a:rPr lang="en-IN" sz="1200" dirty="0" smtClean="0"/>
              <a:t>	You can not add </a:t>
            </a:r>
            <a:r>
              <a:rPr lang="en-IN" sz="1200" b="1" dirty="0" smtClean="0"/>
              <a:t>number to a string. </a:t>
            </a:r>
            <a:r>
              <a:rPr lang="en-IN" sz="1200" dirty="0" smtClean="0"/>
              <a:t>It is not accepted</a:t>
            </a:r>
          </a:p>
          <a:p>
            <a:pPr>
              <a:buNone/>
            </a:pPr>
            <a:r>
              <a:rPr lang="en-IN" sz="1200" dirty="0" smtClean="0"/>
              <a:t>	Either it has to be number + number or string + string; when you going to adding/subtracting.</a:t>
            </a:r>
          </a:p>
          <a:p>
            <a:pPr>
              <a:buNone/>
            </a:pPr>
            <a:r>
              <a:rPr lang="en-IN" sz="1200" dirty="0" smtClean="0"/>
              <a:t>?? But I want to add anyway?? My intention is to see the output as </a:t>
            </a:r>
            <a:r>
              <a:rPr lang="en-IN" sz="1200" b="1" dirty="0" smtClean="0"/>
              <a:t>Day5. </a:t>
            </a:r>
            <a:r>
              <a:rPr lang="en-IN" sz="1200" dirty="0" smtClean="0"/>
              <a:t>Now how can I add it?</a:t>
            </a:r>
          </a:p>
          <a:p>
            <a:pPr>
              <a:buNone/>
            </a:pPr>
            <a:r>
              <a:rPr lang="en-IN" sz="1200" dirty="0" smtClean="0"/>
              <a:t>	For that we need to do conversion.</a:t>
            </a:r>
          </a:p>
          <a:p>
            <a:pPr>
              <a:buNone/>
            </a:pPr>
            <a:r>
              <a:rPr lang="en-IN" sz="1200" dirty="0" smtClean="0"/>
              <a:t>Let’s see..............</a:t>
            </a:r>
          </a:p>
          <a:p>
            <a:pPr algn="just">
              <a:buNone/>
            </a:pPr>
            <a:r>
              <a:rPr lang="en-IN" sz="1200" dirty="0" smtClean="0"/>
              <a:t>	In order to do that, we can convert </a:t>
            </a:r>
            <a:r>
              <a:rPr lang="en-IN" sz="1200" b="1" dirty="0" smtClean="0"/>
              <a:t>number to string.</a:t>
            </a:r>
          </a:p>
          <a:p>
            <a:pPr algn="just">
              <a:buNone/>
            </a:pPr>
            <a:r>
              <a:rPr lang="en-IN" sz="1200" dirty="0" smtClean="0"/>
              <a:t>Just write </a:t>
            </a:r>
            <a:r>
              <a:rPr lang="en-IN" sz="1200" b="1" dirty="0" err="1" smtClean="0"/>
              <a:t>str</a:t>
            </a:r>
            <a:r>
              <a:rPr lang="en-IN" sz="1200" b="1" dirty="0" smtClean="0"/>
              <a:t>(num)</a:t>
            </a:r>
          </a:p>
          <a:p>
            <a:pPr algn="just">
              <a:buNone/>
            </a:pPr>
            <a:r>
              <a:rPr lang="en-IN" sz="1200" b="1" dirty="0" smtClean="0"/>
              <a:t>Therefore,</a:t>
            </a:r>
          </a:p>
          <a:p>
            <a:pPr algn="just">
              <a:buNone/>
            </a:pPr>
            <a:r>
              <a:rPr lang="en-IN" sz="1200" b="1" dirty="0" smtClean="0"/>
              <a:t>	</a:t>
            </a:r>
            <a:r>
              <a:rPr lang="en-IN" sz="1200" dirty="0" smtClean="0"/>
              <a:t>s1 =  text + </a:t>
            </a:r>
            <a:r>
              <a:rPr lang="en-IN" sz="1200" dirty="0" err="1" smtClean="0"/>
              <a:t>str</a:t>
            </a:r>
            <a:r>
              <a:rPr lang="en-IN" sz="1200" dirty="0" smtClean="0"/>
              <a:t>(num)	</a:t>
            </a:r>
          </a:p>
          <a:p>
            <a:pPr algn="just">
              <a:buNone/>
            </a:pPr>
            <a:r>
              <a:rPr lang="en-IN" sz="1200" dirty="0" smtClean="0"/>
              <a:t>	print(result)</a:t>
            </a:r>
          </a:p>
          <a:p>
            <a:pPr algn="just">
              <a:buNone/>
            </a:pPr>
            <a:r>
              <a:rPr lang="en-IN" sz="1200" dirty="0" smtClean="0"/>
              <a:t>	&gt;&gt; Day 5</a:t>
            </a:r>
          </a:p>
          <a:p>
            <a:pPr algn="just">
              <a:buNone/>
            </a:pPr>
            <a:r>
              <a:rPr lang="en-IN" sz="1200" b="1" dirty="0" smtClean="0"/>
              <a:t>Note: </a:t>
            </a:r>
            <a:r>
              <a:rPr lang="en-IN" sz="1200" dirty="0" smtClean="0"/>
              <a:t>	If you have a text in the quotes, you can not convert in to integer</a:t>
            </a:r>
          </a:p>
          <a:p>
            <a:pPr algn="just">
              <a:buNone/>
            </a:pPr>
            <a:r>
              <a:rPr lang="en-IN" sz="1200" dirty="0" smtClean="0"/>
              <a:t>		If you have a number in the quotes, you can convert in to integer</a:t>
            </a:r>
          </a:p>
          <a:p>
            <a:pPr>
              <a:buNone/>
            </a:pPr>
            <a:r>
              <a:rPr lang="en-IN" sz="1200" dirty="0" smtClean="0"/>
              <a:t>	Other way using </a:t>
            </a:r>
            <a:r>
              <a:rPr lang="en-IN" sz="1200" b="1" dirty="0" smtClean="0"/>
              <a:t>String formatting: </a:t>
            </a:r>
            <a:r>
              <a:rPr lang="en-IN" sz="1200" dirty="0" smtClean="0"/>
              <a:t>We write as f (nothing but joining)</a:t>
            </a:r>
            <a:endParaRPr lang="en-IN" sz="1200" b="1" dirty="0" smtClean="0"/>
          </a:p>
          <a:p>
            <a:pPr>
              <a:buNone/>
            </a:pPr>
            <a:r>
              <a:rPr lang="en-IN" sz="1200" b="1" dirty="0" smtClean="0"/>
              <a:t>		</a:t>
            </a:r>
            <a:r>
              <a:rPr lang="en-IN" sz="1200" dirty="0" smtClean="0"/>
              <a:t>s2 = f’{text}{num} ‘</a:t>
            </a:r>
          </a:p>
          <a:p>
            <a:pPr>
              <a:buNone/>
            </a:pPr>
            <a:r>
              <a:rPr lang="en-IN" sz="1200" dirty="0" smtClean="0"/>
              <a:t>		print(s1)</a:t>
            </a:r>
          </a:p>
          <a:p>
            <a:pPr>
              <a:buNone/>
            </a:pPr>
            <a:r>
              <a:rPr lang="en-IN" sz="1200" dirty="0" smtClean="0"/>
              <a:t>		&gt;&gt; Day 5	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229600" cy="5929354"/>
          </a:xfrm>
        </p:spPr>
        <p:txBody>
          <a:bodyPr>
            <a:normAutofit fontScale="90000"/>
          </a:bodyPr>
          <a:lstStyle/>
          <a:p>
            <a:r>
              <a:rPr lang="en-IN" sz="107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Types</a:t>
            </a:r>
            <a:br>
              <a:rPr lang="en-IN" sz="107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107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   Over.....</a:t>
            </a:r>
            <a:r>
              <a:rPr lang="en-IN" sz="7200" dirty="0" smtClean="0"/>
              <a:t/>
            </a:r>
            <a:br>
              <a:rPr lang="en-IN" sz="7200" dirty="0" smtClean="0"/>
            </a:br>
            <a:r>
              <a:rPr lang="en-IN" sz="8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!!!</a:t>
            </a:r>
            <a:endParaRPr lang="en-US" sz="7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401080" cy="62151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3900" b="1" dirty="0" smtClean="0">
                <a:solidFill>
                  <a:srgbClr val="00B0F0"/>
                </a:solidFill>
              </a:rPr>
              <a:t>Python: </a:t>
            </a:r>
            <a:r>
              <a:rPr lang="en-IN" sz="3900" b="1" dirty="0" smtClean="0">
                <a:solidFill>
                  <a:srgbClr val="FF0000"/>
                </a:solidFill>
              </a:rPr>
              <a:t>Data Types / Data Structures Concept</a:t>
            </a:r>
          </a:p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IN" b="1" dirty="0" smtClean="0">
                <a:solidFill>
                  <a:srgbClr val="00B0F0"/>
                </a:solidFill>
              </a:rPr>
              <a:t>Data Types:</a:t>
            </a:r>
          </a:p>
          <a:p>
            <a:pPr>
              <a:buFont typeface="Wingdings" pitchFamily="2" charset="2"/>
              <a:buChar char="Ø"/>
            </a:pPr>
            <a:r>
              <a:rPr lang="en-IN" b="1" dirty="0" smtClean="0"/>
              <a:t>Numbers</a:t>
            </a:r>
          </a:p>
          <a:p>
            <a:pPr>
              <a:buFont typeface="Wingdings" pitchFamily="2" charset="2"/>
              <a:buChar char="Ø"/>
            </a:pPr>
            <a:r>
              <a:rPr lang="en-IN" b="1" dirty="0" smtClean="0"/>
              <a:t>String</a:t>
            </a:r>
          </a:p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IN" b="1" dirty="0" smtClean="0">
                <a:solidFill>
                  <a:srgbClr val="00B0F0"/>
                </a:solidFill>
              </a:rPr>
              <a:t>Data Structures:</a:t>
            </a:r>
            <a:endParaRPr lang="en-IN" b="1" dirty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 smtClean="0"/>
              <a:t>List</a:t>
            </a:r>
          </a:p>
          <a:p>
            <a:pPr>
              <a:buFont typeface="Wingdings" pitchFamily="2" charset="2"/>
              <a:buChar char="Ø"/>
            </a:pPr>
            <a:r>
              <a:rPr lang="en-IN" b="1" dirty="0" err="1" smtClean="0"/>
              <a:t>Tuple</a:t>
            </a:r>
            <a:endParaRPr lang="en-IN" b="1" dirty="0" smtClean="0"/>
          </a:p>
          <a:p>
            <a:pPr>
              <a:buFont typeface="Wingdings" pitchFamily="2" charset="2"/>
              <a:buChar char="Ø"/>
            </a:pPr>
            <a:r>
              <a:rPr lang="en-IN" b="1" dirty="0" smtClean="0"/>
              <a:t>Set</a:t>
            </a:r>
          </a:p>
          <a:p>
            <a:pPr>
              <a:buFont typeface="Wingdings" pitchFamily="2" charset="2"/>
              <a:buChar char="Ø"/>
            </a:pPr>
            <a:r>
              <a:rPr lang="en-IN" b="1" dirty="0" smtClean="0"/>
              <a:t>Dictionary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428604"/>
            <a:ext cx="8229600" cy="607223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sz="5100" b="1" dirty="0" smtClean="0">
                <a:solidFill>
                  <a:srgbClr val="FF0000"/>
                </a:solidFill>
              </a:rPr>
              <a:t>				Data Types:</a:t>
            </a:r>
          </a:p>
          <a:p>
            <a:pPr>
              <a:buNone/>
            </a:pPr>
            <a:r>
              <a:rPr lang="en-IN" sz="4000" b="1" dirty="0" smtClean="0"/>
              <a:t>1. </a:t>
            </a:r>
            <a:r>
              <a:rPr lang="en-IN" sz="4000" b="1" dirty="0" smtClean="0">
                <a:solidFill>
                  <a:srgbClr val="00B050"/>
                </a:solidFill>
              </a:rPr>
              <a:t>NUMBERS:</a:t>
            </a:r>
            <a:endParaRPr lang="en-IN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With in the numbers, we have: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	</a:t>
            </a:r>
            <a:r>
              <a:rPr lang="en-IN" b="1" dirty="0" smtClean="0"/>
              <a:t>Integers</a:t>
            </a:r>
          </a:p>
          <a:p>
            <a:pPr>
              <a:buNone/>
            </a:pPr>
            <a:r>
              <a:rPr lang="en-IN" b="1" dirty="0"/>
              <a:t>	</a:t>
            </a:r>
            <a:r>
              <a:rPr lang="en-IN" b="1" dirty="0" smtClean="0"/>
              <a:t>		Float</a:t>
            </a:r>
          </a:p>
          <a:p>
            <a:pPr>
              <a:buNone/>
            </a:pPr>
            <a:r>
              <a:rPr lang="en-IN" b="1" dirty="0"/>
              <a:t>	</a:t>
            </a:r>
            <a:r>
              <a:rPr lang="en-IN" b="1" dirty="0" smtClean="0"/>
              <a:t>		Complex numbers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sz="2900" b="1" dirty="0" smtClean="0"/>
              <a:t>Integers: </a:t>
            </a:r>
            <a:r>
              <a:rPr lang="en-IN" sz="2900" dirty="0" smtClean="0"/>
              <a:t>solid numbers/round numbers like 2, 3, 5, 16, 100, 40, 50 and so on....</a:t>
            </a:r>
          </a:p>
          <a:p>
            <a:pPr>
              <a:buNone/>
            </a:pPr>
            <a:endParaRPr lang="en-IN" sz="2900" dirty="0" smtClean="0"/>
          </a:p>
          <a:p>
            <a:pPr>
              <a:buNone/>
            </a:pPr>
            <a:r>
              <a:rPr lang="en-IN" sz="2900" dirty="0"/>
              <a:t>	</a:t>
            </a:r>
            <a:r>
              <a:rPr lang="en-IN" sz="2900" b="1" dirty="0" smtClean="0"/>
              <a:t>Float:</a:t>
            </a:r>
            <a:r>
              <a:rPr lang="en-IN" sz="2900" dirty="0" smtClean="0"/>
              <a:t> Decimal numbers like 2.4, 3.5, 2.0, 5.0, 4.6759, 5.1234 and so on... All decimals are float</a:t>
            </a:r>
          </a:p>
          <a:p>
            <a:pPr>
              <a:buNone/>
            </a:pPr>
            <a:endParaRPr lang="en-IN" sz="2900" dirty="0" smtClean="0"/>
          </a:p>
          <a:p>
            <a:pPr>
              <a:buNone/>
            </a:pPr>
            <a:r>
              <a:rPr lang="en-IN" sz="2900" dirty="0"/>
              <a:t>	</a:t>
            </a:r>
            <a:r>
              <a:rPr lang="en-IN" sz="2900" b="1" dirty="0" smtClean="0"/>
              <a:t>Complex:</a:t>
            </a:r>
            <a:r>
              <a:rPr lang="en-IN" sz="2900" dirty="0" smtClean="0"/>
              <a:t> 2 + 5j, 10j+5i and so... It is a complex numbers, in our Machine learning we don’t deal with that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Here, Integers, Float and Complex are comes under “Numbers” data type in python.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428604"/>
            <a:ext cx="8229600" cy="607223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sz="4000" b="1" dirty="0" smtClean="0">
                <a:solidFill>
                  <a:srgbClr val="FF0000"/>
                </a:solidFill>
              </a:rPr>
              <a:t>First let us understand: variable and print function</a:t>
            </a:r>
          </a:p>
          <a:p>
            <a:pPr>
              <a:buNone/>
            </a:pPr>
            <a:r>
              <a:rPr lang="en-IN" b="1" dirty="0" smtClean="0"/>
              <a:t>Variable: </a:t>
            </a:r>
            <a:r>
              <a:rPr lang="en-IN" dirty="0" smtClean="0"/>
              <a:t>it is a place where we store the data/hold the data</a:t>
            </a:r>
          </a:p>
          <a:p>
            <a:pPr>
              <a:buNone/>
            </a:pPr>
            <a:r>
              <a:rPr lang="en-IN" dirty="0"/>
              <a:t>	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Variable and Data assignment: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a 	= 	variable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100 	= 	data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Hence, a = 100 (single equal means “data assignment”)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Properties of variable: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 you can give your ‘name’ as a variable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you can give any ‘name’ as a variable with some exceptions: </a:t>
            </a:r>
          </a:p>
          <a:p>
            <a:pPr lvl="2">
              <a:buFont typeface="Wingdings" pitchFamily="2" charset="2"/>
              <a:buChar char="Ø"/>
            </a:pPr>
            <a:r>
              <a:rPr lang="en-IN" dirty="0" smtClean="0"/>
              <a:t>you can not use “keywords” as variable</a:t>
            </a:r>
          </a:p>
          <a:p>
            <a:pPr lvl="2">
              <a:buFont typeface="Wingdings" pitchFamily="2" charset="2"/>
              <a:buChar char="Ø"/>
            </a:pPr>
            <a:r>
              <a:rPr lang="en-IN" dirty="0" smtClean="0"/>
              <a:t> you can not start variable with numbers</a:t>
            </a:r>
          </a:p>
          <a:p>
            <a:pPr lvl="2">
              <a:buFont typeface="Wingdings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you can not use hyphen between two words like abc – xyz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you can start variable with letter followed by number like a, b, c, abc123, a1234, m432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you can write variable using “underscore” like xyz_123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 smtClean="0"/>
              <a:t>Print statement:</a:t>
            </a:r>
            <a:r>
              <a:rPr lang="en-IN" dirty="0" smtClean="0"/>
              <a:t> If you want to see the data that we stored in the variable, we use print function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	print(variable)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428604"/>
            <a:ext cx="8229600" cy="607223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3500" b="1" dirty="0" smtClean="0">
                <a:solidFill>
                  <a:srgbClr val="FF0000"/>
                </a:solidFill>
              </a:rPr>
              <a:t>How to check data type?</a:t>
            </a:r>
          </a:p>
          <a:p>
            <a:pPr>
              <a:buNone/>
            </a:pPr>
            <a:r>
              <a:rPr lang="en-IN" sz="3500" b="1" dirty="0" smtClean="0">
                <a:solidFill>
                  <a:srgbClr val="FF0000"/>
                </a:solidFill>
              </a:rPr>
              <a:t>	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using “type()” syntax</a:t>
            </a:r>
          </a:p>
          <a:p>
            <a:pPr>
              <a:buNone/>
            </a:pPr>
            <a:r>
              <a:rPr lang="en-IN" dirty="0" smtClean="0"/>
              <a:t>		You have to write “type()” to check </a:t>
            </a:r>
            <a:r>
              <a:rPr lang="en-IN" b="1" dirty="0" smtClean="0"/>
              <a:t>data type</a:t>
            </a:r>
            <a:endParaRPr lang="en-IN" dirty="0"/>
          </a:p>
          <a:p>
            <a:pPr>
              <a:buNone/>
            </a:pPr>
            <a:r>
              <a:rPr lang="en-IN" dirty="0" smtClean="0"/>
              <a:t>	type(100)</a:t>
            </a:r>
          </a:p>
          <a:p>
            <a:pPr>
              <a:buNone/>
            </a:pPr>
            <a:r>
              <a:rPr lang="en-IN" dirty="0" smtClean="0"/>
              <a:t>&gt;&gt; </a:t>
            </a:r>
            <a:r>
              <a:rPr lang="en-IN" dirty="0" err="1" smtClean="0"/>
              <a:t>int</a:t>
            </a:r>
            <a:r>
              <a:rPr lang="en-IN" dirty="0" smtClean="0"/>
              <a:t>			.... integers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 smtClean="0"/>
              <a:t>	</a:t>
            </a:r>
            <a:r>
              <a:rPr lang="en-IN" sz="4200" b="1" dirty="0" smtClean="0">
                <a:solidFill>
                  <a:srgbClr val="FF0000"/>
                </a:solidFill>
              </a:rPr>
              <a:t>Float:</a:t>
            </a:r>
          </a:p>
          <a:p>
            <a:pPr>
              <a:buNone/>
            </a:pPr>
            <a:r>
              <a:rPr lang="en-IN" b="1" dirty="0" smtClean="0"/>
              <a:t>Let’s talk about Float: </a:t>
            </a:r>
            <a:r>
              <a:rPr lang="en-IN" dirty="0" smtClean="0"/>
              <a:t>(decimal numbers called as </a:t>
            </a:r>
            <a:r>
              <a:rPr lang="en-IN" b="1" dirty="0" smtClean="0"/>
              <a:t>float)</a:t>
            </a:r>
          </a:p>
          <a:p>
            <a:pPr>
              <a:buNone/>
            </a:pPr>
            <a:r>
              <a:rPr lang="en-IN" dirty="0" smtClean="0"/>
              <a:t>	x = 15.68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print(x)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&gt;&gt; 15.68</a:t>
            </a:r>
          </a:p>
          <a:p>
            <a:pPr>
              <a:buNone/>
            </a:pPr>
            <a:r>
              <a:rPr lang="en-IN" dirty="0"/>
              <a:t>	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type(x)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&gt;&gt; float</a:t>
            </a:r>
            <a:endParaRPr lang="en-IN" dirty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428604"/>
            <a:ext cx="8229600" cy="607223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Let’s understand in depth....</a:t>
            </a:r>
          </a:p>
          <a:p>
            <a:pPr>
              <a:buNone/>
            </a:pPr>
            <a:r>
              <a:rPr lang="en-IN" sz="1700" dirty="0" smtClean="0"/>
              <a:t>	Do some mathematical operation:</a:t>
            </a:r>
          </a:p>
          <a:p>
            <a:pPr>
              <a:buNone/>
            </a:pPr>
            <a:r>
              <a:rPr lang="en-IN" sz="1700" dirty="0" smtClean="0"/>
              <a:t>		a  = 100</a:t>
            </a:r>
          </a:p>
          <a:p>
            <a:pPr>
              <a:buNone/>
            </a:pPr>
            <a:r>
              <a:rPr lang="en-IN" sz="1700" dirty="0" smtClean="0"/>
              <a:t>		b  = 200</a:t>
            </a:r>
          </a:p>
          <a:p>
            <a:pPr>
              <a:buNone/>
            </a:pPr>
            <a:r>
              <a:rPr lang="en-IN" sz="1700" dirty="0" smtClean="0"/>
              <a:t>	Let’s add these two variable and store in a new variable</a:t>
            </a:r>
          </a:p>
          <a:p>
            <a:pPr>
              <a:buNone/>
            </a:pPr>
            <a:r>
              <a:rPr lang="en-IN" sz="1700" dirty="0" smtClean="0"/>
              <a:t>		c = a + b</a:t>
            </a:r>
          </a:p>
          <a:p>
            <a:pPr>
              <a:buNone/>
            </a:pPr>
            <a:r>
              <a:rPr lang="en-IN" sz="1700" dirty="0" smtClean="0"/>
              <a:t>	print(c)</a:t>
            </a:r>
          </a:p>
          <a:p>
            <a:pPr>
              <a:buNone/>
            </a:pPr>
            <a:r>
              <a:rPr lang="en-IN" sz="1700" dirty="0" smtClean="0"/>
              <a:t>&gt;&gt; 300</a:t>
            </a:r>
          </a:p>
          <a:p>
            <a:pPr>
              <a:buNone/>
            </a:pPr>
            <a:endParaRPr lang="en-IN" sz="1700" dirty="0" smtClean="0"/>
          </a:p>
          <a:p>
            <a:pPr>
              <a:buNone/>
            </a:pPr>
            <a:r>
              <a:rPr lang="en-IN" sz="1700" dirty="0" smtClean="0"/>
              <a:t>	You can also multiply, subtract, division; you can write any mathematical operation as you wish.</a:t>
            </a:r>
          </a:p>
          <a:p>
            <a:pPr>
              <a:buNone/>
            </a:pPr>
            <a:r>
              <a:rPr lang="en-IN" sz="1700" dirty="0" smtClean="0"/>
              <a:t>Let’s check Multiplication</a:t>
            </a:r>
          </a:p>
          <a:p>
            <a:pPr>
              <a:buNone/>
            </a:pPr>
            <a:r>
              <a:rPr lang="en-IN" sz="1700" dirty="0" smtClean="0"/>
              <a:t>		c = a * b</a:t>
            </a:r>
          </a:p>
          <a:p>
            <a:pPr>
              <a:buNone/>
            </a:pPr>
            <a:r>
              <a:rPr lang="en-IN" sz="1700" dirty="0" smtClean="0"/>
              <a:t>	print(c)</a:t>
            </a:r>
          </a:p>
          <a:p>
            <a:pPr>
              <a:buNone/>
            </a:pPr>
            <a:r>
              <a:rPr lang="en-IN" sz="1700" dirty="0" smtClean="0"/>
              <a:t>&gt;&gt; 20000</a:t>
            </a:r>
          </a:p>
          <a:p>
            <a:pPr>
              <a:buNone/>
            </a:pPr>
            <a:r>
              <a:rPr lang="en-IN" sz="1700" dirty="0" smtClean="0"/>
              <a:t>		</a:t>
            </a:r>
          </a:p>
          <a:p>
            <a:pPr>
              <a:buNone/>
            </a:pPr>
            <a:r>
              <a:rPr lang="en-IN" sz="1700" dirty="0" smtClean="0"/>
              <a:t>	you can write code as;</a:t>
            </a:r>
          </a:p>
          <a:p>
            <a:pPr>
              <a:buNone/>
            </a:pPr>
            <a:r>
              <a:rPr lang="en-IN" sz="1700" dirty="0" smtClean="0"/>
              <a:t>		print(c * 4)</a:t>
            </a:r>
          </a:p>
          <a:p>
            <a:pPr>
              <a:buNone/>
            </a:pPr>
            <a:r>
              <a:rPr lang="en-IN" sz="1700" dirty="0" smtClean="0"/>
              <a:t>&gt;&gt; 80000 	</a:t>
            </a:r>
            <a:r>
              <a:rPr lang="en-IN" dirty="0" smtClean="0"/>
              <a:t>		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428604"/>
            <a:ext cx="8229600" cy="60722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b="1" dirty="0" smtClean="0">
                <a:solidFill>
                  <a:srgbClr val="FF0000"/>
                </a:solidFill>
              </a:rPr>
              <a:t>Complex numbers:</a:t>
            </a:r>
          </a:p>
          <a:p>
            <a:pPr>
              <a:buNone/>
            </a:pPr>
            <a:r>
              <a:rPr lang="en-IN" sz="2800" dirty="0" smtClean="0"/>
              <a:t>	x = 2 + 5j</a:t>
            </a:r>
          </a:p>
          <a:p>
            <a:pPr>
              <a:buNone/>
            </a:pPr>
            <a:r>
              <a:rPr lang="en-IN" sz="2800" dirty="0" smtClean="0"/>
              <a:t>	y = 7 – 2i</a:t>
            </a:r>
          </a:p>
          <a:p>
            <a:pPr>
              <a:buNone/>
            </a:pPr>
            <a:r>
              <a:rPr lang="en-IN" sz="2800" dirty="0" smtClean="0"/>
              <a:t>		Check data type</a:t>
            </a:r>
          </a:p>
          <a:p>
            <a:pPr>
              <a:buNone/>
            </a:pPr>
            <a:r>
              <a:rPr lang="en-IN" sz="2800" dirty="0" smtClean="0"/>
              <a:t>	type(x)</a:t>
            </a:r>
          </a:p>
          <a:p>
            <a:pPr>
              <a:buNone/>
            </a:pPr>
            <a:r>
              <a:rPr lang="en-IN" sz="2800" dirty="0" smtClean="0"/>
              <a:t>&gt;&gt; complex</a:t>
            </a:r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Note: These numbers will very useful for Mathematicians and Scientists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428604"/>
            <a:ext cx="8229600" cy="607223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 startAt="2"/>
            </a:pPr>
            <a:r>
              <a:rPr lang="en-IN" sz="3400" b="1" dirty="0" smtClean="0">
                <a:solidFill>
                  <a:srgbClr val="00B050"/>
                </a:solidFill>
              </a:rPr>
              <a:t>STRING: (STR)</a:t>
            </a:r>
          </a:p>
          <a:p>
            <a:pPr marL="514350" indent="-514350">
              <a:buNone/>
            </a:pPr>
            <a:r>
              <a:rPr lang="en-IN" dirty="0" smtClean="0"/>
              <a:t>		string is nothing but text data. Strings can be written in quotes:- single, double or triple quotes (‘ ‘ , “ “ , “’ “’)</a:t>
            </a:r>
          </a:p>
          <a:p>
            <a:pPr marL="514350" indent="-514350">
              <a:buNone/>
            </a:pPr>
            <a:r>
              <a:rPr lang="en-IN" dirty="0" smtClean="0"/>
              <a:t>		You can use single or double quotes as you wish. Usually we use single quotes.</a:t>
            </a:r>
          </a:p>
          <a:p>
            <a:pPr marL="514350" indent="-514350">
              <a:buNone/>
            </a:pPr>
            <a:r>
              <a:rPr lang="en-IN" dirty="0" smtClean="0"/>
              <a:t>Remember: if anything is written inside the quotes either double or single, python understand that it is a </a:t>
            </a:r>
            <a:r>
              <a:rPr lang="en-IN" b="1" dirty="0" smtClean="0"/>
              <a:t>String.</a:t>
            </a:r>
          </a:p>
          <a:p>
            <a:pPr marL="514350" indent="-514350">
              <a:buNone/>
            </a:pPr>
            <a:endParaRPr lang="en-IN" dirty="0" smtClean="0"/>
          </a:p>
          <a:p>
            <a:pPr marL="514350" indent="-514350">
              <a:buNone/>
            </a:pPr>
            <a:r>
              <a:rPr lang="en-IN" dirty="0" smtClean="0"/>
              <a:t>	for example:</a:t>
            </a:r>
          </a:p>
          <a:p>
            <a:pPr marL="514350" indent="-514350">
              <a:buNone/>
            </a:pPr>
            <a:r>
              <a:rPr lang="en-IN" dirty="0" smtClean="0"/>
              <a:t>		print(‘Hello Python’)</a:t>
            </a:r>
          </a:p>
          <a:p>
            <a:pPr marL="514350" indent="-514350">
              <a:buNone/>
            </a:pPr>
            <a:r>
              <a:rPr lang="en-IN" dirty="0" smtClean="0"/>
              <a:t>		print(“12345”)</a:t>
            </a:r>
          </a:p>
          <a:p>
            <a:pPr marL="514350" indent="-514350">
              <a:buNone/>
            </a:pPr>
            <a:r>
              <a:rPr lang="en-IN" dirty="0" smtClean="0"/>
              <a:t>		print(“’Hello friends, we are ready and set to go for a tour and will enjoy a lot there.......	“’) ... It is useful for documentation purpose.	</a:t>
            </a:r>
          </a:p>
          <a:p>
            <a:pPr marL="514350" indent="-514350">
              <a:buNone/>
            </a:pPr>
            <a:r>
              <a:rPr lang="en-IN" dirty="0" smtClean="0"/>
              <a:t>	</a:t>
            </a:r>
          </a:p>
          <a:p>
            <a:pPr marL="514350" indent="-514350">
              <a:buNone/>
            </a:pPr>
            <a:r>
              <a:rPr lang="en-IN" dirty="0" smtClean="0"/>
              <a:t>		</a:t>
            </a:r>
            <a:r>
              <a:rPr lang="en-IN" dirty="0" err="1" smtClean="0"/>
              <a:t>first_string</a:t>
            </a:r>
            <a:r>
              <a:rPr lang="en-IN" dirty="0" smtClean="0"/>
              <a:t> = ‘Python’</a:t>
            </a:r>
          </a:p>
          <a:p>
            <a:pPr marL="514350" indent="-514350">
              <a:buNone/>
            </a:pPr>
            <a:r>
              <a:rPr lang="en-IN" dirty="0" smtClean="0"/>
              <a:t>		</a:t>
            </a:r>
            <a:r>
              <a:rPr lang="en-IN" dirty="0" err="1" smtClean="0"/>
              <a:t>second_string</a:t>
            </a:r>
            <a:r>
              <a:rPr lang="en-IN" dirty="0" smtClean="0"/>
              <a:t> = ‘ is a powerful’</a:t>
            </a:r>
          </a:p>
          <a:p>
            <a:pPr marL="514350" indent="-514350">
              <a:buNone/>
            </a:pPr>
            <a:r>
              <a:rPr lang="en-IN" dirty="0" smtClean="0"/>
              <a:t>		</a:t>
            </a:r>
            <a:r>
              <a:rPr lang="en-IN" dirty="0" err="1" smtClean="0"/>
              <a:t>third_string</a:t>
            </a:r>
            <a:r>
              <a:rPr lang="en-IN" dirty="0" smtClean="0"/>
              <a:t> = ‘ Language’</a:t>
            </a:r>
          </a:p>
          <a:p>
            <a:pPr marL="514350" indent="-514350">
              <a:buNone/>
            </a:pPr>
            <a:r>
              <a:rPr lang="en-IN" dirty="0" smtClean="0"/>
              <a:t>	Let’s see the data type:</a:t>
            </a:r>
          </a:p>
          <a:p>
            <a:pPr marL="514350" indent="-514350">
              <a:buNone/>
            </a:pPr>
            <a:r>
              <a:rPr lang="en-IN" dirty="0" smtClean="0"/>
              <a:t>		type(</a:t>
            </a:r>
            <a:r>
              <a:rPr lang="en-IN" dirty="0" err="1" smtClean="0"/>
              <a:t>first_string</a:t>
            </a:r>
            <a:r>
              <a:rPr lang="en-IN" dirty="0" smtClean="0"/>
              <a:t>)</a:t>
            </a:r>
          </a:p>
          <a:p>
            <a:pPr marL="514350" indent="-514350">
              <a:buNone/>
            </a:pPr>
            <a:r>
              <a:rPr lang="en-IN" dirty="0" smtClean="0"/>
              <a:t>		&gt;&gt;  </a:t>
            </a:r>
            <a:r>
              <a:rPr lang="en-IN" dirty="0" err="1" smtClean="0"/>
              <a:t>str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85728"/>
            <a:ext cx="8229600" cy="607223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/>
              <a:t>Some operations on String: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b="1" dirty="0" smtClean="0"/>
              <a:t>Add the strings:</a:t>
            </a:r>
            <a:r>
              <a:rPr lang="en-IN" sz="2000" dirty="0" smtClean="0"/>
              <a:t> to add the strings either you can use </a:t>
            </a:r>
            <a:r>
              <a:rPr lang="en-IN" sz="2000" b="1" dirty="0" smtClean="0"/>
              <a:t>+ sign </a:t>
            </a:r>
            <a:r>
              <a:rPr lang="en-IN" sz="2000" dirty="0" smtClean="0"/>
              <a:t>or</a:t>
            </a:r>
            <a:r>
              <a:rPr lang="en-IN" sz="2000" b="1" dirty="0" smtClean="0"/>
              <a:t> , comma</a:t>
            </a:r>
            <a:r>
              <a:rPr lang="en-IN" sz="2000" dirty="0" smtClean="0"/>
              <a:t>.</a:t>
            </a:r>
          </a:p>
          <a:p>
            <a:pPr>
              <a:buNone/>
            </a:pPr>
            <a:r>
              <a:rPr lang="en-IN" sz="2000" dirty="0" smtClean="0"/>
              <a:t>	</a:t>
            </a:r>
          </a:p>
          <a:p>
            <a:pPr>
              <a:buNone/>
            </a:pPr>
            <a:r>
              <a:rPr lang="en-IN" sz="2000" dirty="0" smtClean="0"/>
              <a:t>print(</a:t>
            </a:r>
            <a:r>
              <a:rPr lang="en-IN" sz="2000" dirty="0" err="1" smtClean="0"/>
              <a:t>first_string</a:t>
            </a:r>
            <a:r>
              <a:rPr lang="en-IN" sz="2000" dirty="0" smtClean="0"/>
              <a:t> + </a:t>
            </a:r>
            <a:r>
              <a:rPr lang="en-IN" sz="2000" dirty="0" err="1" smtClean="0"/>
              <a:t>second_string</a:t>
            </a:r>
            <a:r>
              <a:rPr lang="en-IN" sz="2000" dirty="0" smtClean="0"/>
              <a:t> + </a:t>
            </a:r>
            <a:r>
              <a:rPr lang="en-IN" sz="2000" dirty="0" err="1" smtClean="0"/>
              <a:t>third_string</a:t>
            </a:r>
            <a:r>
              <a:rPr lang="en-IN" sz="2000" dirty="0" smtClean="0"/>
              <a:t>)</a:t>
            </a:r>
          </a:p>
          <a:p>
            <a:pPr>
              <a:buNone/>
            </a:pPr>
            <a:r>
              <a:rPr lang="en-IN" sz="2000" dirty="0" smtClean="0"/>
              <a:t>&gt;&gt; Python is a powerful language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print(‘Wow’, ‘Python is’, ‘Easy’)</a:t>
            </a:r>
          </a:p>
          <a:p>
            <a:pPr>
              <a:buNone/>
            </a:pPr>
            <a:r>
              <a:rPr lang="en-IN" sz="2000" dirty="0" smtClean="0"/>
              <a:t>&gt;&gt; Wow Python is Easy</a:t>
            </a:r>
          </a:p>
          <a:p>
            <a:pPr>
              <a:buNone/>
            </a:pPr>
            <a:r>
              <a:rPr lang="en-IN" sz="2000" dirty="0" smtClean="0"/>
              <a:t>Here, add the strings nothing but </a:t>
            </a:r>
            <a:r>
              <a:rPr lang="en-IN" sz="2000" b="1" dirty="0" smtClean="0"/>
              <a:t>Joining. 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Let’s see how can we add all the strings together and store in a new variable, you can also do the same.</a:t>
            </a:r>
          </a:p>
          <a:p>
            <a:pPr>
              <a:buNone/>
            </a:pPr>
            <a:r>
              <a:rPr lang="en-IN" sz="2000" dirty="0" err="1" smtClean="0"/>
              <a:t>total_string</a:t>
            </a:r>
            <a:r>
              <a:rPr lang="en-IN" sz="2000" dirty="0" smtClean="0"/>
              <a:t> = </a:t>
            </a:r>
            <a:r>
              <a:rPr lang="en-IN" sz="2000" dirty="0" err="1" smtClean="0"/>
              <a:t>first_string</a:t>
            </a:r>
            <a:r>
              <a:rPr lang="en-IN" sz="2000" dirty="0" smtClean="0"/>
              <a:t> + </a:t>
            </a:r>
            <a:r>
              <a:rPr lang="en-IN" sz="2000" dirty="0" err="1" smtClean="0"/>
              <a:t>second_string</a:t>
            </a:r>
            <a:r>
              <a:rPr lang="en-IN" sz="2000" dirty="0" smtClean="0"/>
              <a:t> + </a:t>
            </a:r>
            <a:r>
              <a:rPr lang="en-IN" sz="2000" dirty="0" err="1" smtClean="0"/>
              <a:t>third_string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print(</a:t>
            </a:r>
            <a:r>
              <a:rPr lang="en-IN" sz="2000" dirty="0" err="1" smtClean="0"/>
              <a:t>total_string</a:t>
            </a:r>
            <a:r>
              <a:rPr lang="en-IN" sz="2000" dirty="0" smtClean="0"/>
              <a:t>)</a:t>
            </a:r>
          </a:p>
          <a:p>
            <a:pPr>
              <a:buNone/>
            </a:pPr>
            <a:r>
              <a:rPr lang="en-IN" sz="2000" dirty="0" smtClean="0"/>
              <a:t>&gt;&gt; Python is a powerful language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143</TotalTime>
  <Words>103</Words>
  <Application>Microsoft Office PowerPoint</Application>
  <PresentationFormat>On-screen Show (4:3)</PresentationFormat>
  <Paragraphs>167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Opulent</vt:lpstr>
      <vt:lpstr>Python Programming Part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Data Types Concept   Over..... Thank you 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Part 1</dc:title>
  <dc:creator>User</dc:creator>
  <cp:lastModifiedBy>User</cp:lastModifiedBy>
  <cp:revision>56</cp:revision>
  <dcterms:created xsi:type="dcterms:W3CDTF">2024-01-18T17:54:04Z</dcterms:created>
  <dcterms:modified xsi:type="dcterms:W3CDTF">2024-01-28T08:13:23Z</dcterms:modified>
</cp:coreProperties>
</file>