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25" d="100"/>
          <a:sy n="125" d="100"/>
        </p:scale>
        <p:origin x="72" y="-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12/13/2017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12/13/2017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12/13/2017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12/13/2017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12/13/2017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12/13/2017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12/13/2017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12/13/2017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teamtreehouse.com/install-node-js-npm-windows" TargetMode="External"/><Relationship Id="rId2" Type="http://schemas.openxmlformats.org/officeDocument/2006/relationships/hyperlink" Target="https://nodejs.org/en/download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B3466-F960-448E-89B4-0C9333DA31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React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9961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989B2-3CEA-4337-A7DD-2E0E008CC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	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C579A6-E282-4BFD-8EC8-CEF56277F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9357" y="2109363"/>
            <a:ext cx="8946541" cy="3557660"/>
          </a:xfrm>
        </p:spPr>
        <p:txBody>
          <a:bodyPr/>
          <a:lstStyle/>
          <a:p>
            <a:r>
              <a:rPr lang="en-US" dirty="0"/>
              <a:t>Install node</a:t>
            </a:r>
          </a:p>
          <a:p>
            <a:pPr lvl="1"/>
            <a:r>
              <a:rPr lang="en-IN" dirty="0">
                <a:hlinkClick r:id="rId2"/>
              </a:rPr>
              <a:t>https://nodejs.org/en/download/</a:t>
            </a:r>
            <a:endParaRPr lang="en-IN" dirty="0"/>
          </a:p>
          <a:p>
            <a:pPr lvl="1"/>
            <a:r>
              <a:rPr lang="en-IN" dirty="0">
                <a:hlinkClick r:id="rId3"/>
              </a:rPr>
              <a:t>http://blog.teamtreehouse.com/install-node-js-npm-windows</a:t>
            </a:r>
            <a:endParaRPr lang="en-IN" dirty="0"/>
          </a:p>
          <a:p>
            <a:endParaRPr lang="en-US" dirty="0"/>
          </a:p>
          <a:p>
            <a:r>
              <a:rPr lang="en-US" dirty="0"/>
              <a:t>I</a:t>
            </a:r>
            <a:r>
              <a:rPr lang="en-IN" dirty="0"/>
              <a:t>nstall React</a:t>
            </a:r>
          </a:p>
          <a:p>
            <a:pPr lvl="1"/>
            <a:r>
              <a:rPr lang="en-US" dirty="0"/>
              <a:t>npm install  -g create-react-app </a:t>
            </a:r>
            <a:endParaRPr lang="en-IN" dirty="0"/>
          </a:p>
          <a:p>
            <a:pPr lvl="1"/>
            <a:r>
              <a:rPr lang="en-US" dirty="0"/>
              <a:t>Create-react-app firstApp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16982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01C3A-3F67-4728-A949-61965AF18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Ecosystem	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C872B-6770-434C-8108-F3E45AA1E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JavaScript : ES5, ES6</a:t>
            </a:r>
          </a:p>
          <a:p>
            <a:r>
              <a:rPr lang="en-US" dirty="0"/>
              <a:t>Npm scripts</a:t>
            </a:r>
          </a:p>
          <a:p>
            <a:r>
              <a:rPr lang="en-US" dirty="0"/>
              <a:t>HTML5</a:t>
            </a:r>
          </a:p>
          <a:p>
            <a:r>
              <a:rPr lang="en-US" dirty="0"/>
              <a:t>CSS</a:t>
            </a:r>
          </a:p>
          <a:p>
            <a:r>
              <a:rPr lang="en-US" dirty="0"/>
              <a:t>Build: </a:t>
            </a:r>
            <a:r>
              <a:rPr lang="en-US" dirty="0" err="1"/>
              <a:t>Webpack</a:t>
            </a:r>
            <a:endParaRPr lang="en-US" dirty="0"/>
          </a:p>
          <a:p>
            <a:r>
              <a:rPr lang="en-US" dirty="0" err="1"/>
              <a:t>Transpiler</a:t>
            </a:r>
            <a:r>
              <a:rPr lang="en-US" dirty="0"/>
              <a:t> : Babel</a:t>
            </a:r>
          </a:p>
          <a:p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745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ACE81-950E-4EB4-8401-0B7B8B555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</a:t>
            </a: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7D4C3B-8471-4125-BAF7-18132FB2F4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Typically a React class</a:t>
            </a:r>
          </a:p>
          <a:p>
            <a:r>
              <a:rPr lang="en-US" dirty="0"/>
              <a:t>Mostly written in JSX</a:t>
            </a:r>
          </a:p>
          <a:p>
            <a:r>
              <a:rPr lang="en-US" dirty="0"/>
              <a:t>Have props passed from the parent</a:t>
            </a:r>
          </a:p>
          <a:p>
            <a:r>
              <a:rPr lang="en-US" dirty="0"/>
              <a:t>May maintain internal state</a:t>
            </a:r>
          </a:p>
          <a:p>
            <a:r>
              <a:rPr lang="en-US" dirty="0"/>
              <a:t>Combines template, event handler and DOM rendering</a:t>
            </a:r>
          </a:p>
          <a:p>
            <a:r>
              <a:rPr lang="en-US" dirty="0"/>
              <a:t>One way data binding</a:t>
            </a:r>
          </a:p>
          <a:p>
            <a:r>
              <a:rPr lang="en-US" dirty="0"/>
              <a:t>Can pass the internal state or props to the child component</a:t>
            </a:r>
          </a:p>
          <a:p>
            <a:r>
              <a:rPr lang="en-US" dirty="0"/>
              <a:t>Can be written as a container by including { </a:t>
            </a:r>
            <a:r>
              <a:rPr lang="en-US" dirty="0" err="1"/>
              <a:t>this.props.children</a:t>
            </a:r>
            <a:r>
              <a:rPr lang="en-US" dirty="0"/>
              <a:t> }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52790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EA581-8D68-4580-A8D7-C5096A06D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	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EF26E0-1AD6-4524-8647-3C40E3189A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https://github.com/prajsekar/reactsessions</a:t>
            </a:r>
          </a:p>
        </p:txBody>
      </p:sp>
    </p:spTree>
    <p:extLst>
      <p:ext uri="{BB962C8B-B14F-4D97-AF65-F5344CB8AC3E}">
        <p14:creationId xmlns:p14="http://schemas.microsoft.com/office/powerpoint/2010/main" val="29780988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809</TotalTime>
  <Words>116</Words>
  <Application>Microsoft Office PowerPoint</Application>
  <PresentationFormat>Widescreen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</vt:lpstr>
      <vt:lpstr>React</vt:lpstr>
      <vt:lpstr>Installation </vt:lpstr>
      <vt:lpstr>Ecosystem </vt:lpstr>
      <vt:lpstr>Component</vt:lpstr>
      <vt:lpstr>Code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</dc:title>
  <dc:creator>rajasekar</dc:creator>
  <cp:lastModifiedBy> </cp:lastModifiedBy>
  <cp:revision>8</cp:revision>
  <dcterms:created xsi:type="dcterms:W3CDTF">2017-12-12T05:05:49Z</dcterms:created>
  <dcterms:modified xsi:type="dcterms:W3CDTF">2017-12-13T16:26:59Z</dcterms:modified>
</cp:coreProperties>
</file>