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ankitgupta" TargetMode="External"/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mrankitgupta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endParaRPr sz="3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7CC01D-D31F-4169-B4B7-36C342D5980D}"/>
              </a:ext>
            </a:extLst>
          </p:cNvPr>
          <p:cNvGrpSpPr/>
          <p:nvPr/>
        </p:nvGrpSpPr>
        <p:grpSpPr>
          <a:xfrm>
            <a:off x="9188387" y="5583387"/>
            <a:ext cx="2780931" cy="652942"/>
            <a:chOff x="9197265" y="5911861"/>
            <a:chExt cx="2780931" cy="652942"/>
          </a:xfrm>
        </p:grpSpPr>
        <p:sp>
          <p:nvSpPr>
            <p:cNvPr id="11" name="Text Box 31">
              <a:extLst>
                <a:ext uri="{FF2B5EF4-FFF2-40B4-BE49-F238E27FC236}">
                  <a16:creationId xmlns:a16="http://schemas.microsoft.com/office/drawing/2014/main" id="{1ED99BEF-571B-4988-9B1F-D38DBD591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7265" y="5911861"/>
              <a:ext cx="2519705" cy="65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endPara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>
              <a:hlinkClick r:id="rId3"/>
              <a:extLst>
                <a:ext uri="{FF2B5EF4-FFF2-40B4-BE49-F238E27FC236}">
                  <a16:creationId xmlns:a16="http://schemas.microsoft.com/office/drawing/2014/main" id="{1F303A21-D60D-49F0-BF56-E6D61E4FB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018394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992116F1-EB55-4911-82B0-D99C5B8FC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412403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8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Bhanupriya Gupta</cp:lastModifiedBy>
  <cp:revision>7</cp:revision>
  <dcterms:created xsi:type="dcterms:W3CDTF">2022-04-19T20:18:35Z</dcterms:created>
  <dcterms:modified xsi:type="dcterms:W3CDTF">2024-11-07T12:28:26Z</dcterms:modified>
</cp:coreProperties>
</file>