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9"/>
  </p:notesMasterIdLst>
  <p:sldIdLst>
    <p:sldId id="256" r:id="rId2"/>
    <p:sldId id="258" r:id="rId3"/>
    <p:sldId id="260" r:id="rId4"/>
    <p:sldId id="261" r:id="rId5"/>
    <p:sldId id="295" r:id="rId6"/>
    <p:sldId id="263" r:id="rId7"/>
    <p:sldId id="27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F1AA15-988F-484E-B21E-4C2126119899}">
  <a:tblStyle styleId="{62F1AA15-988F-484E-B21E-4C21261198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0B37B-3084-4490-9C70-5594308281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Reddy Chilukuri" userId="c16425adf4f7a7c5" providerId="LiveId" clId="{2FFE1FB2-58B1-4C5A-BFE2-FA638E97CD70}"/>
    <pc:docChg chg="modSld">
      <pc:chgData name="Bhanu Prakash Reddy Chilukuri" userId="c16425adf4f7a7c5" providerId="LiveId" clId="{2FFE1FB2-58B1-4C5A-BFE2-FA638E97CD70}" dt="2022-02-16T04:52:59.243" v="152" actId="1076"/>
      <pc:docMkLst>
        <pc:docMk/>
      </pc:docMkLst>
      <pc:sldChg chg="modSp mod modAnim">
        <pc:chgData name="Bhanu Prakash Reddy Chilukuri" userId="c16425adf4f7a7c5" providerId="LiveId" clId="{2FFE1FB2-58B1-4C5A-BFE2-FA638E97CD70}" dt="2022-02-16T04:51:54.641" v="96" actId="2711"/>
        <pc:sldMkLst>
          <pc:docMk/>
          <pc:sldMk cId="0" sldId="258"/>
        </pc:sldMkLst>
        <pc:spChg chg="mod">
          <ac:chgData name="Bhanu Prakash Reddy Chilukuri" userId="c16425adf4f7a7c5" providerId="LiveId" clId="{2FFE1FB2-58B1-4C5A-BFE2-FA638E97CD70}" dt="2022-02-16T04:51:54.641" v="96" actId="2711"/>
          <ac:spMkLst>
            <pc:docMk/>
            <pc:sldMk cId="0" sldId="258"/>
            <ac:spMk id="81" creationId="{00000000-0000-0000-0000-000000000000}"/>
          </ac:spMkLst>
        </pc:spChg>
      </pc:sldChg>
      <pc:sldChg chg="modSp mod">
        <pc:chgData name="Bhanu Prakash Reddy Chilukuri" userId="c16425adf4f7a7c5" providerId="LiveId" clId="{2FFE1FB2-58B1-4C5A-BFE2-FA638E97CD70}" dt="2022-02-16T04:49:41.558" v="5" actId="20577"/>
        <pc:sldMkLst>
          <pc:docMk/>
          <pc:sldMk cId="0" sldId="261"/>
        </pc:sldMkLst>
        <pc:spChg chg="mod">
          <ac:chgData name="Bhanu Prakash Reddy Chilukuri" userId="c16425adf4f7a7c5" providerId="LiveId" clId="{2FFE1FB2-58B1-4C5A-BFE2-FA638E97CD70}" dt="2022-02-16T04:49:41.558" v="5" actId="20577"/>
          <ac:spMkLst>
            <pc:docMk/>
            <pc:sldMk cId="0" sldId="261"/>
            <ac:spMk id="99" creationId="{00000000-0000-0000-0000-000000000000}"/>
          </ac:spMkLst>
        </pc:spChg>
      </pc:sldChg>
      <pc:sldChg chg="modSp mod">
        <pc:chgData name="Bhanu Prakash Reddy Chilukuri" userId="c16425adf4f7a7c5" providerId="LiveId" clId="{2FFE1FB2-58B1-4C5A-BFE2-FA638E97CD70}" dt="2022-02-16T04:52:59.243" v="152" actId="1076"/>
        <pc:sldMkLst>
          <pc:docMk/>
          <pc:sldMk cId="0" sldId="278"/>
        </pc:sldMkLst>
        <pc:spChg chg="mod">
          <ac:chgData name="Bhanu Prakash Reddy Chilukuri" userId="c16425adf4f7a7c5" providerId="LiveId" clId="{2FFE1FB2-58B1-4C5A-BFE2-FA638E97CD70}" dt="2022-02-16T04:52:59.243" v="152" actId="1076"/>
          <ac:spMkLst>
            <pc:docMk/>
            <pc:sldMk cId="0" sldId="278"/>
            <ac:spMk id="337" creationId="{00000000-0000-0000-0000-000000000000}"/>
          </ac:spMkLst>
        </pc:spChg>
      </pc:sldChg>
      <pc:sldChg chg="modSp mod">
        <pc:chgData name="Bhanu Prakash Reddy Chilukuri" userId="c16425adf4f7a7c5" providerId="LiveId" clId="{2FFE1FB2-58B1-4C5A-BFE2-FA638E97CD70}" dt="2022-02-16T04:50:02.777" v="18" actId="20577"/>
        <pc:sldMkLst>
          <pc:docMk/>
          <pc:sldMk cId="820296530" sldId="295"/>
        </pc:sldMkLst>
        <pc:spChg chg="mod">
          <ac:chgData name="Bhanu Prakash Reddy Chilukuri" userId="c16425adf4f7a7c5" providerId="LiveId" clId="{2FFE1FB2-58B1-4C5A-BFE2-FA638E97CD70}" dt="2022-02-16T04:50:02.777" v="18" actId="20577"/>
          <ac:spMkLst>
            <pc:docMk/>
            <pc:sldMk cId="820296530" sldId="295"/>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975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748000" y="747750"/>
            <a:ext cx="3648000" cy="3648000"/>
          </a:xfrm>
          <a:prstGeom prst="ellipse">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
          <p:cNvSpPr/>
          <p:nvPr/>
        </p:nvSpPr>
        <p:spPr>
          <a:xfrm>
            <a:off x="150" y="1790100"/>
            <a:ext cx="9144000" cy="15633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txBox="1">
            <a:spLocks noGrp="1"/>
          </p:cNvSpPr>
          <p:nvPr>
            <p:ph type="body" idx="1"/>
          </p:nvPr>
        </p:nvSpPr>
        <p:spPr>
          <a:xfrm>
            <a:off x="1964225" y="2161800"/>
            <a:ext cx="5215500" cy="819900"/>
          </a:xfrm>
          <a:prstGeom prst="rect">
            <a:avLst/>
          </a:prstGeom>
          <a:noFill/>
          <a:ln>
            <a:noFill/>
          </a:ln>
        </p:spPr>
        <p:txBody>
          <a:bodyPr spcFirstLastPara="1" wrap="square" lIns="91425" tIns="91425" rIns="91425" bIns="91425" anchor="ctr" anchorCtr="0">
            <a:noAutofit/>
          </a:bodyPr>
          <a:lstStyle>
            <a:lvl1pPr marL="457200" lvl="0"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1pPr>
            <a:lvl2pPr marL="914400" lvl="1"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2pPr>
            <a:lvl3pPr marL="1371600" lvl="2"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3pPr>
            <a:lvl4pPr marL="1828800" lvl="3"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4pPr>
            <a:lvl5pPr marL="2286000" lvl="4"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5pPr>
            <a:lvl6pPr marL="2743200" lvl="5"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6pPr>
            <a:lvl7pPr marL="3200400" lvl="6"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7pPr>
            <a:lvl8pPr marL="3657600" lvl="7"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8pPr>
            <a:lvl9pPr marL="4114800" lvl="8" indent="-330200" algn="ctr">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lvl1pPr lvl="0" algn="ctr">
              <a:buNone/>
              <a:defRPr>
                <a:solidFill>
                  <a:srgbClr val="00B2FF"/>
                </a:solidFill>
              </a:defRPr>
            </a:lvl1pPr>
            <a:lvl2pPr lvl="1" algn="ctr">
              <a:buNone/>
              <a:defRPr>
                <a:solidFill>
                  <a:srgbClr val="00B2FF"/>
                </a:solidFill>
              </a:defRPr>
            </a:lvl2pPr>
            <a:lvl3pPr lvl="2" algn="ctr">
              <a:buNone/>
              <a:defRPr>
                <a:solidFill>
                  <a:srgbClr val="00B2FF"/>
                </a:solidFill>
              </a:defRPr>
            </a:lvl3pPr>
            <a:lvl4pPr lvl="3" algn="ctr">
              <a:buNone/>
              <a:defRPr>
                <a:solidFill>
                  <a:srgbClr val="00B2FF"/>
                </a:solidFill>
              </a:defRPr>
            </a:lvl4pPr>
            <a:lvl5pPr lvl="4" algn="ctr">
              <a:buNone/>
              <a:defRPr>
                <a:solidFill>
                  <a:srgbClr val="00B2FF"/>
                </a:solidFill>
              </a:defRPr>
            </a:lvl5pPr>
            <a:lvl6pPr lvl="5" algn="ctr">
              <a:buNone/>
              <a:defRPr>
                <a:solidFill>
                  <a:srgbClr val="00B2FF"/>
                </a:solidFill>
              </a:defRPr>
            </a:lvl6pPr>
            <a:lvl7pPr lvl="6" algn="ctr">
              <a:buNone/>
              <a:defRPr>
                <a:solidFill>
                  <a:srgbClr val="00B2FF"/>
                </a:solidFill>
              </a:defRPr>
            </a:lvl7pPr>
            <a:lvl8pPr lvl="7" algn="ctr">
              <a:buNone/>
              <a:defRPr>
                <a:solidFill>
                  <a:srgbClr val="00B2FF"/>
                </a:solidFill>
              </a:defRPr>
            </a:lvl8pPr>
            <a:lvl9pPr lvl="8" algn="ctr">
              <a:buNone/>
              <a:defRPr>
                <a:solidFill>
                  <a:srgbClr val="00B2FF"/>
                </a:solidFill>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5"/>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27" name="Google Shape;27;p5"/>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28" name="Google Shape;28;p5"/>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7"/>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38" name="Google Shape;38;p7"/>
          <p:cNvSpPr txBox="1">
            <a:spLocks noGrp="1"/>
          </p:cNvSpPr>
          <p:nvPr>
            <p:ph type="body" idx="1"/>
          </p:nvPr>
        </p:nvSpPr>
        <p:spPr>
          <a:xfrm>
            <a:off x="2902950" y="1509475"/>
            <a:ext cx="2780700" cy="3125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39" name="Google Shape;39;p7"/>
          <p:cNvSpPr txBox="1">
            <a:spLocks noGrp="1"/>
          </p:cNvSpPr>
          <p:nvPr>
            <p:ph type="body" idx="2"/>
          </p:nvPr>
        </p:nvSpPr>
        <p:spPr>
          <a:xfrm>
            <a:off x="5840729" y="1509475"/>
            <a:ext cx="2780700" cy="3125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40" name="Google Shape;40;p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2950" y="1509475"/>
            <a:ext cx="5718600" cy="31251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Clr>
                <a:schemeClr val="lt1"/>
              </a:buClr>
              <a:buSzPts val="2000"/>
              <a:buFont typeface="Muli"/>
              <a:buChar char="➜"/>
              <a:defRPr sz="2400">
                <a:solidFill>
                  <a:schemeClr val="lt1"/>
                </a:solidFill>
                <a:latin typeface="Muli"/>
                <a:ea typeface="Muli"/>
                <a:cs typeface="Muli"/>
                <a:sym typeface="Muli"/>
              </a:defRPr>
            </a:lvl1pPr>
            <a:lvl2pPr marL="914400" lvl="1" indent="-342900" rtl="0">
              <a:spcBef>
                <a:spcPts val="0"/>
              </a:spcBef>
              <a:spcAft>
                <a:spcPts val="0"/>
              </a:spcAft>
              <a:buClr>
                <a:schemeClr val="lt1"/>
              </a:buClr>
              <a:buSzPts val="1800"/>
              <a:buFont typeface="Muli"/>
              <a:buChar char="○"/>
              <a:defRPr sz="2400">
                <a:solidFill>
                  <a:schemeClr val="lt1"/>
                </a:solidFill>
                <a:latin typeface="Muli"/>
                <a:ea typeface="Muli"/>
                <a:cs typeface="Muli"/>
                <a:sym typeface="Muli"/>
              </a:defRPr>
            </a:lvl2pPr>
            <a:lvl3pPr marL="1371600" lvl="2"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3pPr>
            <a:lvl4pPr marL="1828800" lvl="3"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7" name="Google Shape;7;p1"/>
          <p:cNvSpPr txBox="1">
            <a:spLocks noGrp="1"/>
          </p:cNvSpPr>
          <p:nvPr>
            <p:ph type="title"/>
          </p:nvPr>
        </p:nvSpPr>
        <p:spPr>
          <a:xfrm>
            <a:off x="2902775" y="302375"/>
            <a:ext cx="5718600" cy="503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Muli"/>
                <a:ea typeface="Muli"/>
                <a:cs typeface="Muli"/>
                <a:sym typeface="Muli"/>
              </a:defRPr>
            </a:lvl1pPr>
            <a:lvl2pPr lvl="1" rtl="0">
              <a:spcBef>
                <a:spcPts val="0"/>
              </a:spcBef>
              <a:spcAft>
                <a:spcPts val="0"/>
              </a:spcAft>
              <a:buNone/>
              <a:defRPr sz="1800" b="1">
                <a:solidFill>
                  <a:schemeClr val="lt1"/>
                </a:solidFill>
                <a:latin typeface="Muli"/>
                <a:ea typeface="Muli"/>
                <a:cs typeface="Muli"/>
                <a:sym typeface="Muli"/>
              </a:defRPr>
            </a:lvl2pPr>
            <a:lvl3pPr lvl="2" rtl="0">
              <a:spcBef>
                <a:spcPts val="0"/>
              </a:spcBef>
              <a:spcAft>
                <a:spcPts val="0"/>
              </a:spcAft>
              <a:buNone/>
              <a:defRPr sz="1800" b="1">
                <a:solidFill>
                  <a:schemeClr val="lt1"/>
                </a:solidFill>
                <a:latin typeface="Muli"/>
                <a:ea typeface="Muli"/>
                <a:cs typeface="Muli"/>
                <a:sym typeface="Muli"/>
              </a:defRPr>
            </a:lvl3pPr>
            <a:lvl4pPr lvl="3" rtl="0">
              <a:spcBef>
                <a:spcPts val="0"/>
              </a:spcBef>
              <a:spcAft>
                <a:spcPts val="0"/>
              </a:spcAft>
              <a:buNone/>
              <a:defRPr sz="1800" b="1">
                <a:solidFill>
                  <a:schemeClr val="lt1"/>
                </a:solidFill>
                <a:latin typeface="Muli"/>
                <a:ea typeface="Muli"/>
                <a:cs typeface="Muli"/>
                <a:sym typeface="Muli"/>
              </a:defRPr>
            </a:lvl4pPr>
            <a:lvl5pPr lvl="4" rtl="0">
              <a:spcBef>
                <a:spcPts val="0"/>
              </a:spcBef>
              <a:spcAft>
                <a:spcPts val="0"/>
              </a:spcAft>
              <a:buNone/>
              <a:defRPr sz="1800" b="1">
                <a:solidFill>
                  <a:schemeClr val="lt1"/>
                </a:solidFill>
                <a:latin typeface="Muli"/>
                <a:ea typeface="Muli"/>
                <a:cs typeface="Muli"/>
                <a:sym typeface="Muli"/>
              </a:defRPr>
            </a:lvl5pPr>
            <a:lvl6pPr lvl="5" rtl="0">
              <a:spcBef>
                <a:spcPts val="0"/>
              </a:spcBef>
              <a:spcAft>
                <a:spcPts val="0"/>
              </a:spcAft>
              <a:buNone/>
              <a:defRPr sz="1800" b="1">
                <a:solidFill>
                  <a:schemeClr val="lt1"/>
                </a:solidFill>
                <a:latin typeface="Muli"/>
                <a:ea typeface="Muli"/>
                <a:cs typeface="Muli"/>
                <a:sym typeface="Muli"/>
              </a:defRPr>
            </a:lvl6pPr>
            <a:lvl7pPr lvl="6" rtl="0">
              <a:spcBef>
                <a:spcPts val="0"/>
              </a:spcBef>
              <a:spcAft>
                <a:spcPts val="0"/>
              </a:spcAft>
              <a:buNone/>
              <a:defRPr sz="1800" b="1">
                <a:solidFill>
                  <a:schemeClr val="lt1"/>
                </a:solidFill>
                <a:latin typeface="Muli"/>
                <a:ea typeface="Muli"/>
                <a:cs typeface="Muli"/>
                <a:sym typeface="Muli"/>
              </a:defRPr>
            </a:lvl7pPr>
            <a:lvl8pPr lvl="7" rtl="0">
              <a:spcBef>
                <a:spcPts val="0"/>
              </a:spcBef>
              <a:spcAft>
                <a:spcPts val="0"/>
              </a:spcAft>
              <a:buNone/>
              <a:defRPr sz="1800" b="1">
                <a:solidFill>
                  <a:schemeClr val="lt1"/>
                </a:solidFill>
                <a:latin typeface="Muli"/>
                <a:ea typeface="Muli"/>
                <a:cs typeface="Muli"/>
                <a:sym typeface="Muli"/>
              </a:defRPr>
            </a:lvl8pPr>
            <a:lvl9pPr lvl="8">
              <a:spcBef>
                <a:spcPts val="0"/>
              </a:spcBef>
              <a:spcAft>
                <a:spcPts val="0"/>
              </a:spcAft>
              <a:buNone/>
              <a:defRPr sz="1800" b="1">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529670"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Muli"/>
                <a:ea typeface="Muli"/>
                <a:cs typeface="Muli"/>
                <a:sym typeface="Muli"/>
              </a:defRPr>
            </a:lvl1pPr>
            <a:lvl2pPr lvl="1" algn="r">
              <a:buNone/>
              <a:defRPr sz="1000">
                <a:solidFill>
                  <a:schemeClr val="lt1"/>
                </a:solidFill>
                <a:latin typeface="Muli"/>
                <a:ea typeface="Muli"/>
                <a:cs typeface="Muli"/>
                <a:sym typeface="Muli"/>
              </a:defRPr>
            </a:lvl2pPr>
            <a:lvl3pPr lvl="2" algn="r">
              <a:buNone/>
              <a:defRPr sz="1000">
                <a:solidFill>
                  <a:schemeClr val="lt1"/>
                </a:solidFill>
                <a:latin typeface="Muli"/>
                <a:ea typeface="Muli"/>
                <a:cs typeface="Muli"/>
                <a:sym typeface="Muli"/>
              </a:defRPr>
            </a:lvl3pPr>
            <a:lvl4pPr lvl="3" algn="r">
              <a:buNone/>
              <a:defRPr sz="1000">
                <a:solidFill>
                  <a:schemeClr val="lt1"/>
                </a:solidFill>
                <a:latin typeface="Muli"/>
                <a:ea typeface="Muli"/>
                <a:cs typeface="Muli"/>
                <a:sym typeface="Muli"/>
              </a:defRPr>
            </a:lvl4pPr>
            <a:lvl5pPr lvl="4" algn="r">
              <a:buNone/>
              <a:defRPr sz="1000">
                <a:solidFill>
                  <a:schemeClr val="lt1"/>
                </a:solidFill>
                <a:latin typeface="Muli"/>
                <a:ea typeface="Muli"/>
                <a:cs typeface="Muli"/>
                <a:sym typeface="Muli"/>
              </a:defRPr>
            </a:lvl5pPr>
            <a:lvl6pPr lvl="5" algn="r">
              <a:buNone/>
              <a:defRPr sz="1000">
                <a:solidFill>
                  <a:schemeClr val="lt1"/>
                </a:solidFill>
                <a:latin typeface="Muli"/>
                <a:ea typeface="Muli"/>
                <a:cs typeface="Muli"/>
                <a:sym typeface="Muli"/>
              </a:defRPr>
            </a:lvl6pPr>
            <a:lvl7pPr lvl="6" algn="r">
              <a:buNone/>
              <a:defRPr sz="1000">
                <a:solidFill>
                  <a:schemeClr val="lt1"/>
                </a:solidFill>
                <a:latin typeface="Muli"/>
                <a:ea typeface="Muli"/>
                <a:cs typeface="Muli"/>
                <a:sym typeface="Muli"/>
              </a:defRPr>
            </a:lvl7pPr>
            <a:lvl8pPr lvl="7" algn="r">
              <a:buNone/>
              <a:defRPr sz="1000">
                <a:solidFill>
                  <a:schemeClr val="lt1"/>
                </a:solidFill>
                <a:latin typeface="Muli"/>
                <a:ea typeface="Muli"/>
                <a:cs typeface="Muli"/>
                <a:sym typeface="Muli"/>
              </a:defRPr>
            </a:lvl8pPr>
            <a:lvl9pPr lvl="8" algn="r">
              <a:buNone/>
              <a:defRPr sz="1000">
                <a:solidFill>
                  <a:schemeClr val="lt1"/>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Mongolian Baiti" panose="03000500000000000000" pitchFamily="66" charset="0"/>
                <a:cs typeface="Mongolian Baiti" panose="03000500000000000000" pitchFamily="66" charset="0"/>
              </a:rPr>
              <a:t>CLASSES</a:t>
            </a:r>
            <a:br>
              <a:rPr lang="en-IN" dirty="0">
                <a:latin typeface="Mongolian Baiti" panose="03000500000000000000" pitchFamily="66" charset="0"/>
                <a:cs typeface="Mongolian Baiti" panose="03000500000000000000" pitchFamily="66" charset="0"/>
              </a:rPr>
            </a:br>
            <a:r>
              <a:rPr lang="en-IN" dirty="0">
                <a:latin typeface="Mongolian Baiti" panose="03000500000000000000" pitchFamily="66" charset="0"/>
                <a:cs typeface="Mongolian Baiti" panose="03000500000000000000" pitchFamily="66" charset="0"/>
              </a:rPr>
              <a:t>&amp;</a:t>
            </a:r>
            <a:br>
              <a:rPr lang="en-IN" dirty="0">
                <a:latin typeface="Mongolian Baiti" panose="03000500000000000000" pitchFamily="66" charset="0"/>
                <a:cs typeface="Mongolian Baiti" panose="03000500000000000000" pitchFamily="66" charset="0"/>
              </a:rPr>
            </a:br>
            <a:r>
              <a:rPr lang="en-IN" dirty="0">
                <a:latin typeface="Mongolian Baiti" panose="03000500000000000000" pitchFamily="66" charset="0"/>
                <a:cs typeface="Mongolian Baiti" panose="03000500000000000000" pitchFamily="66" charset="0"/>
              </a:rPr>
              <a:t>OBJECTS</a:t>
            </a:r>
            <a:endParaRPr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uli"/>
            </a:endParaRPr>
          </a:p>
        </p:txBody>
      </p:sp>
      <p:sp>
        <p:nvSpPr>
          <p:cNvPr id="80" name="Google Shape;80;p14"/>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solidFill>
                  <a:srgbClr val="00B2FF"/>
                </a:solidFill>
                <a:latin typeface="Mongolian Baiti" panose="03000500000000000000" pitchFamily="66" charset="0"/>
                <a:cs typeface="Mongolian Baiti" panose="03000500000000000000" pitchFamily="66" charset="0"/>
              </a:rPr>
              <a:t>Hello!</a:t>
            </a:r>
            <a:endParaRPr sz="9600" dirty="0">
              <a:solidFill>
                <a:srgbClr val="00B2FF"/>
              </a:solidFill>
              <a:latin typeface="Mongolian Baiti" panose="03000500000000000000" pitchFamily="66" charset="0"/>
              <a:cs typeface="Mongolian Baiti" panose="03000500000000000000" pitchFamily="66" charset="0"/>
            </a:endParaRPr>
          </a:p>
        </p:txBody>
      </p:sp>
      <p:sp>
        <p:nvSpPr>
          <p:cNvPr id="81" name="Google Shape;81;p14"/>
          <p:cNvSpPr txBox="1">
            <a:spLocks noGrp="1"/>
          </p:cNvSpPr>
          <p:nvPr>
            <p:ph type="subTitle" idx="1"/>
          </p:nvPr>
        </p:nvSpPr>
        <p:spPr>
          <a:xfrm>
            <a:off x="876825" y="2688925"/>
            <a:ext cx="3173400" cy="2444700"/>
          </a:xfrm>
          <a:prstGeom prst="rect">
            <a:avLst/>
          </a:prstGeom>
          <a:solidFill>
            <a:srgbClr val="00B2FF">
              <a:alpha val="7333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Monotype Corsiva" panose="03010101010201010101" pitchFamily="66" charset="0"/>
                <a:ea typeface="Muli"/>
                <a:cs typeface="Muli"/>
                <a:sym typeface="Muli"/>
              </a:rPr>
              <a:t>I am Bhanu Prakash Reddy Chilukuri</a:t>
            </a:r>
            <a:endParaRPr sz="2400" b="1" dirty="0">
              <a:solidFill>
                <a:srgbClr val="FFFFFF"/>
              </a:solidFill>
              <a:latin typeface="Monotype Corsiva" panose="03010101010201010101" pitchFamily="66" charset="0"/>
              <a:ea typeface="Muli"/>
              <a:cs typeface="Muli"/>
              <a:sym typeface="Muli"/>
            </a:endParaRPr>
          </a:p>
          <a:p>
            <a:pPr marL="0" lvl="0" indent="0" algn="l" rtl="0">
              <a:spcBef>
                <a:spcPts val="0"/>
              </a:spcBef>
              <a:spcAft>
                <a:spcPts val="0"/>
              </a:spcAft>
              <a:buNone/>
            </a:pPr>
            <a:endParaRPr dirty="0">
              <a:solidFill>
                <a:srgbClr val="FFFFFF"/>
              </a:solidFill>
              <a:latin typeface="Monotype Corsiva" panose="03010101010201010101" pitchFamily="66" charset="0"/>
              <a:ea typeface="Muli"/>
              <a:cs typeface="Muli"/>
              <a:sym typeface="Muli"/>
            </a:endParaRPr>
          </a:p>
          <a:p>
            <a:pPr marL="0" lvl="0" indent="0" algn="l" rtl="0">
              <a:spcBef>
                <a:spcPts val="0"/>
              </a:spcBef>
              <a:spcAft>
                <a:spcPts val="0"/>
              </a:spcAft>
              <a:buClr>
                <a:schemeClr val="dk1"/>
              </a:buClr>
              <a:buSzPts val="1100"/>
              <a:buFont typeface="Arial"/>
              <a:buNone/>
            </a:pPr>
            <a:r>
              <a:rPr lang="en" dirty="0">
                <a:solidFill>
                  <a:srgbClr val="FFFFFF"/>
                </a:solidFill>
                <a:latin typeface="Mistral" panose="03090702030407020403" pitchFamily="66" charset="0"/>
                <a:ea typeface="Muli"/>
                <a:cs typeface="Muli"/>
                <a:sym typeface="Muli"/>
              </a:rPr>
              <a:t>NB HEALTHCARE TECHNOOGIES</a:t>
            </a:r>
            <a:endParaRPr dirty="0">
              <a:solidFill>
                <a:srgbClr val="FFFFFF"/>
              </a:solidFill>
              <a:latin typeface="Mistral" panose="03090702030407020403" pitchFamily="66" charset="0"/>
              <a:ea typeface="Muli"/>
              <a:cs typeface="Muli"/>
              <a:sym typeface="Muli"/>
            </a:endParaRPr>
          </a:p>
          <a:p>
            <a:pPr marL="0" lvl="0" indent="0" algn="l" rtl="0">
              <a:spcBef>
                <a:spcPts val="0"/>
              </a:spcBef>
              <a:spcAft>
                <a:spcPts val="0"/>
              </a:spcAft>
              <a:buClr>
                <a:schemeClr val="dk1"/>
              </a:buClr>
              <a:buSzPts val="1100"/>
              <a:buFont typeface="Arial"/>
              <a:buNone/>
            </a:pPr>
            <a:endParaRPr dirty="0">
              <a:solidFill>
                <a:srgbClr val="FFFFFF"/>
              </a:solidFill>
              <a:latin typeface="Muli"/>
              <a:ea typeface="Muli"/>
              <a:cs typeface="Muli"/>
              <a:sym typeface="Muli"/>
            </a:endParaRPr>
          </a:p>
        </p:txBody>
      </p:sp>
      <p:sp>
        <p:nvSpPr>
          <p:cNvPr id="82" name="Google Shape;82;p1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body" idx="1"/>
          </p:nvPr>
        </p:nvSpPr>
        <p:spPr>
          <a:xfrm>
            <a:off x="1964225" y="2161800"/>
            <a:ext cx="5215500" cy="8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 and Object are the basic concepts of Object-Oriented Program which revolve around the real life entities. ”</a:t>
            </a:r>
            <a:endParaRPr dirty="0"/>
          </a:p>
        </p:txBody>
      </p:sp>
      <p:sp>
        <p:nvSpPr>
          <p:cNvPr id="94" name="Google Shape;94;p16"/>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2902775" y="1215113"/>
            <a:ext cx="5718600" cy="3534738"/>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A class is a user defined blueprint or prototype from which objects are created. </a:t>
            </a:r>
          </a:p>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Basically, a class combines the fields and methods into a single unit. </a:t>
            </a:r>
          </a:p>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Example: </a:t>
            </a:r>
            <a:r>
              <a:rPr lang="en-GB" sz="1600" b="0" i="0" dirty="0">
                <a:solidFill>
                  <a:schemeClr val="bg1"/>
                </a:solidFill>
                <a:effectLst/>
                <a:latin typeface="Calibri" panose="020F0502020204030204" pitchFamily="34" charset="0"/>
                <a:cs typeface="Calibri" panose="020F0502020204030204" pitchFamily="34" charset="0"/>
              </a:rPr>
              <a:t>Consider the Class of Employees. There may be many employees with different names and destination but all of them will share some common properties, as all of them will have some common attributes like company name, company CEO, etc. So here, </a:t>
            </a:r>
            <a:r>
              <a:rPr lang="en-GB" sz="1600" b="0" dirty="0">
                <a:solidFill>
                  <a:schemeClr val="bg1"/>
                </a:solidFill>
                <a:latin typeface="Calibri" panose="020F0502020204030204" pitchFamily="34" charset="0"/>
                <a:cs typeface="Calibri" panose="020F0502020204030204" pitchFamily="34" charset="0"/>
              </a:rPr>
              <a:t>Emplo</a:t>
            </a:r>
            <a:r>
              <a:rPr lang="en-GB" sz="1600" dirty="0">
                <a:solidFill>
                  <a:schemeClr val="bg1"/>
                </a:solidFill>
                <a:latin typeface="Calibri" panose="020F0502020204030204" pitchFamily="34" charset="0"/>
                <a:cs typeface="Calibri" panose="020F0502020204030204" pitchFamily="34" charset="0"/>
              </a:rPr>
              <a:t>yees</a:t>
            </a:r>
            <a:r>
              <a:rPr lang="en-GB" sz="1600" b="0" i="0" dirty="0">
                <a:solidFill>
                  <a:schemeClr val="bg1"/>
                </a:solidFill>
                <a:effectLst/>
                <a:latin typeface="Calibri" panose="020F0502020204030204" pitchFamily="34" charset="0"/>
                <a:cs typeface="Calibri" panose="020F0502020204030204" pitchFamily="34" charset="0"/>
              </a:rPr>
              <a:t> is the class, and the </a:t>
            </a:r>
            <a:r>
              <a:rPr lang="en-GB" sz="1600" b="0" dirty="0">
                <a:solidFill>
                  <a:schemeClr val="bg1"/>
                </a:solidFill>
                <a:latin typeface="Calibri" panose="020F0502020204030204" pitchFamily="34" charset="0"/>
                <a:cs typeface="Calibri" panose="020F0502020204030204" pitchFamily="34" charset="0"/>
              </a:rPr>
              <a:t>company name</a:t>
            </a:r>
            <a:r>
              <a:rPr lang="en-GB" sz="1600" b="0" i="0" dirty="0">
                <a:solidFill>
                  <a:schemeClr val="bg1"/>
                </a:solidFill>
                <a:effectLst/>
                <a:latin typeface="Calibri" panose="020F0502020204030204" pitchFamily="34" charset="0"/>
                <a:cs typeface="Calibri" panose="020F0502020204030204" pitchFamily="34" charset="0"/>
              </a:rPr>
              <a:t>, company CEO is their property.</a:t>
            </a:r>
            <a:endParaRPr lang="en-GB" sz="1600" dirty="0">
              <a:solidFill>
                <a:schemeClr val="bg1"/>
              </a:solidFill>
              <a:latin typeface="Calibri" panose="020F0502020204030204" pitchFamily="34" charset="0"/>
              <a:cs typeface="Calibri" panose="020F0502020204030204" pitchFamily="34" charset="0"/>
            </a:endParaRP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Public class Employee</a:t>
            </a: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a:t>
            </a:r>
          </a:p>
          <a:p>
            <a:pPr marL="101600" lvl="0" indent="0" algn="l" rtl="0">
              <a:spcBef>
                <a:spcPts val="0"/>
              </a:spcBef>
              <a:spcAft>
                <a:spcPts val="0"/>
              </a:spcAft>
              <a:buSzPts val="2000"/>
              <a:buNone/>
            </a:pPr>
            <a:endParaRPr lang="en-GB" sz="1600" dirty="0">
              <a:latin typeface="Calibri" panose="020F0502020204030204" pitchFamily="34" charset="0"/>
              <a:cs typeface="Calibri" panose="020F0502020204030204" pitchFamily="34" charset="0"/>
            </a:endParaRP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a:t>
            </a:r>
          </a:p>
        </p:txBody>
      </p:sp>
      <p:sp>
        <p:nvSpPr>
          <p:cNvPr id="100" name="Google Shape;100;p1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ongolian Baiti" panose="03000500000000000000" pitchFamily="66" charset="0"/>
                <a:cs typeface="Mongolian Baiti" panose="03000500000000000000" pitchFamily="66" charset="0"/>
              </a:rPr>
              <a:t>Class</a:t>
            </a:r>
            <a:endParaRPr sz="4000" dirty="0">
              <a:latin typeface="Mongolian Baiti" panose="03000500000000000000" pitchFamily="66" charset="0"/>
              <a:cs typeface="Mongolian Baiti" panose="03000500000000000000" pitchFamily="66" charset="0"/>
            </a:endParaRPr>
          </a:p>
        </p:txBody>
      </p:sp>
      <p:sp>
        <p:nvSpPr>
          <p:cNvPr id="101" name="Google Shape;101;p1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An object is a instance of a class.</a:t>
            </a:r>
          </a:p>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Objects are basic run-time entities of the object-oriented system. They may represent a person, or a place, or any item that the program must handle.</a:t>
            </a:r>
          </a:p>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Example: For above example of Employees, employee 1 and employee 2, etc are the objects of the class.</a:t>
            </a:r>
          </a:p>
          <a:p>
            <a:pPr marL="101600" lvl="0" indent="0" algn="l" rtl="0">
              <a:spcBef>
                <a:spcPts val="0"/>
              </a:spcBef>
              <a:spcAft>
                <a:spcPts val="0"/>
              </a:spcAft>
              <a:buSzPts val="2000"/>
              <a:buNone/>
            </a:pPr>
            <a:r>
              <a:rPr lang="en-GB" sz="1800" dirty="0">
                <a:latin typeface="Calibri" panose="020F0502020204030204" pitchFamily="34" charset="0"/>
                <a:cs typeface="Calibri" panose="020F0502020204030204" pitchFamily="34" charset="0"/>
              </a:rPr>
              <a:t>       Employee </a:t>
            </a:r>
            <a:r>
              <a:rPr lang="en-GB" sz="1800" dirty="0" err="1">
                <a:latin typeface="Calibri" panose="020F0502020204030204" pitchFamily="34" charset="0"/>
                <a:cs typeface="Calibri" panose="020F0502020204030204" pitchFamily="34" charset="0"/>
              </a:rPr>
              <a:t>objemp</a:t>
            </a:r>
            <a:r>
              <a:rPr lang="en-GB" sz="1800" dirty="0">
                <a:latin typeface="Calibri" panose="020F0502020204030204" pitchFamily="34" charset="0"/>
                <a:cs typeface="Calibri" panose="020F0502020204030204" pitchFamily="34" charset="0"/>
              </a:rPr>
              <a:t> = new Employee</a:t>
            </a:r>
          </a:p>
        </p:txBody>
      </p:sp>
      <p:sp>
        <p:nvSpPr>
          <p:cNvPr id="100" name="Google Shape;100;p1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ongolian Baiti" panose="03000500000000000000" pitchFamily="66" charset="0"/>
                <a:cs typeface="Mongolian Baiti" panose="03000500000000000000" pitchFamily="66" charset="0"/>
              </a:rPr>
              <a:t>Object</a:t>
            </a:r>
            <a:endParaRPr sz="4000" dirty="0">
              <a:latin typeface="Mongolian Baiti" panose="03000500000000000000" pitchFamily="66" charset="0"/>
              <a:cs typeface="Mongolian Baiti" panose="03000500000000000000" pitchFamily="66" charset="0"/>
            </a:endParaRPr>
          </a:p>
        </p:txBody>
      </p:sp>
      <p:sp>
        <p:nvSpPr>
          <p:cNvPr id="101" name="Google Shape;101;p1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82029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body" idx="2"/>
          </p:nvPr>
        </p:nvSpPr>
        <p:spPr>
          <a:xfrm>
            <a:off x="5840675" y="1215113"/>
            <a:ext cx="2780700" cy="31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libri" panose="020F0502020204030204" pitchFamily="34" charset="0"/>
                <a:cs typeface="Calibri" panose="020F0502020204030204" pitchFamily="34" charset="0"/>
              </a:rPr>
              <a:t>Object</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Objects are allocated memory space whenever they are created.</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An object is created many times as per requirement.</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 is a physical entity.</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Objects can be manipulated.</a:t>
            </a:r>
          </a:p>
          <a:p>
            <a:pPr marL="0" indent="0">
              <a:buNone/>
            </a:pPr>
            <a:endParaRPr sz="1600" b="1" dirty="0"/>
          </a:p>
        </p:txBody>
      </p:sp>
      <p:sp>
        <p:nvSpPr>
          <p:cNvPr id="124" name="Google Shape;124;p19"/>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golian Baiti" panose="03000500000000000000" pitchFamily="66" charset="0"/>
                <a:cs typeface="Mongolian Baiti" panose="03000500000000000000" pitchFamily="66" charset="0"/>
              </a:rPr>
              <a:t>Differences</a:t>
            </a:r>
            <a:endParaRPr dirty="0">
              <a:latin typeface="Mongolian Baiti" panose="03000500000000000000" pitchFamily="66" charset="0"/>
              <a:cs typeface="Mongolian Baiti" panose="03000500000000000000" pitchFamily="66" charset="0"/>
            </a:endParaRPr>
          </a:p>
        </p:txBody>
      </p:sp>
      <p:sp>
        <p:nvSpPr>
          <p:cNvPr id="125" name="Google Shape;125;p19"/>
          <p:cNvSpPr txBox="1">
            <a:spLocks noGrp="1"/>
          </p:cNvSpPr>
          <p:nvPr>
            <p:ph type="body" idx="1"/>
          </p:nvPr>
        </p:nvSpPr>
        <p:spPr>
          <a:xfrm>
            <a:off x="2803538" y="1169234"/>
            <a:ext cx="2780700" cy="31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cs typeface="Calibri" panose="020F0502020204030204" pitchFamily="34" charset="0"/>
              </a:rPr>
              <a:t>Class</a:t>
            </a:r>
            <a:endParaRPr b="1" dirty="0">
              <a:latin typeface="Calibri" panose="020F0502020204030204" pitchFamily="34" charset="0"/>
              <a:cs typeface="Calibri" panose="020F0502020204030204" pitchFamily="34" charset="0"/>
            </a:endParaRP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When a class is created no memory is allocated.</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 class has to be declared only once.</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Class is a logical entity.</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 class cannot be manipulated as they are not available in the memory</a:t>
            </a:r>
            <a:r>
              <a:rPr lang="en-IN" sz="1600" dirty="0">
                <a:solidFill>
                  <a:schemeClr val="bg1"/>
                </a:solidFill>
              </a:rPr>
              <a:t>.</a:t>
            </a:r>
          </a:p>
          <a:p>
            <a:pPr marL="0" lvl="0" indent="0" algn="l" rtl="0">
              <a:spcBef>
                <a:spcPts val="0"/>
              </a:spcBef>
              <a:spcAft>
                <a:spcPts val="0"/>
              </a:spcAft>
              <a:buNone/>
            </a:pPr>
            <a:endParaRPr dirty="0"/>
          </a:p>
        </p:txBody>
      </p:sp>
      <p:sp>
        <p:nvSpPr>
          <p:cNvPr id="126" name="Google Shape;126;p19"/>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4"/>
        <p:cNvGrpSpPr/>
        <p:nvPr/>
      </p:nvGrpSpPr>
      <p:grpSpPr>
        <a:xfrm>
          <a:off x="0" y="0"/>
          <a:ext cx="0" cy="0"/>
          <a:chOff x="0" y="0"/>
          <a:chExt cx="0" cy="0"/>
        </a:xfrm>
      </p:grpSpPr>
      <p:sp>
        <p:nvSpPr>
          <p:cNvPr id="335" name="Google Shape;335;p3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4"/>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solidFill>
                  <a:srgbClr val="00B2FF"/>
                </a:solidFill>
                <a:latin typeface="Monotype Corsiva" panose="03010101010201010101" pitchFamily="66" charset="0"/>
                <a:cs typeface="Mongolian Baiti" panose="03000500000000000000" pitchFamily="66" charset="0"/>
              </a:rPr>
              <a:t>Thanks</a:t>
            </a:r>
            <a:r>
              <a:rPr lang="en" sz="9600" dirty="0">
                <a:solidFill>
                  <a:srgbClr val="00B2FF"/>
                </a:solidFill>
                <a:latin typeface="Mongolian Baiti" panose="03000500000000000000" pitchFamily="66" charset="0"/>
                <a:cs typeface="Mongolian Baiti" panose="03000500000000000000" pitchFamily="66" charset="0"/>
              </a:rPr>
              <a:t>!</a:t>
            </a:r>
            <a:endParaRPr sz="9600" dirty="0">
              <a:solidFill>
                <a:srgbClr val="00B2FF"/>
              </a:solidFill>
              <a:latin typeface="Mongolian Baiti" panose="03000500000000000000" pitchFamily="66" charset="0"/>
              <a:cs typeface="Mongolian Baiti" panose="03000500000000000000" pitchFamily="66" charset="0"/>
            </a:endParaRPr>
          </a:p>
        </p:txBody>
      </p:sp>
      <p:sp>
        <p:nvSpPr>
          <p:cNvPr id="337" name="Google Shape;337;p34"/>
          <p:cNvSpPr txBox="1">
            <a:spLocks noGrp="1"/>
          </p:cNvSpPr>
          <p:nvPr>
            <p:ph type="subTitle" idx="1"/>
          </p:nvPr>
        </p:nvSpPr>
        <p:spPr>
          <a:xfrm>
            <a:off x="2656006" y="3553250"/>
            <a:ext cx="4334100" cy="805642"/>
          </a:xfrm>
          <a:prstGeom prst="rect">
            <a:avLst/>
          </a:prstGeom>
          <a:solidFill>
            <a:srgbClr val="00B2FF">
              <a:alpha val="7333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Mistral" panose="03090702030407020403" pitchFamily="66" charset="0"/>
                <a:ea typeface="Muli"/>
                <a:cs typeface="Calibri" panose="020F0502020204030204" pitchFamily="34" charset="0"/>
                <a:sym typeface="Muli"/>
              </a:rPr>
              <a:t>- BY</a:t>
            </a:r>
          </a:p>
          <a:p>
            <a:pPr marL="0" lvl="0" indent="0" algn="l" rtl="0">
              <a:spcBef>
                <a:spcPts val="0"/>
              </a:spcBef>
              <a:spcAft>
                <a:spcPts val="0"/>
              </a:spcAft>
              <a:buNone/>
            </a:pPr>
            <a:r>
              <a:rPr lang="en" sz="2400" b="1" dirty="0">
                <a:solidFill>
                  <a:srgbClr val="FFFFFF"/>
                </a:solidFill>
                <a:latin typeface="Mistral" panose="03090702030407020403" pitchFamily="66" charset="0"/>
                <a:ea typeface="Muli"/>
                <a:cs typeface="Calibri" panose="020F0502020204030204" pitchFamily="34" charset="0"/>
                <a:sym typeface="Muli"/>
              </a:rPr>
              <a:t>BHANU PRAKASH REDDY</a:t>
            </a:r>
            <a:endParaRPr sz="2400" b="1" dirty="0">
              <a:solidFill>
                <a:srgbClr val="FFFFFF"/>
              </a:solidFill>
              <a:latin typeface="Mistral" panose="03090702030407020403" pitchFamily="66" charset="0"/>
              <a:ea typeface="Muli"/>
              <a:cs typeface="Calibri" panose="020F0502020204030204" pitchFamily="34" charset="0"/>
              <a:sym typeface="Muli"/>
            </a:endParaRPr>
          </a:p>
          <a:p>
            <a:pPr marL="0" lvl="0" indent="0" algn="l" rtl="0">
              <a:spcBef>
                <a:spcPts val="0"/>
              </a:spcBef>
              <a:spcAft>
                <a:spcPts val="0"/>
              </a:spcAft>
              <a:buNone/>
            </a:pPr>
            <a:endParaRPr lang="en-IN" dirty="0">
              <a:solidFill>
                <a:srgbClr val="FFFFFF"/>
              </a:solidFill>
              <a:latin typeface="Muli"/>
              <a:ea typeface="Muli"/>
              <a:cs typeface="Muli"/>
              <a:sym typeface="Muli"/>
            </a:endParaRPr>
          </a:p>
          <a:p>
            <a:pPr marL="0" lvl="0" indent="0" algn="l" rtl="0">
              <a:spcBef>
                <a:spcPts val="0"/>
              </a:spcBef>
              <a:spcAft>
                <a:spcPts val="0"/>
              </a:spcAft>
              <a:buNone/>
            </a:pPr>
            <a:endParaRPr dirty="0">
              <a:solidFill>
                <a:srgbClr val="FFFFFF"/>
              </a:solidFill>
              <a:latin typeface="Muli"/>
              <a:ea typeface="Muli"/>
              <a:cs typeface="Muli"/>
              <a:sym typeface="Muli"/>
            </a:endParaRPr>
          </a:p>
        </p:txBody>
      </p:sp>
      <p:sp>
        <p:nvSpPr>
          <p:cNvPr id="338" name="Google Shape;338;p3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cSld>
  <p:clrMapOvr>
    <a:masterClrMapping/>
  </p:clrMapOvr>
</p:sld>
</file>

<file path=ppt/theme/theme1.xml><?xml version="1.0" encoding="utf-8"?>
<a:theme xmlns:a="http://schemas.openxmlformats.org/drawingml/2006/main" name="Banquo template">
  <a:themeElements>
    <a:clrScheme name="Custom 347">
      <a:dk1>
        <a:srgbClr val="000000"/>
      </a:dk1>
      <a:lt1>
        <a:srgbClr val="FFFFFF"/>
      </a:lt1>
      <a:dk2>
        <a:srgbClr val="595959"/>
      </a:dk2>
      <a:lt2>
        <a:srgbClr val="D8D8D8"/>
      </a:lt2>
      <a:accent1>
        <a:srgbClr val="00B2FF"/>
      </a:accent1>
      <a:accent2>
        <a:srgbClr val="99B6E9"/>
      </a:accent2>
      <a:accent3>
        <a:srgbClr val="3C78D8"/>
      </a:accent3>
      <a:accent4>
        <a:srgbClr val="1C4587"/>
      </a:accent4>
      <a:accent5>
        <a:srgbClr val="8B81D2"/>
      </a:accent5>
      <a:accent6>
        <a:srgbClr val="231F20"/>
      </a:accent6>
      <a:hlink>
        <a:srgbClr val="00B2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289</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Georgia</vt:lpstr>
      <vt:lpstr>Mistral</vt:lpstr>
      <vt:lpstr>Mongolian Baiti</vt:lpstr>
      <vt:lpstr>Monotype Corsiva</vt:lpstr>
      <vt:lpstr>Muli</vt:lpstr>
      <vt:lpstr>Banquo template</vt:lpstr>
      <vt:lpstr>CLASSES &amp; OBJECTS</vt:lpstr>
      <vt:lpstr>Hello!</vt:lpstr>
      <vt:lpstr>PowerPoint Presentation</vt:lpstr>
      <vt:lpstr>Class</vt:lpstr>
      <vt:lpstr>Object</vt:lpstr>
      <vt:lpstr>Differences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dc:creator>Bhanu Prakash Reddy Chilukuri</dc:creator>
  <cp:lastModifiedBy>Bhanu Prakash Reddy Chilukuri</cp:lastModifiedBy>
  <cp:revision>3</cp:revision>
  <dcterms:modified xsi:type="dcterms:W3CDTF">2022-02-16T04:53:11Z</dcterms:modified>
</cp:coreProperties>
</file>