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9"/>
  </p:notesMasterIdLst>
  <p:sldIdLst>
    <p:sldId id="256" r:id="rId2"/>
    <p:sldId id="258" r:id="rId3"/>
    <p:sldId id="260" r:id="rId4"/>
    <p:sldId id="261" r:id="rId5"/>
    <p:sldId id="295" r:id="rId6"/>
    <p:sldId id="263" r:id="rId7"/>
    <p:sldId id="278"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F1AA15-988F-484E-B21E-4C2126119899}">
  <a:tblStyle styleId="{62F1AA15-988F-484E-B21E-4C212611989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A0B37B-3084-4490-9C70-55943082819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67"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nu Prakash Reddy Chilukuri" userId="c16425adf4f7a7c5" providerId="LiveId" clId="{2FFE1FB2-58B1-4C5A-BFE2-FA638E97CD70}"/>
    <pc:docChg chg="modSld">
      <pc:chgData name="Bhanu Prakash Reddy Chilukuri" userId="c16425adf4f7a7c5" providerId="LiveId" clId="{2FFE1FB2-58B1-4C5A-BFE2-FA638E97CD70}" dt="2022-02-15T15:19:26.027" v="1"/>
      <pc:docMkLst>
        <pc:docMk/>
      </pc:docMkLst>
      <pc:sldChg chg="modAnim">
        <pc:chgData name="Bhanu Prakash Reddy Chilukuri" userId="c16425adf4f7a7c5" providerId="LiveId" clId="{2FFE1FB2-58B1-4C5A-BFE2-FA638E97CD70}" dt="2022-02-15T15:19:26.027" v="1"/>
        <pc:sldMkLst>
          <pc:docMk/>
          <pc:sldMk cId="0" sldId="2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975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2748000" y="747750"/>
            <a:ext cx="3648000" cy="3648000"/>
          </a:xfrm>
          <a:prstGeom prst="ellipse">
            <a:avLst/>
          </a:prstGeom>
          <a:solidFill>
            <a:srgbClr val="00B2FF">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txBox="1">
            <a:spLocks noGrp="1"/>
          </p:cNvSpPr>
          <p:nvPr>
            <p:ph type="title"/>
          </p:nvPr>
        </p:nvSpPr>
        <p:spPr>
          <a:xfrm>
            <a:off x="2747950" y="747775"/>
            <a:ext cx="3648000" cy="364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4"/>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4"/>
          <p:cNvSpPr/>
          <p:nvPr/>
        </p:nvSpPr>
        <p:spPr>
          <a:xfrm>
            <a:off x="150" y="1790100"/>
            <a:ext cx="9144000" cy="1563300"/>
          </a:xfrm>
          <a:prstGeom prst="rect">
            <a:avLst/>
          </a:prstGeom>
          <a:solidFill>
            <a:srgbClr val="00B2FF">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4"/>
          <p:cNvSpPr txBox="1">
            <a:spLocks noGrp="1"/>
          </p:cNvSpPr>
          <p:nvPr>
            <p:ph type="body" idx="1"/>
          </p:nvPr>
        </p:nvSpPr>
        <p:spPr>
          <a:xfrm>
            <a:off x="1964225" y="2161800"/>
            <a:ext cx="5215500" cy="819900"/>
          </a:xfrm>
          <a:prstGeom prst="rect">
            <a:avLst/>
          </a:prstGeom>
          <a:noFill/>
          <a:ln>
            <a:noFill/>
          </a:ln>
        </p:spPr>
        <p:txBody>
          <a:bodyPr spcFirstLastPara="1" wrap="square" lIns="91425" tIns="91425" rIns="91425" bIns="91425" anchor="ctr" anchorCtr="0">
            <a:noAutofit/>
          </a:bodyPr>
          <a:lstStyle>
            <a:lvl1pPr marL="457200" lvl="0"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1pPr>
            <a:lvl2pPr marL="914400" lvl="1"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2pPr>
            <a:lvl3pPr marL="1371600" lvl="2"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3pPr>
            <a:lvl4pPr marL="1828800" lvl="3"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4pPr>
            <a:lvl5pPr marL="2286000" lvl="4"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5pPr>
            <a:lvl6pPr marL="2743200" lvl="5"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6pPr>
            <a:lvl7pPr marL="3200400" lvl="6"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7pPr>
            <a:lvl8pPr marL="3657600" lvl="7" indent="-330200" algn="ctr" rtl="0">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8pPr>
            <a:lvl9pPr marL="4114800" lvl="8" indent="-330200" algn="ctr">
              <a:spcBef>
                <a:spcPts val="0"/>
              </a:spcBef>
              <a:spcAft>
                <a:spcPts val="0"/>
              </a:spcAft>
              <a:buClr>
                <a:srgbClr val="FFFFFF"/>
              </a:buClr>
              <a:buSzPts val="1600"/>
              <a:buFont typeface="Georgia"/>
              <a:buChar char="■"/>
              <a:defRPr sz="1600" i="1">
                <a:solidFill>
                  <a:srgbClr val="FFFFFF"/>
                </a:solidFill>
                <a:latin typeface="Georgia"/>
                <a:ea typeface="Georgia"/>
                <a:cs typeface="Georgia"/>
                <a:sym typeface="Georgia"/>
              </a:defRPr>
            </a:lvl9pPr>
          </a:lstStyle>
          <a:p>
            <a:endParaRPr/>
          </a:p>
        </p:txBody>
      </p:sp>
      <p:sp>
        <p:nvSpPr>
          <p:cNvPr id="22" name="Google Shape;22;p4"/>
          <p:cNvSpPr txBox="1">
            <a:spLocks noGrp="1"/>
          </p:cNvSpPr>
          <p:nvPr>
            <p:ph type="sldNum" idx="12"/>
          </p:nvPr>
        </p:nvSpPr>
        <p:spPr>
          <a:xfrm>
            <a:off x="4297634" y="4749851"/>
            <a:ext cx="548700" cy="393600"/>
          </a:xfrm>
          <a:prstGeom prst="rect">
            <a:avLst/>
          </a:prstGeom>
        </p:spPr>
        <p:txBody>
          <a:bodyPr spcFirstLastPara="1" wrap="square" lIns="91425" tIns="91425" rIns="91425" bIns="91425" anchor="t" anchorCtr="0">
            <a:noAutofit/>
          </a:bodyPr>
          <a:lstStyle>
            <a:lvl1pPr lvl="0" algn="ctr">
              <a:buNone/>
              <a:defRPr>
                <a:solidFill>
                  <a:srgbClr val="00B2FF"/>
                </a:solidFill>
              </a:defRPr>
            </a:lvl1pPr>
            <a:lvl2pPr lvl="1" algn="ctr">
              <a:buNone/>
              <a:defRPr>
                <a:solidFill>
                  <a:srgbClr val="00B2FF"/>
                </a:solidFill>
              </a:defRPr>
            </a:lvl2pPr>
            <a:lvl3pPr lvl="2" algn="ctr">
              <a:buNone/>
              <a:defRPr>
                <a:solidFill>
                  <a:srgbClr val="00B2FF"/>
                </a:solidFill>
              </a:defRPr>
            </a:lvl3pPr>
            <a:lvl4pPr lvl="3" algn="ctr">
              <a:buNone/>
              <a:defRPr>
                <a:solidFill>
                  <a:srgbClr val="00B2FF"/>
                </a:solidFill>
              </a:defRPr>
            </a:lvl4pPr>
            <a:lvl5pPr lvl="4" algn="ctr">
              <a:buNone/>
              <a:defRPr>
                <a:solidFill>
                  <a:srgbClr val="00B2FF"/>
                </a:solidFill>
              </a:defRPr>
            </a:lvl5pPr>
            <a:lvl6pPr lvl="5" algn="ctr">
              <a:buNone/>
              <a:defRPr>
                <a:solidFill>
                  <a:srgbClr val="00B2FF"/>
                </a:solidFill>
              </a:defRPr>
            </a:lvl6pPr>
            <a:lvl7pPr lvl="6" algn="ctr">
              <a:buNone/>
              <a:defRPr>
                <a:solidFill>
                  <a:srgbClr val="00B2FF"/>
                </a:solidFill>
              </a:defRPr>
            </a:lvl7pPr>
            <a:lvl8pPr lvl="7" algn="ctr">
              <a:buNone/>
              <a:defRPr>
                <a:solidFill>
                  <a:srgbClr val="00B2FF"/>
                </a:solidFill>
              </a:defRPr>
            </a:lvl8pPr>
            <a:lvl9pPr lvl="8" algn="ctr">
              <a:buNone/>
              <a:defRPr>
                <a:solidFill>
                  <a:srgbClr val="00B2FF"/>
                </a:solidFill>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5"/>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5"/>
          <p:cNvSpPr/>
          <p:nvPr/>
        </p:nvSpPr>
        <p:spPr>
          <a:xfrm>
            <a:off x="2380350" y="0"/>
            <a:ext cx="6763800" cy="5143500"/>
          </a:xfrm>
          <a:prstGeom prst="rect">
            <a:avLst/>
          </a:prstGeom>
          <a:solidFill>
            <a:srgbClr val="00B2FF">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5"/>
          <p:cNvSpPr txBox="1">
            <a:spLocks noGrp="1"/>
          </p:cNvSpPr>
          <p:nvPr>
            <p:ph type="title"/>
          </p:nvPr>
        </p:nvSpPr>
        <p:spPr>
          <a:xfrm>
            <a:off x="2902775" y="302375"/>
            <a:ext cx="5718600" cy="503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FFFFFF"/>
                </a:solidFill>
                <a:latin typeface="Muli"/>
                <a:ea typeface="Muli"/>
                <a:cs typeface="Muli"/>
                <a:sym typeface="Muli"/>
              </a:defRPr>
            </a:lvl1pPr>
            <a:lvl2pPr lvl="1" rtl="0">
              <a:spcBef>
                <a:spcPts val="0"/>
              </a:spcBef>
              <a:spcAft>
                <a:spcPts val="0"/>
              </a:spcAft>
              <a:buNone/>
              <a:defRPr sz="1800" b="1">
                <a:solidFill>
                  <a:srgbClr val="FFFFFF"/>
                </a:solidFill>
                <a:latin typeface="Muli"/>
                <a:ea typeface="Muli"/>
                <a:cs typeface="Muli"/>
                <a:sym typeface="Muli"/>
              </a:defRPr>
            </a:lvl2pPr>
            <a:lvl3pPr lvl="2" rtl="0">
              <a:spcBef>
                <a:spcPts val="0"/>
              </a:spcBef>
              <a:spcAft>
                <a:spcPts val="0"/>
              </a:spcAft>
              <a:buNone/>
              <a:defRPr sz="1800" b="1">
                <a:solidFill>
                  <a:srgbClr val="FFFFFF"/>
                </a:solidFill>
                <a:latin typeface="Muli"/>
                <a:ea typeface="Muli"/>
                <a:cs typeface="Muli"/>
                <a:sym typeface="Muli"/>
              </a:defRPr>
            </a:lvl3pPr>
            <a:lvl4pPr lvl="3" rtl="0">
              <a:spcBef>
                <a:spcPts val="0"/>
              </a:spcBef>
              <a:spcAft>
                <a:spcPts val="0"/>
              </a:spcAft>
              <a:buNone/>
              <a:defRPr sz="1800" b="1">
                <a:solidFill>
                  <a:srgbClr val="FFFFFF"/>
                </a:solidFill>
                <a:latin typeface="Muli"/>
                <a:ea typeface="Muli"/>
                <a:cs typeface="Muli"/>
                <a:sym typeface="Muli"/>
              </a:defRPr>
            </a:lvl4pPr>
            <a:lvl5pPr lvl="4" rtl="0">
              <a:spcBef>
                <a:spcPts val="0"/>
              </a:spcBef>
              <a:spcAft>
                <a:spcPts val="0"/>
              </a:spcAft>
              <a:buNone/>
              <a:defRPr sz="1800" b="1">
                <a:solidFill>
                  <a:srgbClr val="FFFFFF"/>
                </a:solidFill>
                <a:latin typeface="Muli"/>
                <a:ea typeface="Muli"/>
                <a:cs typeface="Muli"/>
                <a:sym typeface="Muli"/>
              </a:defRPr>
            </a:lvl5pPr>
            <a:lvl6pPr lvl="5" rtl="0">
              <a:spcBef>
                <a:spcPts val="0"/>
              </a:spcBef>
              <a:spcAft>
                <a:spcPts val="0"/>
              </a:spcAft>
              <a:buNone/>
              <a:defRPr sz="1800" b="1">
                <a:solidFill>
                  <a:srgbClr val="FFFFFF"/>
                </a:solidFill>
                <a:latin typeface="Muli"/>
                <a:ea typeface="Muli"/>
                <a:cs typeface="Muli"/>
                <a:sym typeface="Muli"/>
              </a:defRPr>
            </a:lvl6pPr>
            <a:lvl7pPr lvl="6" rtl="0">
              <a:spcBef>
                <a:spcPts val="0"/>
              </a:spcBef>
              <a:spcAft>
                <a:spcPts val="0"/>
              </a:spcAft>
              <a:buNone/>
              <a:defRPr sz="1800" b="1">
                <a:solidFill>
                  <a:srgbClr val="FFFFFF"/>
                </a:solidFill>
                <a:latin typeface="Muli"/>
                <a:ea typeface="Muli"/>
                <a:cs typeface="Muli"/>
                <a:sym typeface="Muli"/>
              </a:defRPr>
            </a:lvl7pPr>
            <a:lvl8pPr lvl="7" rtl="0">
              <a:spcBef>
                <a:spcPts val="0"/>
              </a:spcBef>
              <a:spcAft>
                <a:spcPts val="0"/>
              </a:spcAft>
              <a:buNone/>
              <a:defRPr sz="1800" b="1">
                <a:solidFill>
                  <a:srgbClr val="FFFFFF"/>
                </a:solidFill>
                <a:latin typeface="Muli"/>
                <a:ea typeface="Muli"/>
                <a:cs typeface="Muli"/>
                <a:sym typeface="Muli"/>
              </a:defRPr>
            </a:lvl8pPr>
            <a:lvl9pPr lvl="8" rtl="0">
              <a:spcBef>
                <a:spcPts val="0"/>
              </a:spcBef>
              <a:spcAft>
                <a:spcPts val="0"/>
              </a:spcAft>
              <a:buNone/>
              <a:defRPr sz="1800" b="1">
                <a:solidFill>
                  <a:srgbClr val="FFFFFF"/>
                </a:solidFill>
                <a:latin typeface="Muli"/>
                <a:ea typeface="Muli"/>
                <a:cs typeface="Muli"/>
                <a:sym typeface="Muli"/>
              </a:defRPr>
            </a:lvl9pPr>
          </a:lstStyle>
          <a:p>
            <a:endParaRPr/>
          </a:p>
        </p:txBody>
      </p:sp>
      <p:sp>
        <p:nvSpPr>
          <p:cNvPr id="27" name="Google Shape;27;p5"/>
          <p:cNvSpPr txBox="1">
            <a:spLocks noGrp="1"/>
          </p:cNvSpPr>
          <p:nvPr>
            <p:ph type="body" idx="1"/>
          </p:nvPr>
        </p:nvSpPr>
        <p:spPr>
          <a:xfrm>
            <a:off x="2902950" y="1509475"/>
            <a:ext cx="5718600" cy="31251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FFFFFF"/>
              </a:buClr>
              <a:buSzPts val="2000"/>
              <a:buFont typeface="Muli"/>
              <a:buChar char="➜"/>
              <a:defRPr sz="2400">
                <a:solidFill>
                  <a:srgbClr val="FFFFFF"/>
                </a:solidFill>
                <a:latin typeface="Muli"/>
                <a:ea typeface="Muli"/>
                <a:cs typeface="Muli"/>
                <a:sym typeface="Muli"/>
              </a:defRPr>
            </a:lvl1pPr>
            <a:lvl2pPr marL="914400" lvl="1" indent="-342900" rtl="0">
              <a:spcBef>
                <a:spcPts val="0"/>
              </a:spcBef>
              <a:spcAft>
                <a:spcPts val="0"/>
              </a:spcAft>
              <a:buClr>
                <a:srgbClr val="FFFFFF"/>
              </a:buClr>
              <a:buSzPts val="1800"/>
              <a:buFont typeface="Muli"/>
              <a:buChar char="○"/>
              <a:defRPr sz="2400">
                <a:solidFill>
                  <a:srgbClr val="FFFFFF"/>
                </a:solidFill>
                <a:latin typeface="Muli"/>
                <a:ea typeface="Muli"/>
                <a:cs typeface="Muli"/>
                <a:sym typeface="Muli"/>
              </a:defRPr>
            </a:lvl2pPr>
            <a:lvl3pPr marL="1371600" lvl="2"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3pPr>
            <a:lvl4pPr marL="1828800" lvl="3"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4pPr>
            <a:lvl5pPr marL="2286000" lvl="4"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5pPr>
            <a:lvl6pPr marL="2743200" lvl="5"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6pPr>
            <a:lvl7pPr marL="3200400" lvl="6"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7pPr>
            <a:lvl8pPr marL="3657600" lvl="7"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8pPr>
            <a:lvl9pPr marL="4114800" lvl="8" indent="-381000" rtl="0">
              <a:spcBef>
                <a:spcPts val="0"/>
              </a:spcBef>
              <a:spcAft>
                <a:spcPts val="0"/>
              </a:spcAft>
              <a:buClr>
                <a:srgbClr val="FFFFFF"/>
              </a:buClr>
              <a:buSzPts val="2400"/>
              <a:buFont typeface="Muli"/>
              <a:buChar char="■"/>
              <a:defRPr sz="2400">
                <a:solidFill>
                  <a:srgbClr val="FFFFFF"/>
                </a:solidFill>
                <a:latin typeface="Muli"/>
                <a:ea typeface="Muli"/>
                <a:cs typeface="Muli"/>
                <a:sym typeface="Muli"/>
              </a:defRPr>
            </a:lvl9pPr>
          </a:lstStyle>
          <a:p>
            <a:endParaRPr/>
          </a:p>
        </p:txBody>
      </p:sp>
      <p:sp>
        <p:nvSpPr>
          <p:cNvPr id="28" name="Google Shape;28;p5"/>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7"/>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7"/>
          <p:cNvSpPr/>
          <p:nvPr/>
        </p:nvSpPr>
        <p:spPr>
          <a:xfrm>
            <a:off x="2380350" y="0"/>
            <a:ext cx="6763800" cy="5143500"/>
          </a:xfrm>
          <a:prstGeom prst="rect">
            <a:avLst/>
          </a:prstGeom>
          <a:solidFill>
            <a:srgbClr val="00B2FF">
              <a:alpha val="7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7"/>
          <p:cNvSpPr txBox="1">
            <a:spLocks noGrp="1"/>
          </p:cNvSpPr>
          <p:nvPr>
            <p:ph type="title"/>
          </p:nvPr>
        </p:nvSpPr>
        <p:spPr>
          <a:xfrm>
            <a:off x="2902775" y="302375"/>
            <a:ext cx="5718600" cy="503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FFFFFF"/>
                </a:solidFill>
                <a:latin typeface="Muli"/>
                <a:ea typeface="Muli"/>
                <a:cs typeface="Muli"/>
                <a:sym typeface="Muli"/>
              </a:defRPr>
            </a:lvl1pPr>
            <a:lvl2pPr lvl="1" rtl="0">
              <a:spcBef>
                <a:spcPts val="0"/>
              </a:spcBef>
              <a:spcAft>
                <a:spcPts val="0"/>
              </a:spcAft>
              <a:buNone/>
              <a:defRPr sz="1800" b="1">
                <a:solidFill>
                  <a:srgbClr val="FFFFFF"/>
                </a:solidFill>
                <a:latin typeface="Muli"/>
                <a:ea typeface="Muli"/>
                <a:cs typeface="Muli"/>
                <a:sym typeface="Muli"/>
              </a:defRPr>
            </a:lvl2pPr>
            <a:lvl3pPr lvl="2" rtl="0">
              <a:spcBef>
                <a:spcPts val="0"/>
              </a:spcBef>
              <a:spcAft>
                <a:spcPts val="0"/>
              </a:spcAft>
              <a:buNone/>
              <a:defRPr sz="1800" b="1">
                <a:solidFill>
                  <a:srgbClr val="FFFFFF"/>
                </a:solidFill>
                <a:latin typeface="Muli"/>
                <a:ea typeface="Muli"/>
                <a:cs typeface="Muli"/>
                <a:sym typeface="Muli"/>
              </a:defRPr>
            </a:lvl3pPr>
            <a:lvl4pPr lvl="3" rtl="0">
              <a:spcBef>
                <a:spcPts val="0"/>
              </a:spcBef>
              <a:spcAft>
                <a:spcPts val="0"/>
              </a:spcAft>
              <a:buNone/>
              <a:defRPr sz="1800" b="1">
                <a:solidFill>
                  <a:srgbClr val="FFFFFF"/>
                </a:solidFill>
                <a:latin typeface="Muli"/>
                <a:ea typeface="Muli"/>
                <a:cs typeface="Muli"/>
                <a:sym typeface="Muli"/>
              </a:defRPr>
            </a:lvl4pPr>
            <a:lvl5pPr lvl="4" rtl="0">
              <a:spcBef>
                <a:spcPts val="0"/>
              </a:spcBef>
              <a:spcAft>
                <a:spcPts val="0"/>
              </a:spcAft>
              <a:buNone/>
              <a:defRPr sz="1800" b="1">
                <a:solidFill>
                  <a:srgbClr val="FFFFFF"/>
                </a:solidFill>
                <a:latin typeface="Muli"/>
                <a:ea typeface="Muli"/>
                <a:cs typeface="Muli"/>
                <a:sym typeface="Muli"/>
              </a:defRPr>
            </a:lvl5pPr>
            <a:lvl6pPr lvl="5" rtl="0">
              <a:spcBef>
                <a:spcPts val="0"/>
              </a:spcBef>
              <a:spcAft>
                <a:spcPts val="0"/>
              </a:spcAft>
              <a:buNone/>
              <a:defRPr sz="1800" b="1">
                <a:solidFill>
                  <a:srgbClr val="FFFFFF"/>
                </a:solidFill>
                <a:latin typeface="Muli"/>
                <a:ea typeface="Muli"/>
                <a:cs typeface="Muli"/>
                <a:sym typeface="Muli"/>
              </a:defRPr>
            </a:lvl6pPr>
            <a:lvl7pPr lvl="6" rtl="0">
              <a:spcBef>
                <a:spcPts val="0"/>
              </a:spcBef>
              <a:spcAft>
                <a:spcPts val="0"/>
              </a:spcAft>
              <a:buNone/>
              <a:defRPr sz="1800" b="1">
                <a:solidFill>
                  <a:srgbClr val="FFFFFF"/>
                </a:solidFill>
                <a:latin typeface="Muli"/>
                <a:ea typeface="Muli"/>
                <a:cs typeface="Muli"/>
                <a:sym typeface="Muli"/>
              </a:defRPr>
            </a:lvl7pPr>
            <a:lvl8pPr lvl="7" rtl="0">
              <a:spcBef>
                <a:spcPts val="0"/>
              </a:spcBef>
              <a:spcAft>
                <a:spcPts val="0"/>
              </a:spcAft>
              <a:buNone/>
              <a:defRPr sz="1800" b="1">
                <a:solidFill>
                  <a:srgbClr val="FFFFFF"/>
                </a:solidFill>
                <a:latin typeface="Muli"/>
                <a:ea typeface="Muli"/>
                <a:cs typeface="Muli"/>
                <a:sym typeface="Muli"/>
              </a:defRPr>
            </a:lvl8pPr>
            <a:lvl9pPr lvl="8" rtl="0">
              <a:spcBef>
                <a:spcPts val="0"/>
              </a:spcBef>
              <a:spcAft>
                <a:spcPts val="0"/>
              </a:spcAft>
              <a:buNone/>
              <a:defRPr sz="1800" b="1">
                <a:solidFill>
                  <a:srgbClr val="FFFFFF"/>
                </a:solidFill>
                <a:latin typeface="Muli"/>
                <a:ea typeface="Muli"/>
                <a:cs typeface="Muli"/>
                <a:sym typeface="Muli"/>
              </a:defRPr>
            </a:lvl9pPr>
          </a:lstStyle>
          <a:p>
            <a:endParaRPr/>
          </a:p>
        </p:txBody>
      </p:sp>
      <p:sp>
        <p:nvSpPr>
          <p:cNvPr id="38" name="Google Shape;38;p7"/>
          <p:cNvSpPr txBox="1">
            <a:spLocks noGrp="1"/>
          </p:cNvSpPr>
          <p:nvPr>
            <p:ph type="body" idx="1"/>
          </p:nvPr>
        </p:nvSpPr>
        <p:spPr>
          <a:xfrm>
            <a:off x="2902950" y="1509475"/>
            <a:ext cx="2780700" cy="31251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1pPr>
            <a:lvl2pPr marL="914400" lvl="1"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2pPr>
            <a:lvl3pPr marL="1371600" lvl="2"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3pPr>
            <a:lvl4pPr marL="1828800" lvl="3"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4pPr>
            <a:lvl5pPr marL="2286000" lvl="4"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5pPr>
            <a:lvl6pPr marL="2743200" lvl="5"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6pPr>
            <a:lvl7pPr marL="3200400" lvl="6"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7pPr>
            <a:lvl8pPr marL="3657600" lvl="7"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8pPr>
            <a:lvl9pPr marL="4114800" lvl="8"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9pPr>
          </a:lstStyle>
          <a:p>
            <a:endParaRPr/>
          </a:p>
        </p:txBody>
      </p:sp>
      <p:sp>
        <p:nvSpPr>
          <p:cNvPr id="39" name="Google Shape;39;p7"/>
          <p:cNvSpPr txBox="1">
            <a:spLocks noGrp="1"/>
          </p:cNvSpPr>
          <p:nvPr>
            <p:ph type="body" idx="2"/>
          </p:nvPr>
        </p:nvSpPr>
        <p:spPr>
          <a:xfrm>
            <a:off x="5840729" y="1509475"/>
            <a:ext cx="2780700" cy="31251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1pPr>
            <a:lvl2pPr marL="914400" lvl="1"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2pPr>
            <a:lvl3pPr marL="1371600" lvl="2"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3pPr>
            <a:lvl4pPr marL="1828800" lvl="3"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4pPr>
            <a:lvl5pPr marL="2286000" lvl="4"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5pPr>
            <a:lvl6pPr marL="2743200" lvl="5"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6pPr>
            <a:lvl7pPr marL="3200400" lvl="6"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7pPr>
            <a:lvl8pPr marL="3657600" lvl="7"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8pPr>
            <a:lvl9pPr marL="4114800" lvl="8" indent="-342900" rtl="0">
              <a:spcBef>
                <a:spcPts val="0"/>
              </a:spcBef>
              <a:spcAft>
                <a:spcPts val="0"/>
              </a:spcAft>
              <a:buClr>
                <a:srgbClr val="FFFFFF"/>
              </a:buClr>
              <a:buSzPts val="1800"/>
              <a:buFont typeface="Muli"/>
              <a:buChar char="■"/>
              <a:defRPr sz="1800">
                <a:solidFill>
                  <a:srgbClr val="FFFFFF"/>
                </a:solidFill>
                <a:latin typeface="Muli"/>
                <a:ea typeface="Muli"/>
                <a:cs typeface="Muli"/>
                <a:sym typeface="Muli"/>
              </a:defRPr>
            </a:lvl9pPr>
          </a:lstStyle>
          <a:p>
            <a:endParaRPr/>
          </a:p>
        </p:txBody>
      </p:sp>
      <p:sp>
        <p:nvSpPr>
          <p:cNvPr id="40" name="Google Shape;40;p7"/>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59"/>
        <p:cNvGrpSpPr/>
        <p:nvPr/>
      </p:nvGrpSpPr>
      <p:grpSpPr>
        <a:xfrm>
          <a:off x="0" y="0"/>
          <a:ext cx="0" cy="0"/>
          <a:chOff x="0" y="0"/>
          <a:chExt cx="0" cy="0"/>
        </a:xfrm>
      </p:grpSpPr>
      <p:sp>
        <p:nvSpPr>
          <p:cNvPr id="60" name="Google Shape;60;p11"/>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2950" y="1509475"/>
            <a:ext cx="5718600" cy="3125100"/>
          </a:xfrm>
          <a:prstGeom prst="rect">
            <a:avLst/>
          </a:prstGeom>
          <a:noFill/>
          <a:ln>
            <a:noFill/>
          </a:ln>
        </p:spPr>
        <p:txBody>
          <a:bodyPr spcFirstLastPara="1" wrap="square" lIns="91425" tIns="91425" rIns="91425" bIns="91425" anchor="t" anchorCtr="0">
            <a:noAutofit/>
          </a:bodyPr>
          <a:lstStyle>
            <a:lvl1pPr marL="457200" lvl="0" indent="-355600" rtl="0">
              <a:spcBef>
                <a:spcPts val="0"/>
              </a:spcBef>
              <a:spcAft>
                <a:spcPts val="0"/>
              </a:spcAft>
              <a:buClr>
                <a:schemeClr val="lt1"/>
              </a:buClr>
              <a:buSzPts val="2000"/>
              <a:buFont typeface="Muli"/>
              <a:buChar char="➜"/>
              <a:defRPr sz="2400">
                <a:solidFill>
                  <a:schemeClr val="lt1"/>
                </a:solidFill>
                <a:latin typeface="Muli"/>
                <a:ea typeface="Muli"/>
                <a:cs typeface="Muli"/>
                <a:sym typeface="Muli"/>
              </a:defRPr>
            </a:lvl1pPr>
            <a:lvl2pPr marL="914400" lvl="1" indent="-342900" rtl="0">
              <a:spcBef>
                <a:spcPts val="0"/>
              </a:spcBef>
              <a:spcAft>
                <a:spcPts val="0"/>
              </a:spcAft>
              <a:buClr>
                <a:schemeClr val="lt1"/>
              </a:buClr>
              <a:buSzPts val="1800"/>
              <a:buFont typeface="Muli"/>
              <a:buChar char="○"/>
              <a:defRPr sz="2400">
                <a:solidFill>
                  <a:schemeClr val="lt1"/>
                </a:solidFill>
                <a:latin typeface="Muli"/>
                <a:ea typeface="Muli"/>
                <a:cs typeface="Muli"/>
                <a:sym typeface="Muli"/>
              </a:defRPr>
            </a:lvl2pPr>
            <a:lvl3pPr marL="1371600" lvl="2" indent="-381000" rtl="0">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3pPr>
            <a:lvl4pPr marL="1828800" lvl="3" indent="-381000" rtl="0">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rtl="0">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rtl="0">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rtl="0">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rtl="0">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rtl="0">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7" name="Google Shape;7;p1"/>
          <p:cNvSpPr txBox="1">
            <a:spLocks noGrp="1"/>
          </p:cNvSpPr>
          <p:nvPr>
            <p:ph type="title"/>
          </p:nvPr>
        </p:nvSpPr>
        <p:spPr>
          <a:xfrm>
            <a:off x="2902775" y="302375"/>
            <a:ext cx="5718600" cy="503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b="1">
                <a:solidFill>
                  <a:schemeClr val="lt1"/>
                </a:solidFill>
                <a:latin typeface="Muli"/>
                <a:ea typeface="Muli"/>
                <a:cs typeface="Muli"/>
                <a:sym typeface="Muli"/>
              </a:defRPr>
            </a:lvl1pPr>
            <a:lvl2pPr lvl="1" rtl="0">
              <a:spcBef>
                <a:spcPts val="0"/>
              </a:spcBef>
              <a:spcAft>
                <a:spcPts val="0"/>
              </a:spcAft>
              <a:buNone/>
              <a:defRPr sz="1800" b="1">
                <a:solidFill>
                  <a:schemeClr val="lt1"/>
                </a:solidFill>
                <a:latin typeface="Muli"/>
                <a:ea typeface="Muli"/>
                <a:cs typeface="Muli"/>
                <a:sym typeface="Muli"/>
              </a:defRPr>
            </a:lvl2pPr>
            <a:lvl3pPr lvl="2" rtl="0">
              <a:spcBef>
                <a:spcPts val="0"/>
              </a:spcBef>
              <a:spcAft>
                <a:spcPts val="0"/>
              </a:spcAft>
              <a:buNone/>
              <a:defRPr sz="1800" b="1">
                <a:solidFill>
                  <a:schemeClr val="lt1"/>
                </a:solidFill>
                <a:latin typeface="Muli"/>
                <a:ea typeface="Muli"/>
                <a:cs typeface="Muli"/>
                <a:sym typeface="Muli"/>
              </a:defRPr>
            </a:lvl3pPr>
            <a:lvl4pPr lvl="3" rtl="0">
              <a:spcBef>
                <a:spcPts val="0"/>
              </a:spcBef>
              <a:spcAft>
                <a:spcPts val="0"/>
              </a:spcAft>
              <a:buNone/>
              <a:defRPr sz="1800" b="1">
                <a:solidFill>
                  <a:schemeClr val="lt1"/>
                </a:solidFill>
                <a:latin typeface="Muli"/>
                <a:ea typeface="Muli"/>
                <a:cs typeface="Muli"/>
                <a:sym typeface="Muli"/>
              </a:defRPr>
            </a:lvl4pPr>
            <a:lvl5pPr lvl="4" rtl="0">
              <a:spcBef>
                <a:spcPts val="0"/>
              </a:spcBef>
              <a:spcAft>
                <a:spcPts val="0"/>
              </a:spcAft>
              <a:buNone/>
              <a:defRPr sz="1800" b="1">
                <a:solidFill>
                  <a:schemeClr val="lt1"/>
                </a:solidFill>
                <a:latin typeface="Muli"/>
                <a:ea typeface="Muli"/>
                <a:cs typeface="Muli"/>
                <a:sym typeface="Muli"/>
              </a:defRPr>
            </a:lvl5pPr>
            <a:lvl6pPr lvl="5" rtl="0">
              <a:spcBef>
                <a:spcPts val="0"/>
              </a:spcBef>
              <a:spcAft>
                <a:spcPts val="0"/>
              </a:spcAft>
              <a:buNone/>
              <a:defRPr sz="1800" b="1">
                <a:solidFill>
                  <a:schemeClr val="lt1"/>
                </a:solidFill>
                <a:latin typeface="Muli"/>
                <a:ea typeface="Muli"/>
                <a:cs typeface="Muli"/>
                <a:sym typeface="Muli"/>
              </a:defRPr>
            </a:lvl6pPr>
            <a:lvl7pPr lvl="6" rtl="0">
              <a:spcBef>
                <a:spcPts val="0"/>
              </a:spcBef>
              <a:spcAft>
                <a:spcPts val="0"/>
              </a:spcAft>
              <a:buNone/>
              <a:defRPr sz="1800" b="1">
                <a:solidFill>
                  <a:schemeClr val="lt1"/>
                </a:solidFill>
                <a:latin typeface="Muli"/>
                <a:ea typeface="Muli"/>
                <a:cs typeface="Muli"/>
                <a:sym typeface="Muli"/>
              </a:defRPr>
            </a:lvl7pPr>
            <a:lvl8pPr lvl="7" rtl="0">
              <a:spcBef>
                <a:spcPts val="0"/>
              </a:spcBef>
              <a:spcAft>
                <a:spcPts val="0"/>
              </a:spcAft>
              <a:buNone/>
              <a:defRPr sz="1800" b="1">
                <a:solidFill>
                  <a:schemeClr val="lt1"/>
                </a:solidFill>
                <a:latin typeface="Muli"/>
                <a:ea typeface="Muli"/>
                <a:cs typeface="Muli"/>
                <a:sym typeface="Muli"/>
              </a:defRPr>
            </a:lvl8pPr>
            <a:lvl9pPr lvl="8">
              <a:spcBef>
                <a:spcPts val="0"/>
              </a:spcBef>
              <a:spcAft>
                <a:spcPts val="0"/>
              </a:spcAft>
              <a:buNone/>
              <a:defRPr sz="1800" b="1">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529670"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Muli"/>
                <a:ea typeface="Muli"/>
                <a:cs typeface="Muli"/>
                <a:sym typeface="Muli"/>
              </a:defRPr>
            </a:lvl1pPr>
            <a:lvl2pPr lvl="1" algn="r">
              <a:buNone/>
              <a:defRPr sz="1000">
                <a:solidFill>
                  <a:schemeClr val="lt1"/>
                </a:solidFill>
                <a:latin typeface="Muli"/>
                <a:ea typeface="Muli"/>
                <a:cs typeface="Muli"/>
                <a:sym typeface="Muli"/>
              </a:defRPr>
            </a:lvl2pPr>
            <a:lvl3pPr lvl="2" algn="r">
              <a:buNone/>
              <a:defRPr sz="1000">
                <a:solidFill>
                  <a:schemeClr val="lt1"/>
                </a:solidFill>
                <a:latin typeface="Muli"/>
                <a:ea typeface="Muli"/>
                <a:cs typeface="Muli"/>
                <a:sym typeface="Muli"/>
              </a:defRPr>
            </a:lvl3pPr>
            <a:lvl4pPr lvl="3" algn="r">
              <a:buNone/>
              <a:defRPr sz="1000">
                <a:solidFill>
                  <a:schemeClr val="lt1"/>
                </a:solidFill>
                <a:latin typeface="Muli"/>
                <a:ea typeface="Muli"/>
                <a:cs typeface="Muli"/>
                <a:sym typeface="Muli"/>
              </a:defRPr>
            </a:lvl4pPr>
            <a:lvl5pPr lvl="4" algn="r">
              <a:buNone/>
              <a:defRPr sz="1000">
                <a:solidFill>
                  <a:schemeClr val="lt1"/>
                </a:solidFill>
                <a:latin typeface="Muli"/>
                <a:ea typeface="Muli"/>
                <a:cs typeface="Muli"/>
                <a:sym typeface="Muli"/>
              </a:defRPr>
            </a:lvl5pPr>
            <a:lvl6pPr lvl="5" algn="r">
              <a:buNone/>
              <a:defRPr sz="1000">
                <a:solidFill>
                  <a:schemeClr val="lt1"/>
                </a:solidFill>
                <a:latin typeface="Muli"/>
                <a:ea typeface="Muli"/>
                <a:cs typeface="Muli"/>
                <a:sym typeface="Muli"/>
              </a:defRPr>
            </a:lvl6pPr>
            <a:lvl7pPr lvl="6" algn="r">
              <a:buNone/>
              <a:defRPr sz="1000">
                <a:solidFill>
                  <a:schemeClr val="lt1"/>
                </a:solidFill>
                <a:latin typeface="Muli"/>
                <a:ea typeface="Muli"/>
                <a:cs typeface="Muli"/>
                <a:sym typeface="Muli"/>
              </a:defRPr>
            </a:lvl7pPr>
            <a:lvl8pPr lvl="7" algn="r">
              <a:buNone/>
              <a:defRPr sz="1000">
                <a:solidFill>
                  <a:schemeClr val="lt1"/>
                </a:solidFill>
                <a:latin typeface="Muli"/>
                <a:ea typeface="Muli"/>
                <a:cs typeface="Muli"/>
                <a:sym typeface="Muli"/>
              </a:defRPr>
            </a:lvl8pPr>
            <a:lvl9pPr lvl="8" algn="r">
              <a:buNone/>
              <a:defRPr sz="1000">
                <a:solidFill>
                  <a:schemeClr val="lt1"/>
                </a:solidFill>
                <a:latin typeface="Muli"/>
                <a:ea typeface="Muli"/>
                <a:cs typeface="Muli"/>
                <a:sym typeface="Muli"/>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
        <p:cNvGrpSpPr/>
        <p:nvPr/>
      </p:nvGrpSpPr>
      <p:grpSpPr>
        <a:xfrm>
          <a:off x="0" y="0"/>
          <a:ext cx="0" cy="0"/>
          <a:chOff x="0" y="0"/>
          <a:chExt cx="0" cy="0"/>
        </a:xfrm>
      </p:grpSpPr>
      <p:sp>
        <p:nvSpPr>
          <p:cNvPr id="65" name="Google Shape;65;p12"/>
          <p:cNvSpPr txBox="1">
            <a:spLocks noGrp="1"/>
          </p:cNvSpPr>
          <p:nvPr>
            <p:ph type="title"/>
          </p:nvPr>
        </p:nvSpPr>
        <p:spPr>
          <a:xfrm>
            <a:off x="2747950" y="747775"/>
            <a:ext cx="3648000" cy="36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latin typeface="Mongolian Baiti" panose="03000500000000000000" pitchFamily="66" charset="0"/>
                <a:cs typeface="Mongolian Baiti" panose="03000500000000000000" pitchFamily="66" charset="0"/>
              </a:rPr>
              <a:t>CLASSES</a:t>
            </a:r>
            <a:br>
              <a:rPr lang="en-IN" dirty="0">
                <a:latin typeface="Mongolian Baiti" panose="03000500000000000000" pitchFamily="66" charset="0"/>
                <a:cs typeface="Mongolian Baiti" panose="03000500000000000000" pitchFamily="66" charset="0"/>
              </a:rPr>
            </a:br>
            <a:r>
              <a:rPr lang="en-IN" dirty="0">
                <a:latin typeface="Mongolian Baiti" panose="03000500000000000000" pitchFamily="66" charset="0"/>
                <a:cs typeface="Mongolian Baiti" panose="03000500000000000000" pitchFamily="66" charset="0"/>
              </a:rPr>
              <a:t>&amp;</a:t>
            </a:r>
            <a:br>
              <a:rPr lang="en-IN" dirty="0">
                <a:latin typeface="Mongolian Baiti" panose="03000500000000000000" pitchFamily="66" charset="0"/>
                <a:cs typeface="Mongolian Baiti" panose="03000500000000000000" pitchFamily="66" charset="0"/>
              </a:rPr>
            </a:br>
            <a:r>
              <a:rPr lang="en-IN" dirty="0">
                <a:latin typeface="Mongolian Baiti" panose="03000500000000000000" pitchFamily="66" charset="0"/>
                <a:cs typeface="Mongolian Baiti" panose="03000500000000000000" pitchFamily="66" charset="0"/>
              </a:rPr>
              <a:t>OBJECTS</a:t>
            </a:r>
            <a:endParaRPr dirty="0">
              <a:latin typeface="Mongolian Baiti" panose="03000500000000000000" pitchFamily="66" charset="0"/>
              <a:cs typeface="Mongolian Baiti" panose="03000500000000000000"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Google Shape;79;p14"/>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uli"/>
            </a:endParaRPr>
          </a:p>
        </p:txBody>
      </p:sp>
      <p:sp>
        <p:nvSpPr>
          <p:cNvPr id="80" name="Google Shape;80;p14"/>
          <p:cNvSpPr txBox="1">
            <a:spLocks noGrp="1"/>
          </p:cNvSpPr>
          <p:nvPr>
            <p:ph type="ctrTitle" idx="4294967295"/>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dirty="0">
                <a:solidFill>
                  <a:srgbClr val="00B2FF"/>
                </a:solidFill>
                <a:latin typeface="Mongolian Baiti" panose="03000500000000000000" pitchFamily="66" charset="0"/>
                <a:cs typeface="Mongolian Baiti" panose="03000500000000000000" pitchFamily="66" charset="0"/>
              </a:rPr>
              <a:t>Hello!</a:t>
            </a:r>
            <a:endParaRPr sz="9600" dirty="0">
              <a:solidFill>
                <a:srgbClr val="00B2FF"/>
              </a:solidFill>
              <a:latin typeface="Mongolian Baiti" panose="03000500000000000000" pitchFamily="66" charset="0"/>
              <a:cs typeface="Mongolian Baiti" panose="03000500000000000000" pitchFamily="66" charset="0"/>
            </a:endParaRPr>
          </a:p>
        </p:txBody>
      </p:sp>
      <p:sp>
        <p:nvSpPr>
          <p:cNvPr id="81" name="Google Shape;81;p14"/>
          <p:cNvSpPr txBox="1">
            <a:spLocks noGrp="1"/>
          </p:cNvSpPr>
          <p:nvPr>
            <p:ph type="subTitle" idx="1"/>
          </p:nvPr>
        </p:nvSpPr>
        <p:spPr>
          <a:xfrm>
            <a:off x="876825" y="2688925"/>
            <a:ext cx="3173400" cy="2444700"/>
          </a:xfrm>
          <a:prstGeom prst="rect">
            <a:avLst/>
          </a:prstGeom>
          <a:solidFill>
            <a:srgbClr val="00B2FF">
              <a:alpha val="7333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FFFFFF"/>
                </a:solidFill>
                <a:latin typeface="Monotype Corsiva" panose="03010101010201010101" pitchFamily="66" charset="0"/>
                <a:ea typeface="Muli"/>
                <a:cs typeface="Muli"/>
                <a:sym typeface="Muli"/>
              </a:rPr>
              <a:t>I am Bhanu Prakash Reddy Chilukuri</a:t>
            </a:r>
            <a:endParaRPr sz="2400" b="1" dirty="0">
              <a:solidFill>
                <a:srgbClr val="FFFFFF"/>
              </a:solidFill>
              <a:latin typeface="Monotype Corsiva" panose="03010101010201010101" pitchFamily="66" charset="0"/>
              <a:ea typeface="Muli"/>
              <a:cs typeface="Muli"/>
              <a:sym typeface="Muli"/>
            </a:endParaRPr>
          </a:p>
          <a:p>
            <a:pPr marL="0" lvl="0" indent="0" algn="l" rtl="0">
              <a:spcBef>
                <a:spcPts val="0"/>
              </a:spcBef>
              <a:spcAft>
                <a:spcPts val="0"/>
              </a:spcAft>
              <a:buNone/>
            </a:pPr>
            <a:endParaRPr dirty="0">
              <a:solidFill>
                <a:srgbClr val="FFFFFF"/>
              </a:solidFill>
              <a:latin typeface="Monotype Corsiva" panose="03010101010201010101" pitchFamily="66" charset="0"/>
              <a:ea typeface="Muli"/>
              <a:cs typeface="Muli"/>
              <a:sym typeface="Muli"/>
            </a:endParaRPr>
          </a:p>
          <a:p>
            <a:pPr marL="0" lvl="0" indent="0" algn="l" rtl="0">
              <a:spcBef>
                <a:spcPts val="0"/>
              </a:spcBef>
              <a:spcAft>
                <a:spcPts val="0"/>
              </a:spcAft>
              <a:buClr>
                <a:schemeClr val="dk1"/>
              </a:buClr>
              <a:buSzPts val="1100"/>
              <a:buFont typeface="Arial"/>
              <a:buNone/>
            </a:pPr>
            <a:r>
              <a:rPr lang="en" dirty="0">
                <a:solidFill>
                  <a:srgbClr val="FFFFFF"/>
                </a:solidFill>
                <a:latin typeface="Monotype Corsiva" panose="03010101010201010101" pitchFamily="66" charset="0"/>
                <a:ea typeface="Muli"/>
                <a:cs typeface="Muli"/>
                <a:sym typeface="Muli"/>
              </a:rPr>
              <a:t>I am here because I love to give presentations. </a:t>
            </a:r>
            <a:endParaRPr dirty="0">
              <a:solidFill>
                <a:srgbClr val="FFFFFF"/>
              </a:solidFill>
              <a:latin typeface="Monotype Corsiva" panose="03010101010201010101" pitchFamily="66" charset="0"/>
              <a:ea typeface="Muli"/>
              <a:cs typeface="Muli"/>
              <a:sym typeface="Muli"/>
            </a:endParaRPr>
          </a:p>
          <a:p>
            <a:pPr marL="0" lvl="0" indent="0" algn="l" rtl="0">
              <a:spcBef>
                <a:spcPts val="0"/>
              </a:spcBef>
              <a:spcAft>
                <a:spcPts val="0"/>
              </a:spcAft>
              <a:buClr>
                <a:schemeClr val="dk1"/>
              </a:buClr>
              <a:buSzPts val="1100"/>
              <a:buFont typeface="Arial"/>
              <a:buNone/>
            </a:pPr>
            <a:endParaRPr dirty="0">
              <a:solidFill>
                <a:srgbClr val="FFFFFF"/>
              </a:solidFill>
              <a:latin typeface="Muli"/>
              <a:ea typeface="Muli"/>
              <a:cs typeface="Muli"/>
              <a:sym typeface="Muli"/>
            </a:endParaRPr>
          </a:p>
        </p:txBody>
      </p:sp>
      <p:sp>
        <p:nvSpPr>
          <p:cNvPr id="82" name="Google Shape;82;p14"/>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2"/>
        <p:cNvGrpSpPr/>
        <p:nvPr/>
      </p:nvGrpSpPr>
      <p:grpSpPr>
        <a:xfrm>
          <a:off x="0" y="0"/>
          <a:ext cx="0" cy="0"/>
          <a:chOff x="0" y="0"/>
          <a:chExt cx="0" cy="0"/>
        </a:xfrm>
      </p:grpSpPr>
      <p:sp>
        <p:nvSpPr>
          <p:cNvPr id="93" name="Google Shape;93;p16"/>
          <p:cNvSpPr txBox="1">
            <a:spLocks noGrp="1"/>
          </p:cNvSpPr>
          <p:nvPr>
            <p:ph type="body" idx="1"/>
          </p:nvPr>
        </p:nvSpPr>
        <p:spPr>
          <a:xfrm>
            <a:off x="1964225" y="2161800"/>
            <a:ext cx="5215500" cy="8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“Class and Object are the basic concepts of Object-Oriented Program which revolve around the real life entities. ”</a:t>
            </a:r>
            <a:endParaRPr dirty="0"/>
          </a:p>
        </p:txBody>
      </p:sp>
      <p:sp>
        <p:nvSpPr>
          <p:cNvPr id="94" name="Google Shape;94;p16"/>
          <p:cNvSpPr txBox="1">
            <a:spLocks noGrp="1"/>
          </p:cNvSpPr>
          <p:nvPr>
            <p:ph type="sldNum" idx="12"/>
          </p:nvPr>
        </p:nvSpPr>
        <p:spPr>
          <a:xfrm>
            <a:off x="4297634"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17"/>
          <p:cNvSpPr txBox="1">
            <a:spLocks noGrp="1"/>
          </p:cNvSpPr>
          <p:nvPr>
            <p:ph type="body" idx="1"/>
          </p:nvPr>
        </p:nvSpPr>
        <p:spPr>
          <a:xfrm>
            <a:off x="2902775" y="1215113"/>
            <a:ext cx="5718600" cy="3534738"/>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ct val="90000"/>
              <a:buChar char="➜"/>
            </a:pPr>
            <a:r>
              <a:rPr lang="en-GB" sz="1600" dirty="0">
                <a:latin typeface="Calibri" panose="020F0502020204030204" pitchFamily="34" charset="0"/>
                <a:cs typeface="Calibri" panose="020F0502020204030204" pitchFamily="34" charset="0"/>
              </a:rPr>
              <a:t>A class is a user defined blueprint or prototype from which objects are created. </a:t>
            </a:r>
          </a:p>
          <a:p>
            <a:pPr marL="457200" lvl="0" indent="-355600" algn="l" rtl="0">
              <a:spcBef>
                <a:spcPts val="0"/>
              </a:spcBef>
              <a:spcAft>
                <a:spcPts val="0"/>
              </a:spcAft>
              <a:buSzPct val="90000"/>
              <a:buChar char="➜"/>
            </a:pPr>
            <a:r>
              <a:rPr lang="en-GB" sz="1600" dirty="0">
                <a:latin typeface="Calibri" panose="020F0502020204030204" pitchFamily="34" charset="0"/>
                <a:cs typeface="Calibri" panose="020F0502020204030204" pitchFamily="34" charset="0"/>
              </a:rPr>
              <a:t>Basically, a class combines the fields and methods into a single unit. </a:t>
            </a:r>
          </a:p>
          <a:p>
            <a:pPr marL="457200" lvl="0" indent="-355600" algn="l" rtl="0">
              <a:spcBef>
                <a:spcPts val="0"/>
              </a:spcBef>
              <a:spcAft>
                <a:spcPts val="0"/>
              </a:spcAft>
              <a:buSzPct val="90000"/>
              <a:buChar char="➜"/>
            </a:pPr>
            <a:r>
              <a:rPr lang="en-GB" sz="1600" dirty="0">
                <a:latin typeface="Calibri" panose="020F0502020204030204" pitchFamily="34" charset="0"/>
                <a:cs typeface="Calibri" panose="020F0502020204030204" pitchFamily="34" charset="0"/>
              </a:rPr>
              <a:t>Example: </a:t>
            </a:r>
            <a:r>
              <a:rPr lang="en-GB" sz="1600" b="0" i="0" dirty="0">
                <a:solidFill>
                  <a:schemeClr val="bg1"/>
                </a:solidFill>
                <a:effectLst/>
                <a:latin typeface="Calibri" panose="020F0502020204030204" pitchFamily="34" charset="0"/>
                <a:cs typeface="Calibri" panose="020F0502020204030204" pitchFamily="34" charset="0"/>
              </a:rPr>
              <a:t>Consider the Class of Employee. There may be many employees with different names and destination but all of them will share some common properties, as all of them will have some common attributes like company name, company CEO, etc. So here, </a:t>
            </a:r>
            <a:r>
              <a:rPr lang="en-GB" sz="1600" b="0" dirty="0">
                <a:solidFill>
                  <a:schemeClr val="bg1"/>
                </a:solidFill>
                <a:latin typeface="Calibri" panose="020F0502020204030204" pitchFamily="34" charset="0"/>
                <a:cs typeface="Calibri" panose="020F0502020204030204" pitchFamily="34" charset="0"/>
              </a:rPr>
              <a:t>Emplo</a:t>
            </a:r>
            <a:r>
              <a:rPr lang="en-GB" sz="1600" dirty="0">
                <a:solidFill>
                  <a:schemeClr val="bg1"/>
                </a:solidFill>
                <a:latin typeface="Calibri" panose="020F0502020204030204" pitchFamily="34" charset="0"/>
                <a:cs typeface="Calibri" panose="020F0502020204030204" pitchFamily="34" charset="0"/>
              </a:rPr>
              <a:t>yee</a:t>
            </a:r>
            <a:r>
              <a:rPr lang="en-GB" sz="1600" b="0" i="0" dirty="0">
                <a:solidFill>
                  <a:schemeClr val="bg1"/>
                </a:solidFill>
                <a:effectLst/>
                <a:latin typeface="Calibri" panose="020F0502020204030204" pitchFamily="34" charset="0"/>
                <a:cs typeface="Calibri" panose="020F0502020204030204" pitchFamily="34" charset="0"/>
              </a:rPr>
              <a:t> is the class, and the </a:t>
            </a:r>
            <a:r>
              <a:rPr lang="en-GB" sz="1600" b="0" dirty="0">
                <a:solidFill>
                  <a:schemeClr val="bg1"/>
                </a:solidFill>
                <a:latin typeface="Calibri" panose="020F0502020204030204" pitchFamily="34" charset="0"/>
                <a:cs typeface="Calibri" panose="020F0502020204030204" pitchFamily="34" charset="0"/>
              </a:rPr>
              <a:t>company name</a:t>
            </a:r>
            <a:r>
              <a:rPr lang="en-GB" sz="1600" b="0" i="0" dirty="0">
                <a:solidFill>
                  <a:schemeClr val="bg1"/>
                </a:solidFill>
                <a:effectLst/>
                <a:latin typeface="Calibri" panose="020F0502020204030204" pitchFamily="34" charset="0"/>
                <a:cs typeface="Calibri" panose="020F0502020204030204" pitchFamily="34" charset="0"/>
              </a:rPr>
              <a:t>, company CEO is their property.</a:t>
            </a:r>
            <a:endParaRPr lang="en-GB" sz="1600" dirty="0">
              <a:solidFill>
                <a:schemeClr val="bg1"/>
              </a:solidFill>
              <a:latin typeface="Calibri" panose="020F0502020204030204" pitchFamily="34" charset="0"/>
              <a:cs typeface="Calibri" panose="020F0502020204030204" pitchFamily="34" charset="0"/>
            </a:endParaRPr>
          </a:p>
          <a:p>
            <a:pPr marL="101600" lvl="0" indent="0" algn="l" rtl="0">
              <a:spcBef>
                <a:spcPts val="0"/>
              </a:spcBef>
              <a:spcAft>
                <a:spcPts val="0"/>
              </a:spcAft>
              <a:buSzPts val="2000"/>
              <a:buNone/>
            </a:pPr>
            <a:r>
              <a:rPr lang="en-GB" sz="1600" dirty="0">
                <a:latin typeface="Calibri" panose="020F0502020204030204" pitchFamily="34" charset="0"/>
                <a:cs typeface="Calibri" panose="020F0502020204030204" pitchFamily="34" charset="0"/>
              </a:rPr>
              <a:t>Public class Employee</a:t>
            </a:r>
          </a:p>
          <a:p>
            <a:pPr marL="101600" lvl="0" indent="0" algn="l" rtl="0">
              <a:spcBef>
                <a:spcPts val="0"/>
              </a:spcBef>
              <a:spcAft>
                <a:spcPts val="0"/>
              </a:spcAft>
              <a:buSzPts val="2000"/>
              <a:buNone/>
            </a:pPr>
            <a:r>
              <a:rPr lang="en-GB" sz="1600" dirty="0">
                <a:latin typeface="Calibri" panose="020F0502020204030204" pitchFamily="34" charset="0"/>
                <a:cs typeface="Calibri" panose="020F0502020204030204" pitchFamily="34" charset="0"/>
              </a:rPr>
              <a:t>{</a:t>
            </a:r>
          </a:p>
          <a:p>
            <a:pPr marL="101600" lvl="0" indent="0" algn="l" rtl="0">
              <a:spcBef>
                <a:spcPts val="0"/>
              </a:spcBef>
              <a:spcAft>
                <a:spcPts val="0"/>
              </a:spcAft>
              <a:buSzPts val="2000"/>
              <a:buNone/>
            </a:pPr>
            <a:endParaRPr lang="en-GB" sz="1600" dirty="0">
              <a:latin typeface="Calibri" panose="020F0502020204030204" pitchFamily="34" charset="0"/>
              <a:cs typeface="Calibri" panose="020F0502020204030204" pitchFamily="34" charset="0"/>
            </a:endParaRPr>
          </a:p>
          <a:p>
            <a:pPr marL="101600" lvl="0" indent="0" algn="l" rtl="0">
              <a:spcBef>
                <a:spcPts val="0"/>
              </a:spcBef>
              <a:spcAft>
                <a:spcPts val="0"/>
              </a:spcAft>
              <a:buSzPts val="2000"/>
              <a:buNone/>
            </a:pPr>
            <a:r>
              <a:rPr lang="en-GB" sz="1600" dirty="0">
                <a:latin typeface="Calibri" panose="020F0502020204030204" pitchFamily="34" charset="0"/>
                <a:cs typeface="Calibri" panose="020F0502020204030204" pitchFamily="34" charset="0"/>
              </a:rPr>
              <a:t>}</a:t>
            </a:r>
          </a:p>
        </p:txBody>
      </p:sp>
      <p:sp>
        <p:nvSpPr>
          <p:cNvPr id="100" name="Google Shape;100;p17"/>
          <p:cNvSpPr txBox="1">
            <a:spLocks noGrp="1"/>
          </p:cNvSpPr>
          <p:nvPr>
            <p:ph type="title"/>
          </p:nvPr>
        </p:nvSpPr>
        <p:spPr>
          <a:xfrm>
            <a:off x="2902775" y="302375"/>
            <a:ext cx="5718600" cy="50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latin typeface="Mongolian Baiti" panose="03000500000000000000" pitchFamily="66" charset="0"/>
                <a:cs typeface="Mongolian Baiti" panose="03000500000000000000" pitchFamily="66" charset="0"/>
              </a:rPr>
              <a:t>Class</a:t>
            </a:r>
            <a:endParaRPr sz="4000" dirty="0">
              <a:latin typeface="Mongolian Baiti" panose="03000500000000000000" pitchFamily="66" charset="0"/>
              <a:cs typeface="Mongolian Baiti" panose="03000500000000000000" pitchFamily="66" charset="0"/>
            </a:endParaRPr>
          </a:p>
        </p:txBody>
      </p:sp>
      <p:sp>
        <p:nvSpPr>
          <p:cNvPr id="101" name="Google Shape;101;p17"/>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17"/>
          <p:cNvSpPr txBox="1">
            <a:spLocks noGrp="1"/>
          </p:cNvSpPr>
          <p:nvPr>
            <p:ph type="body" idx="1"/>
          </p:nvPr>
        </p:nvSpPr>
        <p:spPr>
          <a:xfrm>
            <a:off x="2902950" y="1509475"/>
            <a:ext cx="5718600" cy="3125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ct val="90000"/>
              <a:buChar char="➜"/>
            </a:pPr>
            <a:r>
              <a:rPr lang="en-GB" sz="1800" dirty="0">
                <a:latin typeface="Calibri" panose="020F0502020204030204" pitchFamily="34" charset="0"/>
                <a:cs typeface="Calibri" panose="020F0502020204030204" pitchFamily="34" charset="0"/>
              </a:rPr>
              <a:t>An object is a instance of a class.</a:t>
            </a:r>
          </a:p>
          <a:p>
            <a:pPr marL="457200" lvl="0" indent="-355600" algn="l" rtl="0">
              <a:spcBef>
                <a:spcPts val="0"/>
              </a:spcBef>
              <a:spcAft>
                <a:spcPts val="0"/>
              </a:spcAft>
              <a:buSzPct val="90000"/>
              <a:buChar char="➜"/>
            </a:pPr>
            <a:r>
              <a:rPr lang="en-GB" sz="1800" dirty="0">
                <a:latin typeface="Calibri" panose="020F0502020204030204" pitchFamily="34" charset="0"/>
                <a:cs typeface="Calibri" panose="020F0502020204030204" pitchFamily="34" charset="0"/>
              </a:rPr>
              <a:t>Objects are basic run-time entities of the object-oriented system. They may represent a person, or a place, or any item that the program must handle.</a:t>
            </a:r>
          </a:p>
          <a:p>
            <a:pPr marL="457200" lvl="0" indent="-355600" algn="l" rtl="0">
              <a:spcBef>
                <a:spcPts val="0"/>
              </a:spcBef>
              <a:spcAft>
                <a:spcPts val="0"/>
              </a:spcAft>
              <a:buSzPct val="90000"/>
              <a:buChar char="➜"/>
            </a:pPr>
            <a:r>
              <a:rPr lang="en-GB" sz="1800" dirty="0">
                <a:latin typeface="Calibri" panose="020F0502020204030204" pitchFamily="34" charset="0"/>
                <a:cs typeface="Calibri" panose="020F0502020204030204" pitchFamily="34" charset="0"/>
              </a:rPr>
              <a:t>Example: For above example of Employee, employee name and employee salary, etc are the objects of the class.</a:t>
            </a:r>
          </a:p>
          <a:p>
            <a:pPr marL="101600" lvl="0" indent="0" algn="l" rtl="0">
              <a:spcBef>
                <a:spcPts val="0"/>
              </a:spcBef>
              <a:spcAft>
                <a:spcPts val="0"/>
              </a:spcAft>
              <a:buSzPts val="2000"/>
              <a:buNone/>
            </a:pPr>
            <a:r>
              <a:rPr lang="en-GB" sz="1800" dirty="0">
                <a:latin typeface="Calibri" panose="020F0502020204030204" pitchFamily="34" charset="0"/>
                <a:cs typeface="Calibri" panose="020F0502020204030204" pitchFamily="34" charset="0"/>
              </a:rPr>
              <a:t>       Employee </a:t>
            </a:r>
            <a:r>
              <a:rPr lang="en-GB" sz="1800" dirty="0" err="1">
                <a:latin typeface="Calibri" panose="020F0502020204030204" pitchFamily="34" charset="0"/>
                <a:cs typeface="Calibri" panose="020F0502020204030204" pitchFamily="34" charset="0"/>
              </a:rPr>
              <a:t>objemp</a:t>
            </a:r>
            <a:r>
              <a:rPr lang="en-GB" sz="1800" dirty="0">
                <a:latin typeface="Calibri" panose="020F0502020204030204" pitchFamily="34" charset="0"/>
                <a:cs typeface="Calibri" panose="020F0502020204030204" pitchFamily="34" charset="0"/>
              </a:rPr>
              <a:t> = new Employee</a:t>
            </a:r>
          </a:p>
        </p:txBody>
      </p:sp>
      <p:sp>
        <p:nvSpPr>
          <p:cNvPr id="100" name="Google Shape;100;p17"/>
          <p:cNvSpPr txBox="1">
            <a:spLocks noGrp="1"/>
          </p:cNvSpPr>
          <p:nvPr>
            <p:ph type="title"/>
          </p:nvPr>
        </p:nvSpPr>
        <p:spPr>
          <a:xfrm>
            <a:off x="2902775" y="302375"/>
            <a:ext cx="5718600" cy="50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latin typeface="Mongolian Baiti" panose="03000500000000000000" pitchFamily="66" charset="0"/>
                <a:cs typeface="Mongolian Baiti" panose="03000500000000000000" pitchFamily="66" charset="0"/>
              </a:rPr>
              <a:t>Object</a:t>
            </a:r>
            <a:endParaRPr sz="4000" dirty="0">
              <a:latin typeface="Mongolian Baiti" panose="03000500000000000000" pitchFamily="66" charset="0"/>
              <a:cs typeface="Mongolian Baiti" panose="03000500000000000000" pitchFamily="66" charset="0"/>
            </a:endParaRPr>
          </a:p>
        </p:txBody>
      </p:sp>
      <p:sp>
        <p:nvSpPr>
          <p:cNvPr id="101" name="Google Shape;101;p17"/>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Tree>
    <p:extLst>
      <p:ext uri="{BB962C8B-B14F-4D97-AF65-F5344CB8AC3E}">
        <p14:creationId xmlns:p14="http://schemas.microsoft.com/office/powerpoint/2010/main" val="820296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2"/>
        <p:cNvGrpSpPr/>
        <p:nvPr/>
      </p:nvGrpSpPr>
      <p:grpSpPr>
        <a:xfrm>
          <a:off x="0" y="0"/>
          <a:ext cx="0" cy="0"/>
          <a:chOff x="0" y="0"/>
          <a:chExt cx="0" cy="0"/>
        </a:xfrm>
      </p:grpSpPr>
      <p:sp>
        <p:nvSpPr>
          <p:cNvPr id="123" name="Google Shape;123;p19"/>
          <p:cNvSpPr txBox="1">
            <a:spLocks noGrp="1"/>
          </p:cNvSpPr>
          <p:nvPr>
            <p:ph type="body" idx="2"/>
          </p:nvPr>
        </p:nvSpPr>
        <p:spPr>
          <a:xfrm>
            <a:off x="5840675" y="1215113"/>
            <a:ext cx="2780700" cy="31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Calibri" panose="020F0502020204030204" pitchFamily="34" charset="0"/>
                <a:cs typeface="Calibri" panose="020F0502020204030204" pitchFamily="34" charset="0"/>
              </a:rPr>
              <a:t>Object</a:t>
            </a:r>
          </a:p>
          <a:p>
            <a:pPr marL="285750" indent="-285750">
              <a:buClr>
                <a:schemeClr val="bg1"/>
              </a:buClr>
              <a:buSzPts val="1100"/>
            </a:pPr>
            <a:r>
              <a:rPr lang="en-IN" sz="1600" dirty="0">
                <a:solidFill>
                  <a:schemeClr val="bg1"/>
                </a:solidFill>
                <a:latin typeface="Calibri" panose="020F0502020204030204" pitchFamily="34" charset="0"/>
                <a:cs typeface="Calibri" panose="020F0502020204030204" pitchFamily="34" charset="0"/>
              </a:rPr>
              <a:t>Objects are allocated memory space whenever they are created.</a:t>
            </a:r>
          </a:p>
          <a:p>
            <a:pPr marL="285750" indent="-285750">
              <a:buClr>
                <a:schemeClr val="bg1"/>
              </a:buClr>
              <a:buSzPts val="1100"/>
            </a:pPr>
            <a:r>
              <a:rPr lang="en-IN" sz="1600" dirty="0">
                <a:solidFill>
                  <a:schemeClr val="bg1"/>
                </a:solidFill>
                <a:latin typeface="Calibri" panose="020F0502020204030204" pitchFamily="34" charset="0"/>
                <a:cs typeface="Calibri" panose="020F0502020204030204" pitchFamily="34" charset="0"/>
              </a:rPr>
              <a:t>An object is created many times as per requirement.</a:t>
            </a:r>
          </a:p>
          <a:p>
            <a:pPr marL="285750" indent="-285750">
              <a:buClr>
                <a:schemeClr val="bg1"/>
              </a:buClr>
              <a:buSzPts val="1100"/>
            </a:pPr>
            <a:r>
              <a:rPr lang="en-IN" sz="1600" dirty="0">
                <a:solidFill>
                  <a:schemeClr val="bg1"/>
                </a:solidFill>
                <a:latin typeface="Calibri" panose="020F0502020204030204" pitchFamily="34" charset="0"/>
                <a:cs typeface="Calibri" panose="020F0502020204030204" pitchFamily="34" charset="0"/>
              </a:rPr>
              <a:t>Object is a physical entity.</a:t>
            </a:r>
          </a:p>
          <a:p>
            <a:pPr marL="285750" indent="-285750">
              <a:buClr>
                <a:schemeClr val="bg1"/>
              </a:buClr>
              <a:buSzPts val="1100"/>
            </a:pPr>
            <a:r>
              <a:rPr lang="en-IN" sz="1600" dirty="0">
                <a:solidFill>
                  <a:schemeClr val="bg1"/>
                </a:solidFill>
                <a:latin typeface="Calibri" panose="020F0502020204030204" pitchFamily="34" charset="0"/>
                <a:cs typeface="Calibri" panose="020F0502020204030204" pitchFamily="34" charset="0"/>
              </a:rPr>
              <a:t>Objects can be manipulated.</a:t>
            </a:r>
          </a:p>
          <a:p>
            <a:pPr marL="0" indent="0">
              <a:buNone/>
            </a:pPr>
            <a:endParaRPr sz="1600" b="1" dirty="0"/>
          </a:p>
        </p:txBody>
      </p:sp>
      <p:sp>
        <p:nvSpPr>
          <p:cNvPr id="124" name="Google Shape;124;p19"/>
          <p:cNvSpPr txBox="1">
            <a:spLocks noGrp="1"/>
          </p:cNvSpPr>
          <p:nvPr>
            <p:ph type="title"/>
          </p:nvPr>
        </p:nvSpPr>
        <p:spPr>
          <a:xfrm>
            <a:off x="2902775" y="302375"/>
            <a:ext cx="5718600" cy="50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ongolian Baiti" panose="03000500000000000000" pitchFamily="66" charset="0"/>
                <a:cs typeface="Mongolian Baiti" panose="03000500000000000000" pitchFamily="66" charset="0"/>
              </a:rPr>
              <a:t>Differences</a:t>
            </a:r>
            <a:endParaRPr dirty="0">
              <a:latin typeface="Mongolian Baiti" panose="03000500000000000000" pitchFamily="66" charset="0"/>
              <a:cs typeface="Mongolian Baiti" panose="03000500000000000000" pitchFamily="66" charset="0"/>
            </a:endParaRPr>
          </a:p>
        </p:txBody>
      </p:sp>
      <p:sp>
        <p:nvSpPr>
          <p:cNvPr id="125" name="Google Shape;125;p19"/>
          <p:cNvSpPr txBox="1">
            <a:spLocks noGrp="1"/>
          </p:cNvSpPr>
          <p:nvPr>
            <p:ph type="body" idx="1"/>
          </p:nvPr>
        </p:nvSpPr>
        <p:spPr>
          <a:xfrm>
            <a:off x="2803538" y="1169234"/>
            <a:ext cx="2780700" cy="31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latin typeface="Calibri" panose="020F0502020204030204" pitchFamily="34" charset="0"/>
                <a:cs typeface="Calibri" panose="020F0502020204030204" pitchFamily="34" charset="0"/>
              </a:rPr>
              <a:t>Class</a:t>
            </a:r>
            <a:endParaRPr b="1" dirty="0">
              <a:latin typeface="Calibri" panose="020F0502020204030204" pitchFamily="34" charset="0"/>
              <a:cs typeface="Calibri" panose="020F0502020204030204" pitchFamily="34" charset="0"/>
            </a:endParaRPr>
          </a:p>
          <a:p>
            <a:pPr marL="285750" indent="-285750">
              <a:buClr>
                <a:schemeClr val="bg1"/>
              </a:buClr>
              <a:buSzPts val="1100"/>
            </a:pPr>
            <a:r>
              <a:rPr lang="en-IN" sz="1600" dirty="0">
                <a:solidFill>
                  <a:schemeClr val="bg1"/>
                </a:solidFill>
                <a:latin typeface="Calibri" panose="020F0502020204030204" pitchFamily="34" charset="0"/>
                <a:cs typeface="Calibri" panose="020F0502020204030204" pitchFamily="34" charset="0"/>
              </a:rPr>
              <a:t>When a class is created no memory is allocated.</a:t>
            </a:r>
          </a:p>
          <a:p>
            <a:pPr marL="285750" indent="-285750">
              <a:buClr>
                <a:schemeClr val="bg1"/>
              </a:buClr>
              <a:buSzPts val="1100"/>
            </a:pPr>
            <a:r>
              <a:rPr lang="en-IN" sz="1600" dirty="0">
                <a:solidFill>
                  <a:schemeClr val="bg1"/>
                </a:solidFill>
                <a:latin typeface="Calibri" panose="020F0502020204030204" pitchFamily="34" charset="0"/>
                <a:cs typeface="Calibri" panose="020F0502020204030204" pitchFamily="34" charset="0"/>
              </a:rPr>
              <a:t>A class has to be declared only once.</a:t>
            </a:r>
          </a:p>
          <a:p>
            <a:pPr marL="285750" indent="-285750">
              <a:buClr>
                <a:schemeClr val="bg1"/>
              </a:buClr>
              <a:buSzPts val="1100"/>
            </a:pPr>
            <a:r>
              <a:rPr lang="en-IN" sz="1600" dirty="0">
                <a:solidFill>
                  <a:schemeClr val="bg1"/>
                </a:solidFill>
                <a:latin typeface="Calibri" panose="020F0502020204030204" pitchFamily="34" charset="0"/>
                <a:cs typeface="Calibri" panose="020F0502020204030204" pitchFamily="34" charset="0"/>
              </a:rPr>
              <a:t>Class is a logical entity.</a:t>
            </a:r>
          </a:p>
          <a:p>
            <a:pPr marL="285750" indent="-285750">
              <a:buClr>
                <a:schemeClr val="bg1"/>
              </a:buClr>
              <a:buSzPts val="1100"/>
            </a:pPr>
            <a:r>
              <a:rPr lang="en-IN" sz="1600" dirty="0">
                <a:solidFill>
                  <a:schemeClr val="bg1"/>
                </a:solidFill>
                <a:latin typeface="Calibri" panose="020F0502020204030204" pitchFamily="34" charset="0"/>
                <a:cs typeface="Calibri" panose="020F0502020204030204" pitchFamily="34" charset="0"/>
              </a:rPr>
              <a:t>A class cannot be manipulated as they are not available in the memory</a:t>
            </a:r>
            <a:r>
              <a:rPr lang="en-IN" sz="1600" dirty="0">
                <a:solidFill>
                  <a:schemeClr val="bg1"/>
                </a:solidFill>
              </a:rPr>
              <a:t>.</a:t>
            </a:r>
          </a:p>
          <a:p>
            <a:pPr marL="0" lvl="0" indent="0" algn="l" rtl="0">
              <a:spcBef>
                <a:spcPts val="0"/>
              </a:spcBef>
              <a:spcAft>
                <a:spcPts val="0"/>
              </a:spcAft>
              <a:buNone/>
            </a:pPr>
            <a:endParaRPr dirty="0"/>
          </a:p>
        </p:txBody>
      </p:sp>
      <p:sp>
        <p:nvSpPr>
          <p:cNvPr id="126" name="Google Shape;126;p19"/>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4"/>
        <p:cNvGrpSpPr/>
        <p:nvPr/>
      </p:nvGrpSpPr>
      <p:grpSpPr>
        <a:xfrm>
          <a:off x="0" y="0"/>
          <a:ext cx="0" cy="0"/>
          <a:chOff x="0" y="0"/>
          <a:chExt cx="0" cy="0"/>
        </a:xfrm>
      </p:grpSpPr>
      <p:sp>
        <p:nvSpPr>
          <p:cNvPr id="335" name="Google Shape;335;p34"/>
          <p:cNvSpPr/>
          <p:nvPr/>
        </p:nvSpPr>
        <p:spPr>
          <a:xfrm>
            <a:off x="0" y="0"/>
            <a:ext cx="9144000" cy="5169000"/>
          </a:xfrm>
          <a:prstGeom prst="rect">
            <a:avLst/>
          </a:pr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4"/>
          <p:cNvSpPr txBox="1">
            <a:spLocks noGrp="1"/>
          </p:cNvSpPr>
          <p:nvPr>
            <p:ph type="ctrTitle" idx="4294967295"/>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dirty="0">
                <a:solidFill>
                  <a:srgbClr val="00B2FF"/>
                </a:solidFill>
                <a:latin typeface="Monotype Corsiva" panose="03010101010201010101" pitchFamily="66" charset="0"/>
                <a:cs typeface="Mongolian Baiti" panose="03000500000000000000" pitchFamily="66" charset="0"/>
              </a:rPr>
              <a:t>Thanks</a:t>
            </a:r>
            <a:r>
              <a:rPr lang="en" sz="9600" dirty="0">
                <a:solidFill>
                  <a:srgbClr val="00B2FF"/>
                </a:solidFill>
                <a:latin typeface="Mongolian Baiti" panose="03000500000000000000" pitchFamily="66" charset="0"/>
                <a:cs typeface="Mongolian Baiti" panose="03000500000000000000" pitchFamily="66" charset="0"/>
              </a:rPr>
              <a:t>!</a:t>
            </a:r>
            <a:endParaRPr sz="9600" dirty="0">
              <a:solidFill>
                <a:srgbClr val="00B2FF"/>
              </a:solidFill>
              <a:latin typeface="Mongolian Baiti" panose="03000500000000000000" pitchFamily="66" charset="0"/>
              <a:cs typeface="Mongolian Baiti" panose="03000500000000000000" pitchFamily="66" charset="0"/>
            </a:endParaRPr>
          </a:p>
        </p:txBody>
      </p:sp>
      <p:sp>
        <p:nvSpPr>
          <p:cNvPr id="337" name="Google Shape;337;p34"/>
          <p:cNvSpPr txBox="1">
            <a:spLocks noGrp="1"/>
          </p:cNvSpPr>
          <p:nvPr>
            <p:ph type="subTitle" idx="1"/>
          </p:nvPr>
        </p:nvSpPr>
        <p:spPr>
          <a:xfrm>
            <a:off x="876825" y="2688925"/>
            <a:ext cx="4334100" cy="805642"/>
          </a:xfrm>
          <a:prstGeom prst="rect">
            <a:avLst/>
          </a:prstGeom>
          <a:solidFill>
            <a:srgbClr val="00B2FF">
              <a:alpha val="7333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FFFFFF"/>
                </a:solidFill>
                <a:latin typeface="Calibri" panose="020F0502020204030204" pitchFamily="34" charset="0"/>
                <a:ea typeface="Muli"/>
                <a:cs typeface="Calibri" panose="020F0502020204030204" pitchFamily="34" charset="0"/>
                <a:sym typeface="Muli"/>
              </a:rPr>
              <a:t>Any questions?</a:t>
            </a:r>
            <a:endParaRPr sz="2400" b="1" dirty="0">
              <a:solidFill>
                <a:srgbClr val="FFFFFF"/>
              </a:solidFill>
              <a:latin typeface="Calibri" panose="020F0502020204030204" pitchFamily="34" charset="0"/>
              <a:ea typeface="Muli"/>
              <a:cs typeface="Calibri" panose="020F0502020204030204" pitchFamily="34" charset="0"/>
              <a:sym typeface="Muli"/>
            </a:endParaRPr>
          </a:p>
          <a:p>
            <a:pPr marL="0" lvl="0" indent="0" algn="l" rtl="0">
              <a:spcBef>
                <a:spcPts val="0"/>
              </a:spcBef>
              <a:spcAft>
                <a:spcPts val="0"/>
              </a:spcAft>
              <a:buNone/>
            </a:pPr>
            <a:endParaRPr lang="en-IN" dirty="0">
              <a:solidFill>
                <a:srgbClr val="FFFFFF"/>
              </a:solidFill>
              <a:latin typeface="Muli"/>
              <a:ea typeface="Muli"/>
              <a:cs typeface="Muli"/>
              <a:sym typeface="Muli"/>
            </a:endParaRPr>
          </a:p>
          <a:p>
            <a:pPr marL="0" lvl="0" indent="0" algn="l" rtl="0">
              <a:spcBef>
                <a:spcPts val="0"/>
              </a:spcBef>
              <a:spcAft>
                <a:spcPts val="0"/>
              </a:spcAft>
              <a:buNone/>
            </a:pPr>
            <a:endParaRPr dirty="0">
              <a:solidFill>
                <a:srgbClr val="FFFFFF"/>
              </a:solidFill>
              <a:latin typeface="Muli"/>
              <a:ea typeface="Muli"/>
              <a:cs typeface="Muli"/>
              <a:sym typeface="Muli"/>
            </a:endParaRPr>
          </a:p>
        </p:txBody>
      </p:sp>
      <p:sp>
        <p:nvSpPr>
          <p:cNvPr id="338" name="Google Shape;338;p34"/>
          <p:cNvSpPr txBox="1">
            <a:spLocks noGrp="1"/>
          </p:cNvSpPr>
          <p:nvPr>
            <p:ph type="sldNum" idx="12"/>
          </p:nvPr>
        </p:nvSpPr>
        <p:spPr>
          <a:xfrm>
            <a:off x="8529670"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Tree>
  </p:cSld>
  <p:clrMapOvr>
    <a:masterClrMapping/>
  </p:clrMapOvr>
</p:sld>
</file>

<file path=ppt/theme/theme1.xml><?xml version="1.0" encoding="utf-8"?>
<a:theme xmlns:a="http://schemas.openxmlformats.org/drawingml/2006/main" name="Banquo template">
  <a:themeElements>
    <a:clrScheme name="Custom 347">
      <a:dk1>
        <a:srgbClr val="000000"/>
      </a:dk1>
      <a:lt1>
        <a:srgbClr val="FFFFFF"/>
      </a:lt1>
      <a:dk2>
        <a:srgbClr val="595959"/>
      </a:dk2>
      <a:lt2>
        <a:srgbClr val="D8D8D8"/>
      </a:lt2>
      <a:accent1>
        <a:srgbClr val="00B2FF"/>
      </a:accent1>
      <a:accent2>
        <a:srgbClr val="99B6E9"/>
      </a:accent2>
      <a:accent3>
        <a:srgbClr val="3C78D8"/>
      </a:accent3>
      <a:accent4>
        <a:srgbClr val="1C4587"/>
      </a:accent4>
      <a:accent5>
        <a:srgbClr val="8B81D2"/>
      </a:accent5>
      <a:accent6>
        <a:srgbClr val="231F20"/>
      </a:accent6>
      <a:hlink>
        <a:srgbClr val="00B2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294</Words>
  <Application>Microsoft Office PowerPoint</Application>
  <PresentationFormat>On-screen Show (16:9)</PresentationFormat>
  <Paragraphs>38</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Georgia</vt:lpstr>
      <vt:lpstr>Muli</vt:lpstr>
      <vt:lpstr>Monotype Corsiva</vt:lpstr>
      <vt:lpstr>Calibri</vt:lpstr>
      <vt:lpstr>Mongolian Baiti</vt:lpstr>
      <vt:lpstr>Banquo template</vt:lpstr>
      <vt:lpstr>CLASSES &amp; OBJECTS</vt:lpstr>
      <vt:lpstr>Hello!</vt:lpstr>
      <vt:lpstr>PowerPoint Presentation</vt:lpstr>
      <vt:lpstr>Class</vt:lpstr>
      <vt:lpstr>Object</vt:lpstr>
      <vt:lpstr>Differences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&amp; OBJECTS</dc:title>
  <dc:creator>Bhanu Prakash Reddy Chilukuri</dc:creator>
  <cp:lastModifiedBy>Bhanu Prakash Reddy Chilukuri</cp:lastModifiedBy>
  <cp:revision>3</cp:revision>
  <dcterms:modified xsi:type="dcterms:W3CDTF">2022-02-15T15:19:36Z</dcterms:modified>
</cp:coreProperties>
</file>