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B81E8-028C-4E35-A39D-1BEB5891D6A8}" v="5781" dt="2022-11-11T12:09:52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PRAKASH BHASKARLA" userId="0564094ba2772c9c" providerId="Windows Live" clId="Web-{C75B81E8-028C-4E35-A39D-1BEB5891D6A8}"/>
    <pc:docChg chg="addSld modSld addMainMaster delMainMaster">
      <pc:chgData name="BHANU PRAKASH BHASKARLA" userId="0564094ba2772c9c" providerId="Windows Live" clId="Web-{C75B81E8-028C-4E35-A39D-1BEB5891D6A8}" dt="2022-11-11T12:09:52.143" v="3382" actId="1076"/>
      <pc:docMkLst>
        <pc:docMk/>
      </pc:docMkLst>
      <pc:sldChg chg="addSp delSp modSp mod setBg modClrScheme chgLayout">
        <pc:chgData name="BHANU PRAKASH BHASKARLA" userId="0564094ba2772c9c" providerId="Windows Live" clId="Web-{C75B81E8-028C-4E35-A39D-1BEB5891D6A8}" dt="2022-11-11T09:56:03.027" v="724"/>
        <pc:sldMkLst>
          <pc:docMk/>
          <pc:sldMk cId="109857222" sldId="256"/>
        </pc:sldMkLst>
        <pc:spChg chg="del mod">
          <ac:chgData name="BHANU PRAKASH BHASKARLA" userId="0564094ba2772c9c" providerId="Windows Live" clId="Web-{C75B81E8-028C-4E35-A39D-1BEB5891D6A8}" dt="2022-11-11T03:45:23.698" v="1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BHANU PRAKASH BHASKARLA" userId="0564094ba2772c9c" providerId="Windows Live" clId="Web-{C75B81E8-028C-4E35-A39D-1BEB5891D6A8}" dt="2022-11-11T09:28:41.875" v="95"/>
          <ac:spMkLst>
            <pc:docMk/>
            <pc:sldMk cId="109857222" sldId="256"/>
            <ac:spMk id="2" creationId="{A99A423B-77DF-C85A-EEBD-93671D4C33A3}"/>
          </ac:spMkLst>
        </pc:spChg>
        <pc:spChg chg="del mod">
          <ac:chgData name="BHANU PRAKASH BHASKARLA" userId="0564094ba2772c9c" providerId="Windows Live" clId="Web-{C75B81E8-028C-4E35-A39D-1BEB5891D6A8}" dt="2022-11-11T03:45:26.698" v="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HANU PRAKASH BHASKARLA" userId="0564094ba2772c9c" providerId="Windows Live" clId="Web-{C75B81E8-028C-4E35-A39D-1BEB5891D6A8}" dt="2022-11-11T09:56:03.027" v="724"/>
          <ac:spMkLst>
            <pc:docMk/>
            <pc:sldMk cId="109857222" sldId="256"/>
            <ac:spMk id="3" creationId="{E71EE757-685D-B3A3-A139-0217C8E056AD}"/>
          </ac:spMkLst>
        </pc:spChg>
        <pc:spChg chg="add mod ord">
          <ac:chgData name="BHANU PRAKASH BHASKARLA" userId="0564094ba2772c9c" providerId="Windows Live" clId="Web-{C75B81E8-028C-4E35-A39D-1BEB5891D6A8}" dt="2022-11-11T09:29:10.329" v="99" actId="14100"/>
          <ac:spMkLst>
            <pc:docMk/>
            <pc:sldMk cId="109857222" sldId="256"/>
            <ac:spMk id="4" creationId="{D52DFE30-A74F-2170-A35B-8F7CB9211FE7}"/>
          </ac:spMkLst>
        </pc:spChg>
        <pc:spChg chg="add del">
          <ac:chgData name="BHANU PRAKASH BHASKARLA" userId="0564094ba2772c9c" providerId="Windows Live" clId="Web-{C75B81E8-028C-4E35-A39D-1BEB5891D6A8}" dt="2022-11-11T03:47:56.968" v="35"/>
          <ac:spMkLst>
            <pc:docMk/>
            <pc:sldMk cId="109857222" sldId="256"/>
            <ac:spMk id="10" creationId="{37C89E4B-3C9F-44B9-8B86-D9E3D112D8EC}"/>
          </ac:spMkLst>
        </pc:spChg>
        <pc:spChg chg="add del">
          <ac:chgData name="BHANU PRAKASH BHASKARLA" userId="0564094ba2772c9c" providerId="Windows Live" clId="Web-{C75B81E8-028C-4E35-A39D-1BEB5891D6A8}" dt="2022-11-11T03:48:06.156" v="37"/>
          <ac:spMkLst>
            <pc:docMk/>
            <pc:sldMk cId="109857222" sldId="256"/>
            <ac:spMk id="16" creationId="{4958DF84-F5C6-794F-8945-485D6C107518}"/>
          </ac:spMkLst>
        </pc:spChg>
        <pc:spChg chg="add del">
          <ac:chgData name="BHANU PRAKASH BHASKARLA" userId="0564094ba2772c9c" providerId="Windows Live" clId="Web-{C75B81E8-028C-4E35-A39D-1BEB5891D6A8}" dt="2022-11-11T03:48:06.156" v="37"/>
          <ac:spMkLst>
            <pc:docMk/>
            <pc:sldMk cId="109857222" sldId="256"/>
            <ac:spMk id="17" creationId="{4AF0997A-7C0F-4AD2-BA90-5FE341A17796}"/>
          </ac:spMkLst>
        </pc:spChg>
        <pc:spChg chg="add del">
          <ac:chgData name="BHANU PRAKASH BHASKARLA" userId="0564094ba2772c9c" providerId="Windows Live" clId="Web-{C75B81E8-028C-4E35-A39D-1BEB5891D6A8}" dt="2022-11-11T03:48:06.156" v="37"/>
          <ac:spMkLst>
            <pc:docMk/>
            <pc:sldMk cId="109857222" sldId="256"/>
            <ac:spMk id="18" creationId="{72E67446-732B-4F72-8560-6FABB6CB25A3}"/>
          </ac:spMkLst>
        </pc:spChg>
        <pc:spChg chg="add del">
          <ac:chgData name="BHANU PRAKASH BHASKARLA" userId="0564094ba2772c9c" providerId="Windows Live" clId="Web-{C75B81E8-028C-4E35-A39D-1BEB5891D6A8}" dt="2022-11-11T06:30:17.843" v="44"/>
          <ac:spMkLst>
            <pc:docMk/>
            <pc:sldMk cId="109857222" sldId="256"/>
            <ac:spMk id="20" creationId="{37C89E4B-3C9F-44B9-8B86-D9E3D112D8EC}"/>
          </ac:spMkLst>
        </pc:spChg>
        <pc:spChg chg="add">
          <ac:chgData name="BHANU PRAKASH BHASKARLA" userId="0564094ba2772c9c" providerId="Windows Live" clId="Web-{C75B81E8-028C-4E35-A39D-1BEB5891D6A8}" dt="2022-11-11T06:30:17.843" v="44"/>
          <ac:spMkLst>
            <pc:docMk/>
            <pc:sldMk cId="109857222" sldId="256"/>
            <ac:spMk id="27" creationId="{E91DC736-0EF8-4F87-9146-EBF1D2EE4D3D}"/>
          </ac:spMkLst>
        </pc:spChg>
        <pc:spChg chg="add">
          <ac:chgData name="BHANU PRAKASH BHASKARLA" userId="0564094ba2772c9c" providerId="Windows Live" clId="Web-{C75B81E8-028C-4E35-A39D-1BEB5891D6A8}" dt="2022-11-11T06:30:17.843" v="44"/>
          <ac:spMkLst>
            <pc:docMk/>
            <pc:sldMk cId="109857222" sldId="256"/>
            <ac:spMk id="29" creationId="{097CD68E-23E3-4007-8847-CD0944C4F7BE}"/>
          </ac:spMkLst>
        </pc:spChg>
        <pc:spChg chg="add">
          <ac:chgData name="BHANU PRAKASH BHASKARLA" userId="0564094ba2772c9c" providerId="Windows Live" clId="Web-{C75B81E8-028C-4E35-A39D-1BEB5891D6A8}" dt="2022-11-11T06:30:17.843" v="44"/>
          <ac:spMkLst>
            <pc:docMk/>
            <pc:sldMk cId="109857222" sldId="256"/>
            <ac:spMk id="31" creationId="{AF2F604E-43BE-4DC3-B983-E071523364F8}"/>
          </ac:spMkLst>
        </pc:spChg>
        <pc:spChg chg="add">
          <ac:chgData name="BHANU PRAKASH BHASKARLA" userId="0564094ba2772c9c" providerId="Windows Live" clId="Web-{C75B81E8-028C-4E35-A39D-1BEB5891D6A8}" dt="2022-11-11T06:30:17.843" v="44"/>
          <ac:spMkLst>
            <pc:docMk/>
            <pc:sldMk cId="109857222" sldId="256"/>
            <ac:spMk id="33" creationId="{08C9B587-E65E-4B52-B37C-ABEBB6E87928}"/>
          </ac:spMkLst>
        </pc:spChg>
        <pc:picChg chg="add mod">
          <ac:chgData name="BHANU PRAKASH BHASKARLA" userId="0564094ba2772c9c" providerId="Windows Live" clId="Web-{C75B81E8-028C-4E35-A39D-1BEB5891D6A8}" dt="2022-11-11T06:30:17.843" v="44"/>
          <ac:picMkLst>
            <pc:docMk/>
            <pc:sldMk cId="109857222" sldId="256"/>
            <ac:picMk id="5" creationId="{5A9CCACA-44BF-EA2E-3207-AE716C898F8A}"/>
          </ac:picMkLst>
        </pc:picChg>
        <pc:cxnChg chg="add del">
          <ac:chgData name="BHANU PRAKASH BHASKARLA" userId="0564094ba2772c9c" providerId="Windows Live" clId="Web-{C75B81E8-028C-4E35-A39D-1BEB5891D6A8}" dt="2022-11-11T03:47:56.968" v="35"/>
          <ac:cxnSpMkLst>
            <pc:docMk/>
            <pc:sldMk cId="109857222" sldId="256"/>
            <ac:cxnSpMk id="12" creationId="{AA2EAA10-076F-46BD-8F0F-B9A2FB77A85C}"/>
          </ac:cxnSpMkLst>
        </pc:cxnChg>
        <pc:cxnChg chg="add del">
          <ac:chgData name="BHANU PRAKASH BHASKARLA" userId="0564094ba2772c9c" providerId="Windows Live" clId="Web-{C75B81E8-028C-4E35-A39D-1BEB5891D6A8}" dt="2022-11-11T03:47:56.968" v="35"/>
          <ac:cxnSpMkLst>
            <pc:docMk/>
            <pc:sldMk cId="109857222" sldId="256"/>
            <ac:cxnSpMk id="14" creationId="{D891E407-403B-4764-86C9-33A56D3BCAA3}"/>
          </ac:cxnSpMkLst>
        </pc:cxnChg>
        <pc:cxnChg chg="add del">
          <ac:chgData name="BHANU PRAKASH BHASKARLA" userId="0564094ba2772c9c" providerId="Windows Live" clId="Web-{C75B81E8-028C-4E35-A39D-1BEB5891D6A8}" dt="2022-11-11T06:30:17.843" v="44"/>
          <ac:cxnSpMkLst>
            <pc:docMk/>
            <pc:sldMk cId="109857222" sldId="256"/>
            <ac:cxnSpMk id="21" creationId="{AA2EAA10-076F-46BD-8F0F-B9A2FB77A85C}"/>
          </ac:cxnSpMkLst>
        </pc:cxnChg>
        <pc:cxnChg chg="add del">
          <ac:chgData name="BHANU PRAKASH BHASKARLA" userId="0564094ba2772c9c" providerId="Windows Live" clId="Web-{C75B81E8-028C-4E35-A39D-1BEB5891D6A8}" dt="2022-11-11T06:30:17.843" v="44"/>
          <ac:cxnSpMkLst>
            <pc:docMk/>
            <pc:sldMk cId="109857222" sldId="256"/>
            <ac:cxnSpMk id="22" creationId="{D891E407-403B-4764-86C9-33A56D3BCAA3}"/>
          </ac:cxnSpMkLst>
        </pc:cxnChg>
      </pc:sldChg>
      <pc:sldChg chg="addSp delSp modSp new">
        <pc:chgData name="BHANU PRAKASH BHASKARLA" userId="0564094ba2772c9c" providerId="Windows Live" clId="Web-{C75B81E8-028C-4E35-A39D-1BEB5891D6A8}" dt="2022-11-11T12:09:32.549" v="3378" actId="1076"/>
        <pc:sldMkLst>
          <pc:docMk/>
          <pc:sldMk cId="2065055941" sldId="257"/>
        </pc:sldMkLst>
        <pc:spChg chg="add mod">
          <ac:chgData name="BHANU PRAKASH BHASKARLA" userId="0564094ba2772c9c" providerId="Windows Live" clId="Web-{C75B81E8-028C-4E35-A39D-1BEB5891D6A8}" dt="2022-11-11T09:33:11.429" v="145" actId="14100"/>
          <ac:spMkLst>
            <pc:docMk/>
            <pc:sldMk cId="2065055941" sldId="257"/>
            <ac:spMk id="2" creationId="{715AF62D-202B-9625-D354-0A53FC39C0E0}"/>
          </ac:spMkLst>
        </pc:spChg>
        <pc:spChg chg="del">
          <ac:chgData name="BHANU PRAKASH BHASKARLA" userId="0564094ba2772c9c" providerId="Windows Live" clId="Web-{C75B81E8-028C-4E35-A39D-1BEB5891D6A8}" dt="2022-11-11T03:48:50.750" v="43"/>
          <ac:spMkLst>
            <pc:docMk/>
            <pc:sldMk cId="2065055941" sldId="257"/>
            <ac:spMk id="2" creationId="{91FA77D7-000F-F795-CF9C-392388EEF93C}"/>
          </ac:spMkLst>
        </pc:spChg>
        <pc:spChg chg="del">
          <ac:chgData name="BHANU PRAKASH BHASKARLA" userId="0564094ba2772c9c" providerId="Windows Live" clId="Web-{C75B81E8-028C-4E35-A39D-1BEB5891D6A8}" dt="2022-11-11T03:48:47.625" v="42"/>
          <ac:spMkLst>
            <pc:docMk/>
            <pc:sldMk cId="2065055941" sldId="257"/>
            <ac:spMk id="3" creationId="{B9815CBF-7459-5C31-46FE-14738AFA43E4}"/>
          </ac:spMkLst>
        </pc:spChg>
        <pc:spChg chg="add mod">
          <ac:chgData name="BHANU PRAKASH BHASKARLA" userId="0564094ba2772c9c" providerId="Windows Live" clId="Web-{C75B81E8-028C-4E35-A39D-1BEB5891D6A8}" dt="2022-11-11T09:56:23.106" v="727" actId="1076"/>
          <ac:spMkLst>
            <pc:docMk/>
            <pc:sldMk cId="2065055941" sldId="257"/>
            <ac:spMk id="5" creationId="{F7E86533-83E4-AABD-0387-4FC8FB85F929}"/>
          </ac:spMkLst>
        </pc:spChg>
        <pc:spChg chg="add mod">
          <ac:chgData name="BHANU PRAKASH BHASKARLA" userId="0564094ba2772c9c" providerId="Windows Live" clId="Web-{C75B81E8-028C-4E35-A39D-1BEB5891D6A8}" dt="2022-11-11T09:56:37.638" v="729" actId="20577"/>
          <ac:spMkLst>
            <pc:docMk/>
            <pc:sldMk cId="2065055941" sldId="257"/>
            <ac:spMk id="6" creationId="{F9902138-D30F-C226-4FB8-367F8B0D3F08}"/>
          </ac:spMkLst>
        </pc:spChg>
        <pc:picChg chg="add del mod">
          <ac:chgData name="BHANU PRAKASH BHASKARLA" userId="0564094ba2772c9c" providerId="Windows Live" clId="Web-{C75B81E8-028C-4E35-A39D-1BEB5891D6A8}" dt="2022-11-11T09:35:13.370" v="153"/>
          <ac:picMkLst>
            <pc:docMk/>
            <pc:sldMk cId="2065055941" sldId="257"/>
            <ac:picMk id="3" creationId="{3B0A9330-8545-E332-3947-132C28EB5E9C}"/>
          </ac:picMkLst>
        </pc:picChg>
        <pc:picChg chg="add mod">
          <ac:chgData name="BHANU PRAKASH BHASKARLA" userId="0564094ba2772c9c" providerId="Windows Live" clId="Web-{C75B81E8-028C-4E35-A39D-1BEB5891D6A8}" dt="2022-11-11T12:09:32.549" v="3378" actId="1076"/>
          <ac:picMkLst>
            <pc:docMk/>
            <pc:sldMk cId="2065055941" sldId="257"/>
            <ac:picMk id="4" creationId="{FDFEF586-988E-EA75-7132-7274A1BE1223}"/>
          </ac:picMkLst>
        </pc:picChg>
      </pc:sldChg>
      <pc:sldChg chg="addSp delSp modSp new">
        <pc:chgData name="BHANU PRAKASH BHASKARLA" userId="0564094ba2772c9c" providerId="Windows Live" clId="Web-{C75B81E8-028C-4E35-A39D-1BEB5891D6A8}" dt="2022-11-11T12:09:37.706" v="3379" actId="1076"/>
        <pc:sldMkLst>
          <pc:docMk/>
          <pc:sldMk cId="2068949013" sldId="258"/>
        </pc:sldMkLst>
        <pc:spChg chg="del">
          <ac:chgData name="BHANU PRAKASH BHASKARLA" userId="0564094ba2772c9c" providerId="Windows Live" clId="Web-{C75B81E8-028C-4E35-A39D-1BEB5891D6A8}" dt="2022-11-11T09:47:36.014" v="629"/>
          <ac:spMkLst>
            <pc:docMk/>
            <pc:sldMk cId="2068949013" sldId="258"/>
            <ac:spMk id="2" creationId="{299261C1-25BF-5E17-0BF5-27E346B96723}"/>
          </ac:spMkLst>
        </pc:spChg>
        <pc:spChg chg="del mod">
          <ac:chgData name="BHANU PRAKASH BHASKARLA" userId="0564094ba2772c9c" providerId="Windows Live" clId="Web-{C75B81E8-028C-4E35-A39D-1BEB5891D6A8}" dt="2022-11-11T09:47:32.420" v="628"/>
          <ac:spMkLst>
            <pc:docMk/>
            <pc:sldMk cId="2068949013" sldId="258"/>
            <ac:spMk id="3" creationId="{C021CEB3-F4CC-1D9A-2F86-C22CDCEA952F}"/>
          </ac:spMkLst>
        </pc:spChg>
        <pc:spChg chg="add mod">
          <ac:chgData name="BHANU PRAKASH BHASKARLA" userId="0564094ba2772c9c" providerId="Windows Live" clId="Web-{C75B81E8-028C-4E35-A39D-1BEB5891D6A8}" dt="2022-11-11T09:58:07.875" v="758" actId="1076"/>
          <ac:spMkLst>
            <pc:docMk/>
            <pc:sldMk cId="2068949013" sldId="258"/>
            <ac:spMk id="4" creationId="{4F355ADB-8DFE-814E-5B7B-EA0D56BD71B3}"/>
          </ac:spMkLst>
        </pc:spChg>
        <pc:spChg chg="add">
          <ac:chgData name="BHANU PRAKASH BHASKARLA" userId="0564094ba2772c9c" providerId="Windows Live" clId="Web-{C75B81E8-028C-4E35-A39D-1BEB5891D6A8}" dt="2022-11-11T11:09:44.440" v="2252"/>
          <ac:spMkLst>
            <pc:docMk/>
            <pc:sldMk cId="2068949013" sldId="258"/>
            <ac:spMk id="6" creationId="{2C3689FA-630E-EEA1-048A-7B15A923F81E}"/>
          </ac:spMkLst>
        </pc:spChg>
        <pc:spChg chg="add del mod">
          <ac:chgData name="BHANU PRAKASH BHASKARLA" userId="0564094ba2772c9c" providerId="Windows Live" clId="Web-{C75B81E8-028C-4E35-A39D-1BEB5891D6A8}" dt="2022-11-11T11:15:33.043" v="2373" actId="20577"/>
          <ac:spMkLst>
            <pc:docMk/>
            <pc:sldMk cId="2068949013" sldId="258"/>
            <ac:spMk id="7" creationId="{83BE08D4-6502-F71A-9D96-CF12E79FD10A}"/>
          </ac:spMkLst>
        </pc:spChg>
        <pc:picChg chg="add mod">
          <ac:chgData name="BHANU PRAKASH BHASKARLA" userId="0564094ba2772c9c" providerId="Windows Live" clId="Web-{C75B81E8-028C-4E35-A39D-1BEB5891D6A8}" dt="2022-11-11T12:09:37.706" v="3379" actId="1076"/>
          <ac:picMkLst>
            <pc:docMk/>
            <pc:sldMk cId="2068949013" sldId="258"/>
            <ac:picMk id="5" creationId="{EEF142C3-D66D-D3B0-2824-9B36A1FA9EE5}"/>
          </ac:picMkLst>
        </pc:picChg>
      </pc:sldChg>
      <pc:sldChg chg="addSp delSp modSp new">
        <pc:chgData name="BHANU PRAKASH BHASKARLA" userId="0564094ba2772c9c" providerId="Windows Live" clId="Web-{C75B81E8-028C-4E35-A39D-1BEB5891D6A8}" dt="2022-11-11T12:09:43.565" v="3380" actId="1076"/>
        <pc:sldMkLst>
          <pc:docMk/>
          <pc:sldMk cId="3289396918" sldId="259"/>
        </pc:sldMkLst>
        <pc:spChg chg="del">
          <ac:chgData name="BHANU PRAKASH BHASKARLA" userId="0564094ba2772c9c" providerId="Windows Live" clId="Web-{C75B81E8-028C-4E35-A39D-1BEB5891D6A8}" dt="2022-11-11T09:58:51.079" v="768"/>
          <ac:spMkLst>
            <pc:docMk/>
            <pc:sldMk cId="3289396918" sldId="259"/>
            <ac:spMk id="2" creationId="{C657EFE7-8CF6-2EDD-95A6-7271482F3B0F}"/>
          </ac:spMkLst>
        </pc:spChg>
        <pc:spChg chg="del mod">
          <ac:chgData name="BHANU PRAKASH BHASKARLA" userId="0564094ba2772c9c" providerId="Windows Live" clId="Web-{C75B81E8-028C-4E35-A39D-1BEB5891D6A8}" dt="2022-11-11T09:58:47.516" v="767"/>
          <ac:spMkLst>
            <pc:docMk/>
            <pc:sldMk cId="3289396918" sldId="259"/>
            <ac:spMk id="3" creationId="{D753F94A-46A1-C955-00E7-0040A4C9C732}"/>
          </ac:spMkLst>
        </pc:spChg>
        <pc:spChg chg="add mod">
          <ac:chgData name="BHANU PRAKASH BHASKARLA" userId="0564094ba2772c9c" providerId="Windows Live" clId="Web-{C75B81E8-028C-4E35-A39D-1BEB5891D6A8}" dt="2022-11-11T10:09:39.252" v="890" actId="1076"/>
          <ac:spMkLst>
            <pc:docMk/>
            <pc:sldMk cId="3289396918" sldId="259"/>
            <ac:spMk id="4" creationId="{F2644C9A-5DFA-9351-C475-9DC69066FFA4}"/>
          </ac:spMkLst>
        </pc:spChg>
        <pc:spChg chg="add mod">
          <ac:chgData name="BHANU PRAKASH BHASKARLA" userId="0564094ba2772c9c" providerId="Windows Live" clId="Web-{C75B81E8-028C-4E35-A39D-1BEB5891D6A8}" dt="2022-11-11T10:59:44.643" v="2081" actId="1076"/>
          <ac:spMkLst>
            <pc:docMk/>
            <pc:sldMk cId="3289396918" sldId="259"/>
            <ac:spMk id="6" creationId="{17A76BDB-9228-44BA-96A6-39945F1A3E9A}"/>
          </ac:spMkLst>
        </pc:spChg>
        <pc:spChg chg="add mod">
          <ac:chgData name="BHANU PRAKASH BHASKARLA" userId="0564094ba2772c9c" providerId="Windows Live" clId="Web-{C75B81E8-028C-4E35-A39D-1BEB5891D6A8}" dt="2022-11-11T10:59:44.674" v="2083" actId="1076"/>
          <ac:spMkLst>
            <pc:docMk/>
            <pc:sldMk cId="3289396918" sldId="259"/>
            <ac:spMk id="8" creationId="{BCDB022F-A27B-BFEF-39BB-4CE0A7A1E420}"/>
          </ac:spMkLst>
        </pc:spChg>
        <pc:spChg chg="add mod">
          <ac:chgData name="BHANU PRAKASH BHASKARLA" userId="0564094ba2772c9c" providerId="Windows Live" clId="Web-{C75B81E8-028C-4E35-A39D-1BEB5891D6A8}" dt="2022-11-11T11:00:00.487" v="2089" actId="14100"/>
          <ac:spMkLst>
            <pc:docMk/>
            <pc:sldMk cId="3289396918" sldId="259"/>
            <ac:spMk id="10" creationId="{FEC7FD51-C6C1-E71C-647A-8855FF2761EB}"/>
          </ac:spMkLst>
        </pc:spChg>
        <pc:spChg chg="add mod">
          <ac:chgData name="BHANU PRAKASH BHASKARLA" userId="0564094ba2772c9c" providerId="Windows Live" clId="Web-{C75B81E8-028C-4E35-A39D-1BEB5891D6A8}" dt="2022-11-11T11:04:03.962" v="2213" actId="14100"/>
          <ac:spMkLst>
            <pc:docMk/>
            <pc:sldMk cId="3289396918" sldId="259"/>
            <ac:spMk id="12" creationId="{34AC8916-9795-2C83-02F6-89C1C2D86AB2}"/>
          </ac:spMkLst>
        </pc:spChg>
        <pc:spChg chg="add mod">
          <ac:chgData name="BHANU PRAKASH BHASKARLA" userId="0564094ba2772c9c" providerId="Windows Live" clId="Web-{C75B81E8-028C-4E35-A39D-1BEB5891D6A8}" dt="2022-11-11T10:51:41.599" v="1867" actId="20577"/>
          <ac:spMkLst>
            <pc:docMk/>
            <pc:sldMk cId="3289396918" sldId="259"/>
            <ac:spMk id="13" creationId="{88F5EDC1-F25D-67A0-DF60-E5D2CCBD45ED}"/>
          </ac:spMkLst>
        </pc:spChg>
        <pc:spChg chg="add mod">
          <ac:chgData name="BHANU PRAKASH BHASKARLA" userId="0564094ba2772c9c" providerId="Windows Live" clId="Web-{C75B81E8-028C-4E35-A39D-1BEB5891D6A8}" dt="2022-11-11T10:53:03.852" v="1942" actId="20577"/>
          <ac:spMkLst>
            <pc:docMk/>
            <pc:sldMk cId="3289396918" sldId="259"/>
            <ac:spMk id="14" creationId="{9127667A-0598-F33E-42E5-075FD8EA17DB}"/>
          </ac:spMkLst>
        </pc:spChg>
        <pc:spChg chg="add mod">
          <ac:chgData name="BHANU PRAKASH BHASKARLA" userId="0564094ba2772c9c" providerId="Windows Live" clId="Web-{C75B81E8-028C-4E35-A39D-1BEB5891D6A8}" dt="2022-11-11T10:55:47.200" v="2009" actId="1076"/>
          <ac:spMkLst>
            <pc:docMk/>
            <pc:sldMk cId="3289396918" sldId="259"/>
            <ac:spMk id="17" creationId="{D870414C-51EE-5664-5C79-47851A5A21E3}"/>
          </ac:spMkLst>
        </pc:spChg>
        <pc:spChg chg="add mod">
          <ac:chgData name="BHANU PRAKASH BHASKARLA" userId="0564094ba2772c9c" providerId="Windows Live" clId="Web-{C75B81E8-028C-4E35-A39D-1BEB5891D6A8}" dt="2022-11-11T10:58:01.953" v="2064" actId="20577"/>
          <ac:spMkLst>
            <pc:docMk/>
            <pc:sldMk cId="3289396918" sldId="259"/>
            <ac:spMk id="18" creationId="{9697DDD6-F8CD-577D-D340-AF4E90FCAFB6}"/>
          </ac:spMkLst>
        </pc:spChg>
        <pc:spChg chg="add mod">
          <ac:chgData name="BHANU PRAKASH BHASKARLA" userId="0564094ba2772c9c" providerId="Windows Live" clId="Web-{C75B81E8-028C-4E35-A39D-1BEB5891D6A8}" dt="2022-11-11T11:01:48.975" v="2203" actId="1076"/>
          <ac:spMkLst>
            <pc:docMk/>
            <pc:sldMk cId="3289396918" sldId="259"/>
            <ac:spMk id="23" creationId="{FF8ACBA7-F07D-51AF-E628-FDF8E2DDC190}"/>
          </ac:spMkLst>
        </pc:spChg>
        <pc:picChg chg="add mod">
          <ac:chgData name="BHANU PRAKASH BHASKARLA" userId="0564094ba2772c9c" providerId="Windows Live" clId="Web-{C75B81E8-028C-4E35-A39D-1BEB5891D6A8}" dt="2022-11-11T12:09:43.565" v="3380" actId="1076"/>
          <ac:picMkLst>
            <pc:docMk/>
            <pc:sldMk cId="3289396918" sldId="259"/>
            <ac:picMk id="5" creationId="{9B6E79F5-3D75-2279-965C-3021A1E47BC7}"/>
          </ac:picMkLst>
        </pc:picChg>
        <pc:cxnChg chg="add mod">
          <ac:chgData name="BHANU PRAKASH BHASKARLA" userId="0564094ba2772c9c" providerId="Windows Live" clId="Web-{C75B81E8-028C-4E35-A39D-1BEB5891D6A8}" dt="2022-11-11T11:00:05.925" v="2090" actId="14100"/>
          <ac:cxnSpMkLst>
            <pc:docMk/>
            <pc:sldMk cId="3289396918" sldId="259"/>
            <ac:cxnSpMk id="7" creationId="{CCFBA623-69E4-41DC-580E-BA13ACD387A9}"/>
          </ac:cxnSpMkLst>
        </pc:cxnChg>
        <pc:cxnChg chg="add mod">
          <ac:chgData name="BHANU PRAKASH BHASKARLA" userId="0564094ba2772c9c" providerId="Windows Live" clId="Web-{C75B81E8-028C-4E35-A39D-1BEB5891D6A8}" dt="2022-11-11T10:59:44.690" v="2084" actId="1076"/>
          <ac:cxnSpMkLst>
            <pc:docMk/>
            <pc:sldMk cId="3289396918" sldId="259"/>
            <ac:cxnSpMk id="9" creationId="{FD78EFAC-8DE4-19B9-CF18-ED1F57B46D3C}"/>
          </ac:cxnSpMkLst>
        </pc:cxnChg>
        <pc:cxnChg chg="add mod">
          <ac:chgData name="BHANU PRAKASH BHASKARLA" userId="0564094ba2772c9c" providerId="Windows Live" clId="Web-{C75B81E8-028C-4E35-A39D-1BEB5891D6A8}" dt="2022-11-11T11:02:23.475" v="2210" actId="1076"/>
          <ac:cxnSpMkLst>
            <pc:docMk/>
            <pc:sldMk cId="3289396918" sldId="259"/>
            <ac:cxnSpMk id="11" creationId="{4742CC6B-6352-FDF7-5B6B-7F94D896D3C0}"/>
          </ac:cxnSpMkLst>
        </pc:cxnChg>
        <pc:cxnChg chg="add mod">
          <ac:chgData name="BHANU PRAKASH BHASKARLA" userId="0564094ba2772c9c" providerId="Windows Live" clId="Web-{C75B81E8-028C-4E35-A39D-1BEB5891D6A8}" dt="2022-11-11T10:56:10.903" v="2012" actId="14100"/>
          <ac:cxnSpMkLst>
            <pc:docMk/>
            <pc:sldMk cId="3289396918" sldId="259"/>
            <ac:cxnSpMk id="15" creationId="{AB3007F8-98B6-7EDA-C795-D7AD208D0CB8}"/>
          </ac:cxnSpMkLst>
        </pc:cxnChg>
        <pc:cxnChg chg="add mod">
          <ac:chgData name="BHANU PRAKASH BHASKARLA" userId="0564094ba2772c9c" providerId="Windows Live" clId="Web-{C75B81E8-028C-4E35-A39D-1BEB5891D6A8}" dt="2022-11-11T10:59:44.721" v="2087" actId="1076"/>
          <ac:cxnSpMkLst>
            <pc:docMk/>
            <pc:sldMk cId="3289396918" sldId="259"/>
            <ac:cxnSpMk id="16" creationId="{57C63487-FB4D-B3B6-8E54-CD8FCCC53F4E}"/>
          </ac:cxnSpMkLst>
        </pc:cxnChg>
        <pc:cxnChg chg="add mod">
          <ac:chgData name="BHANU PRAKASH BHASKARLA" userId="0564094ba2772c9c" providerId="Windows Live" clId="Web-{C75B81E8-028C-4E35-A39D-1BEB5891D6A8}" dt="2022-11-11T11:02:15.288" v="2208" actId="14100"/>
          <ac:cxnSpMkLst>
            <pc:docMk/>
            <pc:sldMk cId="3289396918" sldId="259"/>
            <ac:cxnSpMk id="19" creationId="{26D13F8B-85AB-706F-3562-B1ED61E48C7A}"/>
          </ac:cxnSpMkLst>
        </pc:cxnChg>
        <pc:cxnChg chg="add mod">
          <ac:chgData name="BHANU PRAKASH BHASKARLA" userId="0564094ba2772c9c" providerId="Windows Live" clId="Web-{C75B81E8-028C-4E35-A39D-1BEB5891D6A8}" dt="2022-11-11T10:58:30.376" v="2070" actId="1076"/>
          <ac:cxnSpMkLst>
            <pc:docMk/>
            <pc:sldMk cId="3289396918" sldId="259"/>
            <ac:cxnSpMk id="20" creationId="{ECACE9E9-0A2B-8B5B-E76E-FF1AED7BA34A}"/>
          </ac:cxnSpMkLst>
        </pc:cxnChg>
        <pc:cxnChg chg="add mod">
          <ac:chgData name="BHANU PRAKASH BHASKARLA" userId="0564094ba2772c9c" providerId="Windows Live" clId="Web-{C75B81E8-028C-4E35-A39D-1BEB5891D6A8}" dt="2022-11-11T10:58:50.282" v="2074" actId="1076"/>
          <ac:cxnSpMkLst>
            <pc:docMk/>
            <pc:sldMk cId="3289396918" sldId="259"/>
            <ac:cxnSpMk id="21" creationId="{E9AA580F-3396-73FD-6D62-E629040BF1A9}"/>
          </ac:cxnSpMkLst>
        </pc:cxnChg>
        <pc:cxnChg chg="add mod">
          <ac:chgData name="BHANU PRAKASH BHASKARLA" userId="0564094ba2772c9c" providerId="Windows Live" clId="Web-{C75B81E8-028C-4E35-A39D-1BEB5891D6A8}" dt="2022-11-11T11:02:39.132" v="2212" actId="1076"/>
          <ac:cxnSpMkLst>
            <pc:docMk/>
            <pc:sldMk cId="3289396918" sldId="259"/>
            <ac:cxnSpMk id="22" creationId="{AC53C0B0-0A0F-3C07-849B-CC0EF915238F}"/>
          </ac:cxnSpMkLst>
        </pc:cxnChg>
      </pc:sldChg>
      <pc:sldChg chg="addSp delSp modSp new">
        <pc:chgData name="BHANU PRAKASH BHASKARLA" userId="0564094ba2772c9c" providerId="Windows Live" clId="Web-{C75B81E8-028C-4E35-A39D-1BEB5891D6A8}" dt="2022-11-11T12:09:52.143" v="3382" actId="1076"/>
        <pc:sldMkLst>
          <pc:docMk/>
          <pc:sldMk cId="940206580" sldId="260"/>
        </pc:sldMkLst>
        <pc:spChg chg="del mod">
          <ac:chgData name="BHANU PRAKASH BHASKARLA" userId="0564094ba2772c9c" providerId="Windows Live" clId="Web-{C75B81E8-028C-4E35-A39D-1BEB5891D6A8}" dt="2022-11-11T10:01:42.771" v="841"/>
          <ac:spMkLst>
            <pc:docMk/>
            <pc:sldMk cId="940206580" sldId="260"/>
            <ac:spMk id="2" creationId="{9DD92A65-98B0-77AE-95A8-6913FF92654F}"/>
          </ac:spMkLst>
        </pc:spChg>
        <pc:spChg chg="del mod">
          <ac:chgData name="BHANU PRAKASH BHASKARLA" userId="0564094ba2772c9c" providerId="Windows Live" clId="Web-{C75B81E8-028C-4E35-A39D-1BEB5891D6A8}" dt="2022-11-11T10:01:38.818" v="839"/>
          <ac:spMkLst>
            <pc:docMk/>
            <pc:sldMk cId="940206580" sldId="260"/>
            <ac:spMk id="3" creationId="{BD68D7D2-66B8-A5AA-737B-578588F727A2}"/>
          </ac:spMkLst>
        </pc:spChg>
        <pc:spChg chg="add mod">
          <ac:chgData name="BHANU PRAKASH BHASKARLA" userId="0564094ba2772c9c" providerId="Windows Live" clId="Web-{C75B81E8-028C-4E35-A39D-1BEB5891D6A8}" dt="2022-11-11T10:02:47.663" v="872"/>
          <ac:spMkLst>
            <pc:docMk/>
            <pc:sldMk cId="940206580" sldId="260"/>
            <ac:spMk id="4" creationId="{7B943378-DCD0-79D1-2698-B27C4900386F}"/>
          </ac:spMkLst>
        </pc:spChg>
        <pc:spChg chg="add mod">
          <ac:chgData name="BHANU PRAKASH BHASKARLA" userId="0564094ba2772c9c" providerId="Windows Live" clId="Web-{C75B81E8-028C-4E35-A39D-1BEB5891D6A8}" dt="2022-11-11T10:26:44.763" v="1202" actId="14100"/>
          <ac:spMkLst>
            <pc:docMk/>
            <pc:sldMk cId="940206580" sldId="260"/>
            <ac:spMk id="6" creationId="{B6E55CD4-1B27-0F98-84EF-4313A687ED98}"/>
          </ac:spMkLst>
        </pc:spChg>
        <pc:spChg chg="add mod">
          <ac:chgData name="BHANU PRAKASH BHASKARLA" userId="0564094ba2772c9c" providerId="Windows Live" clId="Web-{C75B81E8-028C-4E35-A39D-1BEB5891D6A8}" dt="2022-11-11T10:26:44.763" v="1203" actId="14100"/>
          <ac:spMkLst>
            <pc:docMk/>
            <pc:sldMk cId="940206580" sldId="260"/>
            <ac:spMk id="7" creationId="{7F0ED813-F4EF-5106-E0ED-E7A8E3B00B79}"/>
          </ac:spMkLst>
        </pc:spChg>
        <pc:spChg chg="add mod">
          <ac:chgData name="BHANU PRAKASH BHASKARLA" userId="0564094ba2772c9c" providerId="Windows Live" clId="Web-{C75B81E8-028C-4E35-A39D-1BEB5891D6A8}" dt="2022-11-11T10:26:44.763" v="1204" actId="14100"/>
          <ac:spMkLst>
            <pc:docMk/>
            <pc:sldMk cId="940206580" sldId="260"/>
            <ac:spMk id="8" creationId="{A48E0BD0-8FE8-19DB-95D9-BA557D6B461B}"/>
          </ac:spMkLst>
        </pc:spChg>
        <pc:spChg chg="add mod">
          <ac:chgData name="BHANU PRAKASH BHASKARLA" userId="0564094ba2772c9c" providerId="Windows Live" clId="Web-{C75B81E8-028C-4E35-A39D-1BEB5891D6A8}" dt="2022-11-11T10:26:44.779" v="1205" actId="14100"/>
          <ac:spMkLst>
            <pc:docMk/>
            <pc:sldMk cId="940206580" sldId="260"/>
            <ac:spMk id="9" creationId="{B5478321-4646-97CB-E6B6-C2BEB4E316B3}"/>
          </ac:spMkLst>
        </pc:spChg>
        <pc:spChg chg="add mod">
          <ac:chgData name="BHANU PRAKASH BHASKARLA" userId="0564094ba2772c9c" providerId="Windows Live" clId="Web-{C75B81E8-028C-4E35-A39D-1BEB5891D6A8}" dt="2022-11-11T10:27:02.233" v="1212" actId="14100"/>
          <ac:spMkLst>
            <pc:docMk/>
            <pc:sldMk cId="940206580" sldId="260"/>
            <ac:spMk id="10" creationId="{F7E42098-73E0-C966-B7CF-A92C87B77908}"/>
          </ac:spMkLst>
        </pc:spChg>
        <pc:spChg chg="add mod">
          <ac:chgData name="BHANU PRAKASH BHASKARLA" userId="0564094ba2772c9c" providerId="Windows Live" clId="Web-{C75B81E8-028C-4E35-A39D-1BEB5891D6A8}" dt="2022-11-11T10:26:44.779" v="1207" actId="14100"/>
          <ac:spMkLst>
            <pc:docMk/>
            <pc:sldMk cId="940206580" sldId="260"/>
            <ac:spMk id="11" creationId="{9C1E9131-A0B9-76F5-47BC-877BC8B8FD8C}"/>
          </ac:spMkLst>
        </pc:spChg>
        <pc:spChg chg="add mod">
          <ac:chgData name="BHANU PRAKASH BHASKARLA" userId="0564094ba2772c9c" providerId="Windows Live" clId="Web-{C75B81E8-028C-4E35-A39D-1BEB5891D6A8}" dt="2022-11-11T10:26:44.795" v="1209" actId="14100"/>
          <ac:spMkLst>
            <pc:docMk/>
            <pc:sldMk cId="940206580" sldId="260"/>
            <ac:spMk id="13" creationId="{B4C95128-2CF8-0F1C-FABF-1610C033376F}"/>
          </ac:spMkLst>
        </pc:spChg>
        <pc:spChg chg="add mod">
          <ac:chgData name="BHANU PRAKASH BHASKARLA" userId="0564094ba2772c9c" providerId="Windows Live" clId="Web-{C75B81E8-028C-4E35-A39D-1BEB5891D6A8}" dt="2022-11-11T10:30:48.535" v="1258" actId="1076"/>
          <ac:spMkLst>
            <pc:docMk/>
            <pc:sldMk cId="940206580" sldId="260"/>
            <ac:spMk id="14" creationId="{A146BA2C-BA84-C171-76E0-22687BD66025}"/>
          </ac:spMkLst>
        </pc:spChg>
        <pc:picChg chg="add mod">
          <ac:chgData name="BHANU PRAKASH BHASKARLA" userId="0564094ba2772c9c" providerId="Windows Live" clId="Web-{C75B81E8-028C-4E35-A39D-1BEB5891D6A8}" dt="2022-11-11T12:09:52.143" v="3382" actId="1076"/>
          <ac:picMkLst>
            <pc:docMk/>
            <pc:sldMk cId="940206580" sldId="260"/>
            <ac:picMk id="5" creationId="{E40DC217-CC75-9F3D-DF55-935B776BB40F}"/>
          </ac:picMkLst>
        </pc:picChg>
        <pc:picChg chg="add mod">
          <ac:chgData name="BHANU PRAKASH BHASKARLA" userId="0564094ba2772c9c" providerId="Windows Live" clId="Web-{C75B81E8-028C-4E35-A39D-1BEB5891D6A8}" dt="2022-11-11T11:58:04.656" v="3327" actId="1076"/>
          <ac:picMkLst>
            <pc:docMk/>
            <pc:sldMk cId="940206580" sldId="260"/>
            <ac:picMk id="15" creationId="{21745601-55D6-CD88-449D-D239CE3BADDA}"/>
          </ac:picMkLst>
        </pc:picChg>
        <pc:cxnChg chg="add mod">
          <ac:chgData name="BHANU PRAKASH BHASKARLA" userId="0564094ba2772c9c" providerId="Windows Live" clId="Web-{C75B81E8-028C-4E35-A39D-1BEB5891D6A8}" dt="2022-11-11T10:26:44.795" v="1208" actId="14100"/>
          <ac:cxnSpMkLst>
            <pc:docMk/>
            <pc:sldMk cId="940206580" sldId="260"/>
            <ac:cxnSpMk id="12" creationId="{F290957F-0AB5-2636-69A2-911E2A101B09}"/>
          </ac:cxnSpMkLst>
        </pc:cxnChg>
      </pc:sldChg>
      <pc:sldChg chg="addSp delSp modSp new">
        <pc:chgData name="BHANU PRAKASH BHASKARLA" userId="0564094ba2772c9c" providerId="Windows Live" clId="Web-{C75B81E8-028C-4E35-A39D-1BEB5891D6A8}" dt="2022-11-11T11:36:20.028" v="2946" actId="1076"/>
        <pc:sldMkLst>
          <pc:docMk/>
          <pc:sldMk cId="1790492056" sldId="261"/>
        </pc:sldMkLst>
        <pc:spChg chg="del">
          <ac:chgData name="BHANU PRAKASH BHASKARLA" userId="0564094ba2772c9c" providerId="Windows Live" clId="Web-{C75B81E8-028C-4E35-A39D-1BEB5891D6A8}" dt="2022-11-11T10:03:09.273" v="875"/>
          <ac:spMkLst>
            <pc:docMk/>
            <pc:sldMk cId="1790492056" sldId="261"/>
            <ac:spMk id="2" creationId="{C7C71E4A-E6B3-7C63-AA24-DC1D4F13F90A}"/>
          </ac:spMkLst>
        </pc:spChg>
        <pc:spChg chg="del">
          <ac:chgData name="BHANU PRAKASH BHASKARLA" userId="0564094ba2772c9c" providerId="Windows Live" clId="Web-{C75B81E8-028C-4E35-A39D-1BEB5891D6A8}" dt="2022-11-11T10:03:06.460" v="874"/>
          <ac:spMkLst>
            <pc:docMk/>
            <pc:sldMk cId="1790492056" sldId="261"/>
            <ac:spMk id="3" creationId="{AB39F165-C828-3897-D92A-D08D17272C41}"/>
          </ac:spMkLst>
        </pc:spChg>
        <pc:spChg chg="add mod">
          <ac:chgData name="BHANU PRAKASH BHASKARLA" userId="0564094ba2772c9c" providerId="Windows Live" clId="Web-{C75B81E8-028C-4E35-A39D-1BEB5891D6A8}" dt="2022-11-11T10:13:34.461" v="929" actId="1076"/>
          <ac:spMkLst>
            <pc:docMk/>
            <pc:sldMk cId="1790492056" sldId="261"/>
            <ac:spMk id="4" creationId="{28C4B78A-36EC-BCA7-D69A-C3FD695EDC51}"/>
          </ac:spMkLst>
        </pc:spChg>
        <pc:spChg chg="add del">
          <ac:chgData name="BHANU PRAKASH BHASKARLA" userId="0564094ba2772c9c" providerId="Windows Live" clId="Web-{C75B81E8-028C-4E35-A39D-1BEB5891D6A8}" dt="2022-11-11T11:21:27.755" v="2493"/>
          <ac:spMkLst>
            <pc:docMk/>
            <pc:sldMk cId="1790492056" sldId="261"/>
            <ac:spMk id="6" creationId="{3DDDF51E-5033-82DC-0BBA-CFB86A7067AF}"/>
          </ac:spMkLst>
        </pc:spChg>
        <pc:spChg chg="add mod">
          <ac:chgData name="BHANU PRAKASH BHASKARLA" userId="0564094ba2772c9c" providerId="Windows Live" clId="Web-{C75B81E8-028C-4E35-A39D-1BEB5891D6A8}" dt="2022-11-11T11:33:07.789" v="2853" actId="1076"/>
          <ac:spMkLst>
            <pc:docMk/>
            <pc:sldMk cId="1790492056" sldId="261"/>
            <ac:spMk id="18" creationId="{C85F7DAF-343C-9882-EFB6-E0731EB6A0CF}"/>
          </ac:spMkLst>
        </pc:spChg>
        <pc:spChg chg="add mod">
          <ac:chgData name="BHANU PRAKASH BHASKARLA" userId="0564094ba2772c9c" providerId="Windows Live" clId="Web-{C75B81E8-028C-4E35-A39D-1BEB5891D6A8}" dt="2022-11-11T11:33:07.789" v="2854" actId="1076"/>
          <ac:spMkLst>
            <pc:docMk/>
            <pc:sldMk cId="1790492056" sldId="261"/>
            <ac:spMk id="19" creationId="{ACE0A19F-F3D6-F8D4-8611-7B5F4FE4E5B2}"/>
          </ac:spMkLst>
        </pc:spChg>
        <pc:spChg chg="add mod">
          <ac:chgData name="BHANU PRAKASH BHASKARLA" userId="0564094ba2772c9c" providerId="Windows Live" clId="Web-{C75B81E8-028C-4E35-A39D-1BEB5891D6A8}" dt="2022-11-11T11:33:07.805" v="2856" actId="1076"/>
          <ac:spMkLst>
            <pc:docMk/>
            <pc:sldMk cId="1790492056" sldId="261"/>
            <ac:spMk id="21" creationId="{7A0277EB-F8E5-2BD4-F66A-519D84D7FB7A}"/>
          </ac:spMkLst>
        </pc:spChg>
        <pc:spChg chg="add mod">
          <ac:chgData name="BHANU PRAKASH BHASKARLA" userId="0564094ba2772c9c" providerId="Windows Live" clId="Web-{C75B81E8-028C-4E35-A39D-1BEB5891D6A8}" dt="2022-11-11T11:33:14.242" v="2863" actId="14100"/>
          <ac:spMkLst>
            <pc:docMk/>
            <pc:sldMk cId="1790492056" sldId="261"/>
            <ac:spMk id="22" creationId="{34633286-39D3-6782-0A11-C8628DF31A86}"/>
          </ac:spMkLst>
        </pc:spChg>
        <pc:spChg chg="add mod">
          <ac:chgData name="BHANU PRAKASH BHASKARLA" userId="0564094ba2772c9c" providerId="Windows Live" clId="Web-{C75B81E8-028C-4E35-A39D-1BEB5891D6A8}" dt="2022-11-11T11:35:00.261" v="2917" actId="20577"/>
          <ac:spMkLst>
            <pc:docMk/>
            <pc:sldMk cId="1790492056" sldId="261"/>
            <ac:spMk id="23" creationId="{6394772C-8505-512E-1CBB-57E8BE5206C8}"/>
          </ac:spMkLst>
        </pc:spChg>
        <pc:spChg chg="add mod">
          <ac:chgData name="BHANU PRAKASH BHASKARLA" userId="0564094ba2772c9c" providerId="Windows Live" clId="Web-{C75B81E8-028C-4E35-A39D-1BEB5891D6A8}" dt="2022-11-11T11:36:15.903" v="2944" actId="1076"/>
          <ac:spMkLst>
            <pc:docMk/>
            <pc:sldMk cId="1790492056" sldId="261"/>
            <ac:spMk id="25" creationId="{80CF9F76-8F75-0F6F-1047-06F3CB22C2D6}"/>
          </ac:spMkLst>
        </pc:spChg>
        <pc:spChg chg="add mod">
          <ac:chgData name="BHANU PRAKASH BHASKARLA" userId="0564094ba2772c9c" providerId="Windows Live" clId="Web-{C75B81E8-028C-4E35-A39D-1BEB5891D6A8}" dt="2022-11-11T11:36:15.903" v="2945" actId="1076"/>
          <ac:spMkLst>
            <pc:docMk/>
            <pc:sldMk cId="1790492056" sldId="261"/>
            <ac:spMk id="26" creationId="{9757674F-3D83-AD78-FF5C-982B82E33631}"/>
          </ac:spMkLst>
        </pc:spChg>
        <pc:spChg chg="add mod">
          <ac:chgData name="BHANU PRAKASH BHASKARLA" userId="0564094ba2772c9c" providerId="Windows Live" clId="Web-{C75B81E8-028C-4E35-A39D-1BEB5891D6A8}" dt="2022-11-11T11:36:20.028" v="2946" actId="1076"/>
          <ac:spMkLst>
            <pc:docMk/>
            <pc:sldMk cId="1790492056" sldId="261"/>
            <ac:spMk id="27" creationId="{6C133A3D-67EF-2D98-98B8-9B66661C1E9B}"/>
          </ac:spMkLst>
        </pc:spChg>
        <pc:spChg chg="add mod">
          <ac:chgData name="BHANU PRAKASH BHASKARLA" userId="0564094ba2772c9c" providerId="Windows Live" clId="Web-{C75B81E8-028C-4E35-A39D-1BEB5891D6A8}" dt="2022-11-11T11:35:50.559" v="2938" actId="1076"/>
          <ac:spMkLst>
            <pc:docMk/>
            <pc:sldMk cId="1790492056" sldId="261"/>
            <ac:spMk id="28" creationId="{43CAB4EF-B6F1-65E2-1B90-DB67801DB626}"/>
          </ac:spMkLst>
        </pc:spChg>
        <pc:graphicFrameChg chg="add del mod modGraphic">
          <ac:chgData name="BHANU PRAKASH BHASKARLA" userId="0564094ba2772c9c" providerId="Windows Live" clId="Web-{C75B81E8-028C-4E35-A39D-1BEB5891D6A8}" dt="2022-11-11T11:22:17.163" v="2495"/>
          <ac:graphicFrameMkLst>
            <pc:docMk/>
            <pc:sldMk cId="1790492056" sldId="261"/>
            <ac:graphicFrameMk id="7" creationId="{0101ABEE-6227-1F55-64DA-5D1122A6A0BD}"/>
          </ac:graphicFrameMkLst>
        </pc:graphicFrameChg>
        <pc:picChg chg="add mod">
          <ac:chgData name="BHANU PRAKASH BHASKARLA" userId="0564094ba2772c9c" providerId="Windows Live" clId="Web-{C75B81E8-028C-4E35-A39D-1BEB5891D6A8}" dt="2022-11-11T10:28:49.079" v="1215" actId="1076"/>
          <ac:picMkLst>
            <pc:docMk/>
            <pc:sldMk cId="1790492056" sldId="261"/>
            <ac:picMk id="5" creationId="{DCD8B0B0-55F8-3E0D-A804-60FB222C743A}"/>
          </ac:picMkLst>
        </pc:picChg>
        <pc:cxnChg chg="add mod">
          <ac:chgData name="BHANU PRAKASH BHASKARLA" userId="0564094ba2772c9c" providerId="Windows Live" clId="Web-{C75B81E8-028C-4E35-A39D-1BEB5891D6A8}" dt="2022-11-11T11:33:07.789" v="2855" actId="1076"/>
          <ac:cxnSpMkLst>
            <pc:docMk/>
            <pc:sldMk cId="1790492056" sldId="261"/>
            <ac:cxnSpMk id="20" creationId="{B6D22970-732D-E98F-3F0B-D774F58A6D56}"/>
          </ac:cxnSpMkLst>
        </pc:cxnChg>
        <pc:cxnChg chg="add mod">
          <ac:chgData name="BHANU PRAKASH BHASKARLA" userId="0564094ba2772c9c" providerId="Windows Live" clId="Web-{C75B81E8-028C-4E35-A39D-1BEB5891D6A8}" dt="2022-11-11T11:33:07.820" v="2859" actId="1076"/>
          <ac:cxnSpMkLst>
            <pc:docMk/>
            <pc:sldMk cId="1790492056" sldId="261"/>
            <ac:cxnSpMk id="24" creationId="{98071FE1-9CA7-BBC2-3E57-4ADBD5F29E4A}"/>
          </ac:cxnSpMkLst>
        </pc:cxnChg>
      </pc:sldChg>
      <pc:sldChg chg="addSp delSp modSp new">
        <pc:chgData name="BHANU PRAKASH BHASKARLA" userId="0564094ba2772c9c" providerId="Windows Live" clId="Web-{C75B81E8-028C-4E35-A39D-1BEB5891D6A8}" dt="2022-11-11T12:05:47.715" v="3377" actId="14100"/>
        <pc:sldMkLst>
          <pc:docMk/>
          <pc:sldMk cId="1721100470" sldId="262"/>
        </pc:sldMkLst>
        <pc:spChg chg="del">
          <ac:chgData name="BHANU PRAKASH BHASKARLA" userId="0564094ba2772c9c" providerId="Windows Live" clId="Web-{C75B81E8-028C-4E35-A39D-1BEB5891D6A8}" dt="2022-11-11T10:03:47.446" v="879"/>
          <ac:spMkLst>
            <pc:docMk/>
            <pc:sldMk cId="1721100470" sldId="262"/>
            <ac:spMk id="2" creationId="{781F6FDE-C065-F7C8-4F5F-7F2C3A5C19A1}"/>
          </ac:spMkLst>
        </pc:spChg>
        <pc:spChg chg="del mod">
          <ac:chgData name="BHANU PRAKASH BHASKARLA" userId="0564094ba2772c9c" providerId="Windows Live" clId="Web-{C75B81E8-028C-4E35-A39D-1BEB5891D6A8}" dt="2022-11-11T10:03:43.696" v="878"/>
          <ac:spMkLst>
            <pc:docMk/>
            <pc:sldMk cId="1721100470" sldId="262"/>
            <ac:spMk id="3" creationId="{0A1F43ED-F9A3-D38B-B60C-26C9A5705941}"/>
          </ac:spMkLst>
        </pc:spChg>
        <pc:spChg chg="add mod">
          <ac:chgData name="BHANU PRAKASH BHASKARLA" userId="0564094ba2772c9c" providerId="Windows Live" clId="Web-{C75B81E8-028C-4E35-A39D-1BEB5891D6A8}" dt="2022-11-11T11:55:10.980" v="3320" actId="1076"/>
          <ac:spMkLst>
            <pc:docMk/>
            <pc:sldMk cId="1721100470" sldId="262"/>
            <ac:spMk id="4" creationId="{290905F6-7D4B-AF96-8353-67AF31DEB513}"/>
          </ac:spMkLst>
        </pc:spChg>
        <pc:spChg chg="add mod">
          <ac:chgData name="BHANU PRAKASH BHASKARLA" userId="0564094ba2772c9c" providerId="Windows Live" clId="Web-{C75B81E8-028C-4E35-A39D-1BEB5891D6A8}" dt="2022-11-11T11:49:10.392" v="3241" actId="14100"/>
          <ac:spMkLst>
            <pc:docMk/>
            <pc:sldMk cId="1721100470" sldId="262"/>
            <ac:spMk id="5" creationId="{BD1B00F5-BA12-C96A-74B9-1F0DFE4C9FF1}"/>
          </ac:spMkLst>
        </pc:spChg>
        <pc:spChg chg="add mod">
          <ac:chgData name="BHANU PRAKASH BHASKARLA" userId="0564094ba2772c9c" providerId="Windows Live" clId="Web-{C75B81E8-028C-4E35-A39D-1BEB5891D6A8}" dt="2022-11-11T12:05:32.387" v="3374" actId="1076"/>
          <ac:spMkLst>
            <pc:docMk/>
            <pc:sldMk cId="1721100470" sldId="262"/>
            <ac:spMk id="6" creationId="{670E8548-7FE6-46E7-9893-F0551F3B6FED}"/>
          </ac:spMkLst>
        </pc:spChg>
        <pc:spChg chg="add mod">
          <ac:chgData name="BHANU PRAKASH BHASKARLA" userId="0564094ba2772c9c" providerId="Windows Live" clId="Web-{C75B81E8-028C-4E35-A39D-1BEB5891D6A8}" dt="2022-11-11T12:02:56.398" v="3355" actId="1076"/>
          <ac:spMkLst>
            <pc:docMk/>
            <pc:sldMk cId="1721100470" sldId="262"/>
            <ac:spMk id="7" creationId="{A67A9580-ED4B-486F-116F-0192FFDEF1B9}"/>
          </ac:spMkLst>
        </pc:spChg>
        <pc:spChg chg="add mod">
          <ac:chgData name="BHANU PRAKASH BHASKARLA" userId="0564094ba2772c9c" providerId="Windows Live" clId="Web-{C75B81E8-028C-4E35-A39D-1BEB5891D6A8}" dt="2022-11-11T11:49:33.409" v="3249" actId="1076"/>
          <ac:spMkLst>
            <pc:docMk/>
            <pc:sldMk cId="1721100470" sldId="262"/>
            <ac:spMk id="10" creationId="{FB6DB000-B22F-C71F-0F76-4D706C885E9F}"/>
          </ac:spMkLst>
        </pc:spChg>
        <pc:spChg chg="add mod">
          <ac:chgData name="BHANU PRAKASH BHASKARLA" userId="0564094ba2772c9c" providerId="Windows Live" clId="Web-{C75B81E8-028C-4E35-A39D-1BEB5891D6A8}" dt="2022-11-11T11:49:33.409" v="3251" actId="1076"/>
          <ac:spMkLst>
            <pc:docMk/>
            <pc:sldMk cId="1721100470" sldId="262"/>
            <ac:spMk id="11" creationId="{CDD1734F-1378-417C-48E0-78DA5E4BC7E1}"/>
          </ac:spMkLst>
        </pc:spChg>
        <pc:spChg chg="add mod">
          <ac:chgData name="BHANU PRAKASH BHASKARLA" userId="0564094ba2772c9c" providerId="Windows Live" clId="Web-{C75B81E8-028C-4E35-A39D-1BEB5891D6A8}" dt="2022-11-11T11:49:33.409" v="3250" actId="1076"/>
          <ac:spMkLst>
            <pc:docMk/>
            <pc:sldMk cId="1721100470" sldId="262"/>
            <ac:spMk id="14" creationId="{08D75B1B-3EAF-C596-A7FA-1213C25BB2A7}"/>
          </ac:spMkLst>
        </pc:spChg>
        <pc:spChg chg="add mod">
          <ac:chgData name="BHANU PRAKASH BHASKARLA" userId="0564094ba2772c9c" providerId="Windows Live" clId="Web-{C75B81E8-028C-4E35-A39D-1BEB5891D6A8}" dt="2022-11-11T12:05:47.715" v="3377" actId="14100"/>
          <ac:spMkLst>
            <pc:docMk/>
            <pc:sldMk cId="1721100470" sldId="262"/>
            <ac:spMk id="15" creationId="{1255A720-9F73-BD91-A9F4-67DA67495CD4}"/>
          </ac:spMkLst>
        </pc:spChg>
        <pc:spChg chg="add mod">
          <ac:chgData name="BHANU PRAKASH BHASKARLA" userId="0564094ba2772c9c" providerId="Windows Live" clId="Web-{C75B81E8-028C-4E35-A39D-1BEB5891D6A8}" dt="2022-11-11T11:53:15.164" v="3295" actId="1076"/>
          <ac:spMkLst>
            <pc:docMk/>
            <pc:sldMk cId="1721100470" sldId="262"/>
            <ac:spMk id="18" creationId="{772308AE-A361-C453-E4C7-EBEEC4F3484D}"/>
          </ac:spMkLst>
        </pc:spChg>
        <pc:spChg chg="add mod">
          <ac:chgData name="BHANU PRAKASH BHASKARLA" userId="0564094ba2772c9c" providerId="Windows Live" clId="Web-{C75B81E8-028C-4E35-A39D-1BEB5891D6A8}" dt="2022-11-11T11:54:27.385" v="3314"/>
          <ac:spMkLst>
            <pc:docMk/>
            <pc:sldMk cId="1721100470" sldId="262"/>
            <ac:spMk id="21" creationId="{450DAC9C-D518-D063-39F2-49EC7C108E6E}"/>
          </ac:spMkLst>
        </pc:spChg>
        <pc:picChg chg="add del mod">
          <ac:chgData name="BHANU PRAKASH BHASKARLA" userId="0564094ba2772c9c" providerId="Windows Live" clId="Web-{C75B81E8-028C-4E35-A39D-1BEB5891D6A8}" dt="2022-11-11T11:57:57.250" v="3325"/>
          <ac:picMkLst>
            <pc:docMk/>
            <pc:sldMk cId="1721100470" sldId="262"/>
            <ac:picMk id="22" creationId="{F2568C4A-016F-7F32-659B-3E1AB6A16F78}"/>
          </ac:picMkLst>
        </pc:picChg>
        <pc:picChg chg="add del mod">
          <ac:chgData name="BHANU PRAKASH BHASKARLA" userId="0564094ba2772c9c" providerId="Windows Live" clId="Web-{C75B81E8-028C-4E35-A39D-1BEB5891D6A8}" dt="2022-11-11T11:59:11.877" v="3332"/>
          <ac:picMkLst>
            <pc:docMk/>
            <pc:sldMk cId="1721100470" sldId="262"/>
            <ac:picMk id="23" creationId="{186A547C-2931-7732-EC5D-0BE707B5EE11}"/>
          </ac:picMkLst>
        </pc:picChg>
        <pc:picChg chg="add del mod">
          <ac:chgData name="BHANU PRAKASH BHASKARLA" userId="0564094ba2772c9c" providerId="Windows Live" clId="Web-{C75B81E8-028C-4E35-A39D-1BEB5891D6A8}" dt="2022-11-11T12:00:03.441" v="3341"/>
          <ac:picMkLst>
            <pc:docMk/>
            <pc:sldMk cId="1721100470" sldId="262"/>
            <ac:picMk id="24" creationId="{7EA10254-06E0-2EC6-769A-0EEE526B174B}"/>
          </ac:picMkLst>
        </pc:picChg>
        <pc:picChg chg="add mod">
          <ac:chgData name="BHANU PRAKASH BHASKARLA" userId="0564094ba2772c9c" providerId="Windows Live" clId="Web-{C75B81E8-028C-4E35-A39D-1BEB5891D6A8}" dt="2022-11-11T12:01:30.943" v="3350" actId="1076"/>
          <ac:picMkLst>
            <pc:docMk/>
            <pc:sldMk cId="1721100470" sldId="262"/>
            <ac:picMk id="25" creationId="{441F8CA6-6A38-3624-0CEF-83CB1B0F695D}"/>
          </ac:picMkLst>
        </pc:picChg>
        <pc:cxnChg chg="add mod">
          <ac:chgData name="BHANU PRAKASH BHASKARLA" userId="0564094ba2772c9c" providerId="Windows Live" clId="Web-{C75B81E8-028C-4E35-A39D-1BEB5891D6A8}" dt="2022-11-11T11:49:22.268" v="3244" actId="14100"/>
          <ac:cxnSpMkLst>
            <pc:docMk/>
            <pc:sldMk cId="1721100470" sldId="262"/>
            <ac:cxnSpMk id="8" creationId="{CCB69DE3-99DC-4C17-90A6-4F97E0281C80}"/>
          </ac:cxnSpMkLst>
        </pc:cxnChg>
        <pc:cxnChg chg="add mod">
          <ac:chgData name="BHANU PRAKASH BHASKARLA" userId="0564094ba2772c9c" providerId="Windows Live" clId="Web-{C75B81E8-028C-4E35-A39D-1BEB5891D6A8}" dt="2022-11-11T11:49:33.393" v="3246" actId="1076"/>
          <ac:cxnSpMkLst>
            <pc:docMk/>
            <pc:sldMk cId="1721100470" sldId="262"/>
            <ac:cxnSpMk id="9" creationId="{0299A674-6AB9-B3EC-32CA-E76AB77D68E0}"/>
          </ac:cxnSpMkLst>
        </pc:cxnChg>
        <pc:cxnChg chg="add mod">
          <ac:chgData name="BHANU PRAKASH BHASKARLA" userId="0564094ba2772c9c" providerId="Windows Live" clId="Web-{C75B81E8-028C-4E35-A39D-1BEB5891D6A8}" dt="2022-11-11T11:49:33.393" v="3247" actId="1076"/>
          <ac:cxnSpMkLst>
            <pc:docMk/>
            <pc:sldMk cId="1721100470" sldId="262"/>
            <ac:cxnSpMk id="12" creationId="{C4304BCD-24F8-BA8E-147B-514634419F75}"/>
          </ac:cxnSpMkLst>
        </pc:cxnChg>
        <pc:cxnChg chg="add mod">
          <ac:chgData name="BHANU PRAKASH BHASKARLA" userId="0564094ba2772c9c" providerId="Windows Live" clId="Web-{C75B81E8-028C-4E35-A39D-1BEB5891D6A8}" dt="2022-11-11T12:04:25.072" v="3363" actId="1076"/>
          <ac:cxnSpMkLst>
            <pc:docMk/>
            <pc:sldMk cId="1721100470" sldId="262"/>
            <ac:cxnSpMk id="13" creationId="{D06EA548-1480-B40D-43F1-D608FE935124}"/>
          </ac:cxnSpMkLst>
        </pc:cxnChg>
        <pc:cxnChg chg="add mod">
          <ac:chgData name="BHANU PRAKASH BHASKARLA" userId="0564094ba2772c9c" providerId="Windows Live" clId="Web-{C75B81E8-028C-4E35-A39D-1BEB5891D6A8}" dt="2022-11-11T11:52:23.585" v="3281" actId="14100"/>
          <ac:cxnSpMkLst>
            <pc:docMk/>
            <pc:sldMk cId="1721100470" sldId="262"/>
            <ac:cxnSpMk id="16" creationId="{929ADD46-0617-6917-AEC9-C1C8889E2BBA}"/>
          </ac:cxnSpMkLst>
        </pc:cxnChg>
        <pc:cxnChg chg="add mod">
          <ac:chgData name="BHANU PRAKASH BHASKARLA" userId="0564094ba2772c9c" providerId="Windows Live" clId="Web-{C75B81E8-028C-4E35-A39D-1BEB5891D6A8}" dt="2022-11-11T11:52:35.929" v="3285" actId="14100"/>
          <ac:cxnSpMkLst>
            <pc:docMk/>
            <pc:sldMk cId="1721100470" sldId="262"/>
            <ac:cxnSpMk id="17" creationId="{433B57BE-FE40-9645-1EF1-CE426D2670F8}"/>
          </ac:cxnSpMkLst>
        </pc:cxnChg>
        <pc:cxnChg chg="add mod">
          <ac:chgData name="BHANU PRAKASH BHASKARLA" userId="0564094ba2772c9c" providerId="Windows Live" clId="Web-{C75B81E8-028C-4E35-A39D-1BEB5891D6A8}" dt="2022-11-11T11:54:35.182" v="3315" actId="1076"/>
          <ac:cxnSpMkLst>
            <pc:docMk/>
            <pc:sldMk cId="1721100470" sldId="262"/>
            <ac:cxnSpMk id="19" creationId="{E135B426-EEFF-20E7-EC92-E1F1FF048A61}"/>
          </ac:cxnSpMkLst>
        </pc:cxnChg>
        <pc:cxnChg chg="add mod">
          <ac:chgData name="BHANU PRAKASH BHASKARLA" userId="0564094ba2772c9c" providerId="Windows Live" clId="Web-{C75B81E8-028C-4E35-A39D-1BEB5891D6A8}" dt="2022-11-11T11:54:52.026" v="3318" actId="14100"/>
          <ac:cxnSpMkLst>
            <pc:docMk/>
            <pc:sldMk cId="1721100470" sldId="262"/>
            <ac:cxnSpMk id="20" creationId="{71A211BE-654A-7297-A2AB-9F52140C75BE}"/>
          </ac:cxnSpMkLst>
        </pc:cxnChg>
      </pc:sldChg>
      <pc:sldChg chg="addSp delSp modSp new mod setBg">
        <pc:chgData name="BHANU PRAKASH BHASKARLA" userId="0564094ba2772c9c" providerId="Windows Live" clId="Web-{C75B81E8-028C-4E35-A39D-1BEB5891D6A8}" dt="2022-11-11T12:04:06.228" v="3362"/>
        <pc:sldMkLst>
          <pc:docMk/>
          <pc:sldMk cId="3176668179" sldId="263"/>
        </pc:sldMkLst>
        <pc:spChg chg="del">
          <ac:chgData name="BHANU PRAKASH BHASKARLA" userId="0564094ba2772c9c" providerId="Windows Live" clId="Web-{C75B81E8-028C-4E35-A39D-1BEB5891D6A8}" dt="2022-11-11T10:04:01.352" v="883"/>
          <ac:spMkLst>
            <pc:docMk/>
            <pc:sldMk cId="3176668179" sldId="263"/>
            <ac:spMk id="2" creationId="{B2843424-1708-622A-76BE-19373C44590D}"/>
          </ac:spMkLst>
        </pc:spChg>
        <pc:spChg chg="del mod">
          <ac:chgData name="BHANU PRAKASH BHASKARLA" userId="0564094ba2772c9c" providerId="Windows Live" clId="Web-{C75B81E8-028C-4E35-A39D-1BEB5891D6A8}" dt="2022-11-11T10:03:57.024" v="882"/>
          <ac:spMkLst>
            <pc:docMk/>
            <pc:sldMk cId="3176668179" sldId="263"/>
            <ac:spMk id="3" creationId="{EC6252C9-7344-3EE7-5C5A-1923ABF77D24}"/>
          </ac:spMkLst>
        </pc:spChg>
        <pc:spChg chg="add del mod">
          <ac:chgData name="BHANU PRAKASH BHASKARLA" userId="0564094ba2772c9c" providerId="Windows Live" clId="Web-{C75B81E8-028C-4E35-A39D-1BEB5891D6A8}" dt="2022-11-11T11:07:28.015" v="2216"/>
          <ac:spMkLst>
            <pc:docMk/>
            <pc:sldMk cId="3176668179" sldId="263"/>
            <ac:spMk id="4" creationId="{D5F87C42-BF53-93B7-E519-13101E0E0B44}"/>
          </ac:spMkLst>
        </pc:spChg>
        <pc:spChg chg="add del mod">
          <ac:chgData name="BHANU PRAKASH BHASKARLA" userId="0564094ba2772c9c" providerId="Windows Live" clId="Web-{C75B81E8-028C-4E35-A39D-1BEB5891D6A8}" dt="2022-11-11T12:03:59.384" v="3360"/>
          <ac:spMkLst>
            <pc:docMk/>
            <pc:sldMk cId="3176668179" sldId="263"/>
            <ac:spMk id="7" creationId="{F32A013F-4169-A110-F183-FBB087A53FC2}"/>
          </ac:spMkLst>
        </pc:spChg>
        <pc:spChg chg="add del mod">
          <ac:chgData name="BHANU PRAKASH BHASKARLA" userId="0564094ba2772c9c" providerId="Windows Live" clId="Web-{C75B81E8-028C-4E35-A39D-1BEB5891D6A8}" dt="2022-11-11T12:03:59.384" v="3359"/>
          <ac:spMkLst>
            <pc:docMk/>
            <pc:sldMk cId="3176668179" sldId="263"/>
            <ac:spMk id="8" creationId="{B4E0A7CE-F1AB-DBAA-E618-04E82FFEEE87}"/>
          </ac:spMkLst>
        </pc:spChg>
        <pc:spChg chg="add">
          <ac:chgData name="BHANU PRAKASH BHASKARLA" userId="0564094ba2772c9c" providerId="Windows Live" clId="Web-{C75B81E8-028C-4E35-A39D-1BEB5891D6A8}" dt="2022-11-11T12:04:06.228" v="3362"/>
          <ac:spMkLst>
            <pc:docMk/>
            <pc:sldMk cId="3176668179" sldId="263"/>
            <ac:spMk id="10" creationId="{21D65652-273D-9127-F0B9-1603519473C8}"/>
          </ac:spMkLst>
        </pc:spChg>
        <pc:spChg chg="add">
          <ac:chgData name="BHANU PRAKASH BHASKARLA" userId="0564094ba2772c9c" providerId="Windows Live" clId="Web-{C75B81E8-028C-4E35-A39D-1BEB5891D6A8}" dt="2022-11-11T11:07:46.859" v="2220"/>
          <ac:spMkLst>
            <pc:docMk/>
            <pc:sldMk cId="3176668179" sldId="263"/>
            <ac:spMk id="11" creationId="{42A4FC2C-047E-45A5-965D-8E1E3BF09BC6}"/>
          </ac:spMkLst>
        </pc:spChg>
        <pc:spChg chg="add">
          <ac:chgData name="BHANU PRAKASH BHASKARLA" userId="0564094ba2772c9c" providerId="Windows Live" clId="Web-{C75B81E8-028C-4E35-A39D-1BEB5891D6A8}" dt="2022-11-11T12:04:06.228" v="3362"/>
          <ac:spMkLst>
            <pc:docMk/>
            <pc:sldMk cId="3176668179" sldId="263"/>
            <ac:spMk id="12" creationId="{EAE25C87-E78D-B82F-B740-6B4BB8FF50A2}"/>
          </ac:spMkLst>
        </pc:spChg>
        <pc:picChg chg="add del mod">
          <ac:chgData name="BHANU PRAKASH BHASKARLA" userId="0564094ba2772c9c" providerId="Windows Live" clId="Web-{C75B81E8-028C-4E35-A39D-1BEB5891D6A8}" dt="2022-11-11T11:06:24.482" v="2215"/>
          <ac:picMkLst>
            <pc:docMk/>
            <pc:sldMk cId="3176668179" sldId="263"/>
            <ac:picMk id="5" creationId="{CF538D0E-C668-E7B0-2ED1-EAB1342E2097}"/>
          </ac:picMkLst>
        </pc:picChg>
        <pc:picChg chg="add del mod">
          <ac:chgData name="BHANU PRAKASH BHASKARLA" userId="0564094ba2772c9c" providerId="Windows Live" clId="Web-{C75B81E8-028C-4E35-A39D-1BEB5891D6A8}" dt="2022-11-11T12:03:37.602" v="3356"/>
          <ac:picMkLst>
            <pc:docMk/>
            <pc:sldMk cId="3176668179" sldId="263"/>
            <ac:picMk id="6" creationId="{B9E31455-6645-2B66-2106-8A702992D818}"/>
          </ac:picMkLst>
        </pc:picChg>
        <pc:picChg chg="add mod">
          <ac:chgData name="BHANU PRAKASH BHASKARLA" userId="0564094ba2772c9c" providerId="Windows Live" clId="Web-{C75B81E8-028C-4E35-A39D-1BEB5891D6A8}" dt="2022-11-11T12:04:04.103" v="3361" actId="14100"/>
          <ac:picMkLst>
            <pc:docMk/>
            <pc:sldMk cId="3176668179" sldId="263"/>
            <ac:picMk id="9" creationId="{CBF557EC-2735-7298-5BB9-EE6AC9B15C6D}"/>
          </ac:picMkLst>
        </pc:picChg>
      </pc:sldChg>
      <pc:sldChg chg="addSp delSp modSp new">
        <pc:chgData name="BHANU PRAKASH BHASKARLA" userId="0564094ba2772c9c" providerId="Windows Live" clId="Web-{C75B81E8-028C-4E35-A39D-1BEB5891D6A8}" dt="2022-11-11T11:20:50.551" v="2491" actId="1076"/>
        <pc:sldMkLst>
          <pc:docMk/>
          <pc:sldMk cId="309829646" sldId="264"/>
        </pc:sldMkLst>
        <pc:spChg chg="del">
          <ac:chgData name="BHANU PRAKASH BHASKARLA" userId="0564094ba2772c9c" providerId="Windows Live" clId="Web-{C75B81E8-028C-4E35-A39D-1BEB5891D6A8}" dt="2022-11-11T11:15:47.528" v="2377"/>
          <ac:spMkLst>
            <pc:docMk/>
            <pc:sldMk cId="309829646" sldId="264"/>
            <ac:spMk id="2" creationId="{32AE16AF-FC8A-C809-79E0-FC1DC4B0F79C}"/>
          </ac:spMkLst>
        </pc:spChg>
        <pc:spChg chg="del mod">
          <ac:chgData name="BHANU PRAKASH BHASKARLA" userId="0564094ba2772c9c" providerId="Windows Live" clId="Web-{C75B81E8-028C-4E35-A39D-1BEB5891D6A8}" dt="2022-11-11T11:15:45.887" v="2376"/>
          <ac:spMkLst>
            <pc:docMk/>
            <pc:sldMk cId="309829646" sldId="264"/>
            <ac:spMk id="3" creationId="{FD5C7CE1-D451-E8BD-2F04-3CA646954E0B}"/>
          </ac:spMkLst>
        </pc:spChg>
        <pc:spChg chg="add del mod">
          <ac:chgData name="BHANU PRAKASH BHASKARLA" userId="0564094ba2772c9c" providerId="Windows Live" clId="Web-{C75B81E8-028C-4E35-A39D-1BEB5891D6A8}" dt="2022-11-11T11:16:51.092" v="2391" actId="14100"/>
          <ac:spMkLst>
            <pc:docMk/>
            <pc:sldMk cId="309829646" sldId="264"/>
            <ac:spMk id="4" creationId="{1A351E8D-0FE9-5221-8291-6AB05ADD26FA}"/>
          </ac:spMkLst>
        </pc:spChg>
        <pc:spChg chg="add mod">
          <ac:chgData name="BHANU PRAKASH BHASKARLA" userId="0564094ba2772c9c" providerId="Windows Live" clId="Web-{C75B81E8-028C-4E35-A39D-1BEB5891D6A8}" dt="2022-11-11T11:17:25.311" v="2405" actId="1076"/>
          <ac:spMkLst>
            <pc:docMk/>
            <pc:sldMk cId="309829646" sldId="264"/>
            <ac:spMk id="5" creationId="{96CD4D40-98E4-02D2-83CD-55928D9509B9}"/>
          </ac:spMkLst>
        </pc:spChg>
        <pc:spChg chg="add mod">
          <ac:chgData name="BHANU PRAKASH BHASKARLA" userId="0564094ba2772c9c" providerId="Windows Live" clId="Web-{C75B81E8-028C-4E35-A39D-1BEB5891D6A8}" dt="2022-11-11T11:18:58.470" v="2446" actId="20577"/>
          <ac:spMkLst>
            <pc:docMk/>
            <pc:sldMk cId="309829646" sldId="264"/>
            <ac:spMk id="6" creationId="{A587B296-A0C6-2C73-DEE9-B65826C6F0CC}"/>
          </ac:spMkLst>
        </pc:spChg>
        <pc:spChg chg="add mod">
          <ac:chgData name="BHANU PRAKASH BHASKARLA" userId="0564094ba2772c9c" providerId="Windows Live" clId="Web-{C75B81E8-028C-4E35-A39D-1BEB5891D6A8}" dt="2022-11-11T11:20:03.503" v="2482" actId="1076"/>
          <ac:spMkLst>
            <pc:docMk/>
            <pc:sldMk cId="309829646" sldId="264"/>
            <ac:spMk id="7" creationId="{CD258D34-2C37-07E9-73B3-46AAEF45463A}"/>
          </ac:spMkLst>
        </pc:spChg>
        <pc:picChg chg="add mod">
          <ac:chgData name="BHANU PRAKASH BHASKARLA" userId="0564094ba2772c9c" providerId="Windows Live" clId="Web-{C75B81E8-028C-4E35-A39D-1BEB5891D6A8}" dt="2022-11-11T11:20:50.551" v="2491" actId="1076"/>
          <ac:picMkLst>
            <pc:docMk/>
            <pc:sldMk cId="309829646" sldId="264"/>
            <ac:picMk id="8" creationId="{B82491DF-726A-BF65-0DFF-36E2736F1605}"/>
          </ac:picMkLst>
        </pc:picChg>
      </pc:sldChg>
      <pc:sldMasterChg chg="add del addSldLayout delSldLayout">
        <pc:chgData name="BHANU PRAKASH BHASKARLA" userId="0564094ba2772c9c" providerId="Windows Live" clId="Web-{C75B81E8-028C-4E35-A39D-1BEB5891D6A8}" dt="2022-11-11T03:48:06.156" v="37"/>
        <pc:sldMasterMkLst>
          <pc:docMk/>
          <pc:sldMasterMk cId="2460954070" sldId="2147483660"/>
        </pc:sldMasterMkLst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HANU PRAKASH BHASKARLA" userId="0564094ba2772c9c" providerId="Windows Live" clId="Web-{C75B81E8-028C-4E35-A39D-1BEB5891D6A8}" dt="2022-11-11T03:48:06.156" v="37"/>
        <pc:sldMasterMkLst>
          <pc:docMk/>
          <pc:sldMasterMk cId="2811601123" sldId="2147483698"/>
        </pc:sldMasterMkLst>
        <pc:sldLayoutChg chg="add del">
          <pc:chgData name="BHANU PRAKASH BHASKARLA" userId="0564094ba2772c9c" providerId="Windows Live" clId="Web-{C75B81E8-028C-4E35-A39D-1BEB5891D6A8}" dt="2022-11-11T03:48:06.156" v="37"/>
          <pc:sldLayoutMkLst>
            <pc:docMk/>
            <pc:sldMasterMk cId="2811601123" sldId="2147483698"/>
            <pc:sldLayoutMk cId="2635502272" sldId="214748369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A9CCACA-44BF-EA2E-3207-AE716C898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" r="23010" b="75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DFE30-A74F-2170-A35B-8F7CB9211FE7}"/>
              </a:ext>
            </a:extLst>
          </p:cNvPr>
          <p:cNvSpPr txBox="1"/>
          <p:nvPr/>
        </p:nvSpPr>
        <p:spPr>
          <a:xfrm>
            <a:off x="276698" y="2560099"/>
            <a:ext cx="9127319" cy="6305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1" dirty="0">
                <a:latin typeface="Garamond"/>
                <a:ea typeface="+mj-ea"/>
                <a:cs typeface="+mj-cs"/>
              </a:rPr>
              <a:t>IIIT Sri City – Emids Healthcare Hackathon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AF62D-202B-9625-D354-0A53FC39C0E0}"/>
              </a:ext>
            </a:extLst>
          </p:cNvPr>
          <p:cNvSpPr txBox="1"/>
          <p:nvPr/>
        </p:nvSpPr>
        <p:spPr>
          <a:xfrm>
            <a:off x="3299051" y="74468"/>
            <a:ext cx="533658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i="1" dirty="0">
                <a:latin typeface="Garamond"/>
                <a:ea typeface="Calibri"/>
                <a:cs typeface="Calibri"/>
              </a:rPr>
              <a:t>What are we trying to solve ?</a:t>
            </a:r>
            <a:endParaRPr lang="en-GB" sz="3200" b="1" i="1" dirty="0">
              <a:latin typeface="Garamond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DFEF586-988E-EA75-7132-7274A1BE1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0000">
            <a:off x="8791305" y="200835"/>
            <a:ext cx="719767" cy="73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E86533-83E4-AABD-0387-4FC8FB85F929}"/>
              </a:ext>
            </a:extLst>
          </p:cNvPr>
          <p:cNvSpPr txBox="1"/>
          <p:nvPr/>
        </p:nvSpPr>
        <p:spPr>
          <a:xfrm>
            <a:off x="461828" y="1335692"/>
            <a:ext cx="1127710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 u="sng" dirty="0">
                <a:latin typeface="Garamond"/>
              </a:rPr>
              <a:t>Problem Statement:</a:t>
            </a:r>
          </a:p>
          <a:p>
            <a:r>
              <a:rPr lang="en-GB" sz="2400" i="1" dirty="0">
                <a:latin typeface="Garamond"/>
              </a:rPr>
              <a:t>To be able to enter a prescription with structured data in a software system, within a comparable time to hand written prescription.</a:t>
            </a:r>
            <a:endParaRPr lang="en-GB"/>
          </a:p>
          <a:p>
            <a:endParaRPr lang="en-GB" sz="2400" i="1" dirty="0">
              <a:latin typeface="Garamond"/>
            </a:endParaRPr>
          </a:p>
          <a:p>
            <a:r>
              <a:rPr lang="en-GB" sz="2400" b="1" i="1" u="sng" dirty="0">
                <a:latin typeface="Garamond"/>
              </a:rPr>
              <a:t>Constraints :</a:t>
            </a:r>
          </a:p>
          <a:p>
            <a:pPr marL="342900" indent="-342900">
              <a:buFont typeface="Arial"/>
              <a:buChar char="•"/>
            </a:pPr>
            <a:r>
              <a:rPr lang="en-GB" sz="2400" i="1" dirty="0">
                <a:latin typeface="Garamond"/>
              </a:rPr>
              <a:t>Structured components of a prescription are: Medication Name with RxNORM code, dosage, route, frequency, and additional instructions.</a:t>
            </a:r>
          </a:p>
          <a:p>
            <a:pPr marL="342900" indent="-342900">
              <a:buFont typeface="Arial"/>
              <a:buChar char="•"/>
            </a:pPr>
            <a:r>
              <a:rPr lang="en-GB" sz="2400" b="1" i="1" dirty="0">
                <a:latin typeface="Garamond"/>
              </a:rPr>
              <a:t>Medication Name, dosage, and RxNORM code</a:t>
            </a:r>
            <a:r>
              <a:rPr lang="en-GB" sz="2400" i="1" dirty="0">
                <a:latin typeface="Garamond"/>
              </a:rPr>
              <a:t>, will be available in an </a:t>
            </a:r>
            <a:r>
              <a:rPr lang="en-GB" sz="2400" b="1" i="1" dirty="0">
                <a:latin typeface="Garamond"/>
              </a:rPr>
              <a:t>industry standard drug database</a:t>
            </a:r>
            <a:r>
              <a:rPr lang="en-GB" sz="2400" i="1" dirty="0">
                <a:latin typeface="Garamond"/>
              </a:rPr>
              <a:t>, which needs to be integrated into the solution.</a:t>
            </a:r>
          </a:p>
          <a:p>
            <a:pPr marL="342900" indent="-342900">
              <a:buFont typeface="Arial"/>
              <a:buChar char="•"/>
            </a:pPr>
            <a:endParaRPr lang="en-GB" sz="2400" i="1" dirty="0">
              <a:latin typeface="Garamond"/>
            </a:endParaRPr>
          </a:p>
          <a:p>
            <a:r>
              <a:rPr lang="en-GB" sz="2400" b="1" i="1" u="sng" dirty="0">
                <a:latin typeface="Garamond"/>
              </a:rPr>
              <a:t>To – Be:</a:t>
            </a:r>
          </a:p>
          <a:p>
            <a:pPr>
              <a:buFont typeface="Arial"/>
            </a:pPr>
            <a:r>
              <a:rPr lang="en-GB" sz="2400" i="1" dirty="0">
                <a:latin typeface="Garamond"/>
              </a:rPr>
              <a:t>The data entry burden of prescriptions should be reduced, and be comparable to that of hand written prescription.</a:t>
            </a:r>
          </a:p>
          <a:p>
            <a:pPr>
              <a:buFont typeface="Arial"/>
            </a:pPr>
            <a:r>
              <a:rPr lang="en-GB" sz="2400" i="1" dirty="0">
                <a:latin typeface="Garamond"/>
              </a:rPr>
              <a:t>User can create a prescription for one drug within 30-45 seconds.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F9902138-D30F-C226-4FB8-367F8B0D3F08}"/>
              </a:ext>
            </a:extLst>
          </p:cNvPr>
          <p:cNvSpPr txBox="1"/>
          <p:nvPr/>
        </p:nvSpPr>
        <p:spPr>
          <a:xfrm>
            <a:off x="4551552" y="732606"/>
            <a:ext cx="2466515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i="1" dirty="0">
                <a:latin typeface="Garamond"/>
                <a:ea typeface="Calibri"/>
                <a:cs typeface="Calibri"/>
              </a:rPr>
              <a:t>Fast entry of eRx</a:t>
            </a:r>
            <a:endParaRPr lang="en-GB" sz="2800" i="1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6505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55ADB-8DFE-814E-5B7B-EA0D56BD71B3}"/>
              </a:ext>
            </a:extLst>
          </p:cNvPr>
          <p:cNvSpPr txBox="1"/>
          <p:nvPr/>
        </p:nvSpPr>
        <p:spPr>
          <a:xfrm>
            <a:off x="3106468" y="1915"/>
            <a:ext cx="530812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i="1" dirty="0">
                <a:latin typeface="Garamond"/>
                <a:ea typeface="Calibri"/>
                <a:cs typeface="Calibri"/>
              </a:rPr>
              <a:t>How are we trying to solve?</a:t>
            </a:r>
            <a:endParaRPr lang="en-GB" sz="3200" b="1" i="1" dirty="0">
              <a:latin typeface="Garamond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EF142C3-D66D-D3B0-2824-9B36A1FA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000">
            <a:off x="8518136" y="186457"/>
            <a:ext cx="791654" cy="806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689FA-630E-EEA1-048A-7B15A923F81E}"/>
              </a:ext>
            </a:extLst>
          </p:cNvPr>
          <p:cNvSpPr txBox="1"/>
          <p:nvPr/>
        </p:nvSpPr>
        <p:spPr>
          <a:xfrm>
            <a:off x="694266" y="931333"/>
            <a:ext cx="406400" cy="9990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E08D4-6502-F71A-9D96-CF12E79FD10A}"/>
              </a:ext>
            </a:extLst>
          </p:cNvPr>
          <p:cNvSpPr txBox="1"/>
          <p:nvPr/>
        </p:nvSpPr>
        <p:spPr>
          <a:xfrm>
            <a:off x="691710" y="1035490"/>
            <a:ext cx="1114724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i="1" dirty="0">
                <a:latin typeface="Garamond"/>
                <a:ea typeface="+mn-lt"/>
                <a:cs typeface="+mn-lt"/>
              </a:rPr>
              <a:t>In our machine learning journey, more often than not, we have found that feature pre-processing is a more effective technique in improving our evaluation metric than any other step, like choosing a model algorithm, hyperparameter tuning, etc. We are following six stages for developing a model.</a:t>
            </a:r>
          </a:p>
          <a:p>
            <a:endParaRPr lang="en-GB" sz="2400" i="1" dirty="0">
              <a:latin typeface="Garamond"/>
              <a:ea typeface="Calibri"/>
              <a:cs typeface="Calibri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The Six stages are as follows:</a:t>
            </a:r>
            <a:endParaRPr lang="en-GB" sz="2400" i="1">
              <a:latin typeface="Garamond"/>
              <a:ea typeface="+mn-lt"/>
              <a:cs typeface="+mn-lt"/>
            </a:endParaRPr>
          </a:p>
          <a:p>
            <a:r>
              <a:rPr lang="en-GB" sz="2400" b="1" i="1" u="sng" dirty="0">
                <a:latin typeface="Garamond"/>
                <a:ea typeface="+mn-lt"/>
                <a:cs typeface="+mn-lt"/>
              </a:rPr>
              <a:t>Define an Machine Learning Problem and To propose a solution:</a:t>
            </a:r>
            <a:endParaRPr lang="en-GB" sz="2400" i="1" u="sng" dirty="0">
              <a:latin typeface="Garamond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In this part of the Model, The Problem is to reduce the Entry time of the Patients and ease of maintaining the Patient's prescription details.</a:t>
            </a:r>
            <a:endParaRPr lang="en-GB" sz="2400" i="1">
              <a:latin typeface="Garamond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The Solution is to train a model which can take the Prescription from the stored Database and format it into a Hand-Written Prescription.</a:t>
            </a:r>
            <a:endParaRPr lang="en-GB" sz="2400" i="1">
              <a:latin typeface="Garamond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Here, we provide as many datasets as possible and train the model in an efficient way.</a:t>
            </a:r>
            <a:endParaRPr lang="en-GB" i="1" dirty="0">
              <a:latin typeface="Garamond"/>
            </a:endParaRPr>
          </a:p>
          <a:p>
            <a:r>
              <a:rPr lang="en-GB" sz="2400" b="1" i="1" u="sng" dirty="0">
                <a:latin typeface="Garamond"/>
                <a:ea typeface="+mn-lt"/>
                <a:cs typeface="+mn-lt"/>
              </a:rPr>
              <a:t>Constructing the Dataset:</a:t>
            </a:r>
            <a:endParaRPr lang="en-GB" sz="2400" b="1" i="1" u="sng">
              <a:latin typeface="Garamond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In general, machine learning depends heavily on the data.</a:t>
            </a:r>
            <a:endParaRPr lang="en-GB" i="1" dirty="0">
              <a:latin typeface="Garamond"/>
              <a:ea typeface="+mn-lt"/>
              <a:cs typeface="+mn-lt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It’s the most crucial aspect that makes algorithm training possible.</a:t>
            </a:r>
            <a:endParaRPr lang="en-GB" i="1">
              <a:latin typeface="Garamond"/>
            </a:endParaRPr>
          </a:p>
          <a:p>
            <a:r>
              <a:rPr lang="en-GB" sz="2400" dirty="0">
                <a:ea typeface="+mn-lt"/>
                <a:cs typeface="+mn-lt"/>
              </a:rPr>
              <a:t> 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9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1E8D-0FE9-5221-8291-6AB05ADD26FA}"/>
              </a:ext>
            </a:extLst>
          </p:cNvPr>
          <p:cNvSpPr txBox="1"/>
          <p:nvPr/>
        </p:nvSpPr>
        <p:spPr>
          <a:xfrm>
            <a:off x="745066" y="423333"/>
            <a:ext cx="105664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i="1" dirty="0">
                <a:latin typeface="Garamond"/>
              </a:rPr>
              <a:t>The basic need and the best way to train a model is to have a good dataset. Before we train a model, We need a Dataset. For our Application, The Datasets we used are the Text and Numerical datasets.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D4D40-98E4-02D2-83CD-55928D9509B9}"/>
              </a:ext>
            </a:extLst>
          </p:cNvPr>
          <p:cNvSpPr txBox="1"/>
          <p:nvPr/>
        </p:nvSpPr>
        <p:spPr>
          <a:xfrm>
            <a:off x="739315" y="1427512"/>
            <a:ext cx="103124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 u="sng" dirty="0">
                <a:latin typeface="Garamond"/>
                <a:ea typeface="+mn-lt"/>
                <a:cs typeface="+mn-lt"/>
              </a:rPr>
              <a:t>Transforming the Dataset and Selecting the Required Features:</a:t>
            </a:r>
            <a:endParaRPr lang="en-US" sz="2400" b="1" i="1">
              <a:latin typeface="Garamond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From the present Database, we have to reduce the redundancies and segregate the Data together.</a:t>
            </a:r>
            <a:endParaRPr lang="en-GB" sz="2400" i="1">
              <a:latin typeface="Garamond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The "NULL" Attributes in any column is managed accordingly and trained our model.</a:t>
            </a:r>
            <a:endParaRPr lang="en-GB" sz="2400" i="1" dirty="0">
              <a:latin typeface="Garamo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7B296-A0C6-2C73-DEE9-B65826C6F0CC}"/>
              </a:ext>
            </a:extLst>
          </p:cNvPr>
          <p:cNvSpPr txBox="1"/>
          <p:nvPr/>
        </p:nvSpPr>
        <p:spPr>
          <a:xfrm>
            <a:off x="732607" y="2695276"/>
            <a:ext cx="95334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 u="sng" dirty="0">
                <a:latin typeface="Garamond"/>
                <a:ea typeface="+mn-lt"/>
                <a:cs typeface="+mn-lt"/>
              </a:rPr>
              <a:t>Choose and Train a Model</a:t>
            </a:r>
          </a:p>
          <a:p>
            <a:r>
              <a:rPr lang="en-GB" sz="2400" b="1" i="1" u="sng" dirty="0">
                <a:latin typeface="Garamond"/>
                <a:ea typeface="+mn-lt"/>
                <a:cs typeface="+mn-lt"/>
              </a:rPr>
              <a:t>Using the Model to make Predictions:</a:t>
            </a:r>
            <a:endParaRPr lang="en-GB" sz="2400" b="1" i="1" u="sng">
              <a:latin typeface="Garamond"/>
              <a:ea typeface="Calibri"/>
              <a:cs typeface="Calibri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The prediction of our Model is that, the user can enter the medication details in a prompt window and further process it into a Hand-Written type prescription with other details along with the prescribed medications. The model is very user-friendly and any user can use it with ease.</a:t>
            </a:r>
            <a:endParaRPr lang="en-GB" sz="2400" i="1" dirty="0">
              <a:latin typeface="Garamon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58D34-2C37-07E9-73B3-46AAEF45463A}"/>
              </a:ext>
            </a:extLst>
          </p:cNvPr>
          <p:cNvSpPr txBox="1"/>
          <p:nvPr/>
        </p:nvSpPr>
        <p:spPr>
          <a:xfrm>
            <a:off x="727494" y="5135911"/>
            <a:ext cx="104699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 u="sng" dirty="0">
                <a:latin typeface="Garamond"/>
                <a:ea typeface="Calibri"/>
                <a:cs typeface="Calibri"/>
              </a:rPr>
              <a:t>Test and Validate the model:</a:t>
            </a: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The model we are developing is that it can take the Input for a Prescription through a Prompt</a:t>
            </a:r>
            <a:endParaRPr lang="en-GB" sz="2400" i="1" dirty="0" err="1">
              <a:latin typeface="Garamond"/>
            </a:endParaRPr>
          </a:p>
          <a:p>
            <a:r>
              <a:rPr lang="en-GB" sz="2400" i="1" dirty="0">
                <a:latin typeface="Garamond"/>
                <a:ea typeface="+mn-lt"/>
                <a:cs typeface="+mn-lt"/>
              </a:rPr>
              <a:t>and translate it into a hand written and Digital Prescription format.</a:t>
            </a:r>
            <a:endParaRPr lang="en-GB" sz="2400" i="1" dirty="0">
              <a:latin typeface="Garamond"/>
            </a:endParaRP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82491DF-726A-BF65-0DFF-36E2736F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900000">
            <a:off x="11133375" y="5860387"/>
            <a:ext cx="1064823" cy="7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44C9A-5DFA-9351-C475-9DC69066FFA4}"/>
              </a:ext>
            </a:extLst>
          </p:cNvPr>
          <p:cNvSpPr txBox="1"/>
          <p:nvPr/>
        </p:nvSpPr>
        <p:spPr>
          <a:xfrm>
            <a:off x="-7029" y="7029"/>
            <a:ext cx="5613559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i="1" dirty="0">
                <a:latin typeface="Garamond"/>
                <a:ea typeface="Calibri"/>
                <a:cs typeface="Calibri"/>
              </a:rPr>
              <a:t>            Business Model Canvas</a:t>
            </a:r>
            <a:endParaRPr lang="en-GB" sz="3200" b="1" i="1" dirty="0">
              <a:latin typeface="Garamond"/>
            </a:endParaRPr>
          </a:p>
        </p:txBody>
      </p:sp>
      <p:pic>
        <p:nvPicPr>
          <p:cNvPr id="5" name="Picture 5" descr="A picture containing shoji, building, looking, window&#10;&#10;Description automatically generated">
            <a:extLst>
              <a:ext uri="{FF2B5EF4-FFF2-40B4-BE49-F238E27FC236}">
                <a16:creationId xmlns:a16="http://schemas.microsoft.com/office/drawing/2014/main" id="{9B6E79F5-3D75-2279-965C-3021A1E4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960000">
            <a:off x="5673305" y="344225"/>
            <a:ext cx="1291087" cy="749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76BDB-9228-44BA-96A6-39945F1A3E9A}"/>
              </a:ext>
            </a:extLst>
          </p:cNvPr>
          <p:cNvSpPr txBox="1"/>
          <p:nvPr/>
        </p:nvSpPr>
        <p:spPr>
          <a:xfrm>
            <a:off x="9159336" y="1487577"/>
            <a:ext cx="338826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 dirty="0">
                <a:latin typeface="Garamond"/>
                <a:ea typeface="Calibri"/>
                <a:cs typeface="Calibri"/>
              </a:rPr>
              <a:t>Customer Segments</a:t>
            </a:r>
          </a:p>
          <a:p>
            <a:endParaRPr lang="en-GB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Medical Insurance</a:t>
            </a:r>
          </a:p>
          <a:p>
            <a:pPr marL="342900" indent="-34290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Medical Services</a:t>
            </a:r>
          </a:p>
          <a:p>
            <a:pPr marL="342900" indent="-34290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Hospitals</a:t>
            </a:r>
          </a:p>
          <a:p>
            <a:pPr marL="342900" indent="-34290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Managed Care</a:t>
            </a:r>
          </a:p>
          <a:p>
            <a:pPr marL="342900" indent="-34290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Pharmacies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FBA623-69E4-41DC-580E-BA13ACD387A9}"/>
              </a:ext>
            </a:extLst>
          </p:cNvPr>
          <p:cNvCxnSpPr/>
          <p:nvPr/>
        </p:nvCxnSpPr>
        <p:spPr>
          <a:xfrm>
            <a:off x="8872806" y="1518786"/>
            <a:ext cx="8628" cy="34016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DB022F-A27B-BFEF-39BB-4CE0A7A1E420}"/>
              </a:ext>
            </a:extLst>
          </p:cNvPr>
          <p:cNvSpPr txBox="1"/>
          <p:nvPr/>
        </p:nvSpPr>
        <p:spPr>
          <a:xfrm>
            <a:off x="5842002" y="1519208"/>
            <a:ext cx="2981863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 dirty="0">
                <a:latin typeface="Garamond"/>
                <a:ea typeface="Calibri"/>
                <a:cs typeface="Calibri"/>
              </a:rPr>
              <a:t>Customer Relationships</a:t>
            </a:r>
          </a:p>
          <a:p>
            <a:endParaRPr lang="en-GB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Save doctor's and pharmacist's time</a:t>
            </a:r>
          </a:p>
          <a:p>
            <a:pPr marL="342900" indent="-34290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Enables Availability of essential data to pharmacy and insurance companies</a:t>
            </a:r>
          </a:p>
          <a:p>
            <a:endParaRPr lang="en-GB" dirty="0">
              <a:ea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78EFAC-8DE4-19B9-CF18-ED1F57B46D3C}"/>
              </a:ext>
            </a:extLst>
          </p:cNvPr>
          <p:cNvCxnSpPr/>
          <p:nvPr/>
        </p:nvCxnSpPr>
        <p:spPr>
          <a:xfrm flipV="1">
            <a:off x="5894896" y="3682221"/>
            <a:ext cx="2754701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FD51-C6C1-E71C-647A-8855FF2761EB}"/>
              </a:ext>
            </a:extLst>
          </p:cNvPr>
          <p:cNvSpPr txBox="1"/>
          <p:nvPr/>
        </p:nvSpPr>
        <p:spPr>
          <a:xfrm>
            <a:off x="5920276" y="3993710"/>
            <a:ext cx="277067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 i="1" dirty="0">
                <a:latin typeface="Garamond"/>
                <a:ea typeface="Calibri"/>
                <a:cs typeface="Calibri"/>
              </a:rPr>
              <a:t>Channels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PC Software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42CC6B-6352-FDF7-5B6B-7F94D896D3C0}"/>
              </a:ext>
            </a:extLst>
          </p:cNvPr>
          <p:cNvCxnSpPr/>
          <p:nvPr/>
        </p:nvCxnSpPr>
        <p:spPr>
          <a:xfrm flipV="1">
            <a:off x="5921853" y="5118158"/>
            <a:ext cx="6003983" cy="201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AC8916-9795-2C83-02F6-89C1C2D86AB2}"/>
              </a:ext>
            </a:extLst>
          </p:cNvPr>
          <p:cNvSpPr txBox="1"/>
          <p:nvPr/>
        </p:nvSpPr>
        <p:spPr>
          <a:xfrm>
            <a:off x="3132666" y="1524000"/>
            <a:ext cx="21844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 dirty="0">
                <a:latin typeface="Garamond"/>
                <a:ea typeface="Calibri"/>
                <a:cs typeface="Calibri"/>
              </a:rPr>
              <a:t>Value Proposition</a:t>
            </a:r>
          </a:p>
          <a:p>
            <a:endParaRPr lang="en-GB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Streamline the entry of prescription by doctors or pharmacists</a:t>
            </a: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Essential data to insurance companies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5EDC1-F25D-67A0-DF60-E5D2CCBD45ED}"/>
              </a:ext>
            </a:extLst>
          </p:cNvPr>
          <p:cNvSpPr txBox="1"/>
          <p:nvPr/>
        </p:nvSpPr>
        <p:spPr>
          <a:xfrm>
            <a:off x="355600" y="1557866"/>
            <a:ext cx="243840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 dirty="0">
                <a:latin typeface="Garamond"/>
                <a:ea typeface="Calibri"/>
                <a:cs typeface="Calibri"/>
              </a:rPr>
              <a:t>Key Activities</a:t>
            </a:r>
          </a:p>
          <a:p>
            <a:endParaRPr lang="en-GB" sz="2000" b="1" i="1" dirty="0">
              <a:latin typeface="Garamond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Medical Software development</a:t>
            </a: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Drug data and Patient prescription records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7667A-0598-F33E-42E5-075FD8EA17DB}"/>
              </a:ext>
            </a:extLst>
          </p:cNvPr>
          <p:cNvSpPr txBox="1"/>
          <p:nvPr/>
        </p:nvSpPr>
        <p:spPr>
          <a:xfrm>
            <a:off x="389466" y="3708399"/>
            <a:ext cx="225213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 dirty="0">
                <a:latin typeface="Garamond"/>
                <a:ea typeface="Calibri"/>
                <a:cs typeface="Calibri"/>
              </a:rPr>
              <a:t>Key Resources</a:t>
            </a:r>
          </a:p>
          <a:p>
            <a:endParaRPr lang="en-GB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Software Development Team</a:t>
            </a: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Staff</a:t>
            </a: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Industry Standard Drug 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3007F8-98B6-7EDA-C795-D7AD208D0CB8}"/>
              </a:ext>
            </a:extLst>
          </p:cNvPr>
          <p:cNvCxnSpPr/>
          <p:nvPr/>
        </p:nvCxnSpPr>
        <p:spPr>
          <a:xfrm>
            <a:off x="2827127" y="1511601"/>
            <a:ext cx="23005" cy="52276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C63487-FB4D-B3B6-8E54-CD8FCCC53F4E}"/>
              </a:ext>
            </a:extLst>
          </p:cNvPr>
          <p:cNvCxnSpPr>
            <a:cxnSpLocks/>
          </p:cNvCxnSpPr>
          <p:nvPr/>
        </p:nvCxnSpPr>
        <p:spPr>
          <a:xfrm flipH="1">
            <a:off x="5768735" y="1525978"/>
            <a:ext cx="5750" cy="35454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70414C-51EE-5664-5C79-47851A5A21E3}"/>
              </a:ext>
            </a:extLst>
          </p:cNvPr>
          <p:cNvSpPr txBox="1"/>
          <p:nvPr/>
        </p:nvSpPr>
        <p:spPr>
          <a:xfrm>
            <a:off x="396495" y="5905580"/>
            <a:ext cx="21732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 dirty="0">
                <a:latin typeface="Garamond"/>
                <a:ea typeface="Calibri"/>
                <a:cs typeface="Calibri"/>
              </a:rPr>
              <a:t>Key Partners</a:t>
            </a: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Physicians</a:t>
            </a: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Hospitals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7DDD6-F8CD-577D-D340-AF4E90FCAFB6}"/>
              </a:ext>
            </a:extLst>
          </p:cNvPr>
          <p:cNvSpPr txBox="1"/>
          <p:nvPr/>
        </p:nvSpPr>
        <p:spPr>
          <a:xfrm>
            <a:off x="3139056" y="5436239"/>
            <a:ext cx="3268133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 dirty="0">
                <a:latin typeface="Garamond"/>
                <a:ea typeface="Calibri"/>
                <a:cs typeface="Calibri"/>
              </a:rPr>
              <a:t>Cost Structures</a:t>
            </a: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Software Development Cost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D13F8B-85AB-706F-3562-B1ED61E48C7A}"/>
              </a:ext>
            </a:extLst>
          </p:cNvPr>
          <p:cNvCxnSpPr/>
          <p:nvPr/>
        </p:nvCxnSpPr>
        <p:spPr>
          <a:xfrm flipV="1">
            <a:off x="2982583" y="5111870"/>
            <a:ext cx="2639681" cy="57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ACE9E9-0A2B-8B5B-E76E-FF1AED7BA34A}"/>
              </a:ext>
            </a:extLst>
          </p:cNvPr>
          <p:cNvCxnSpPr>
            <a:cxnSpLocks/>
          </p:cNvCxnSpPr>
          <p:nvPr/>
        </p:nvCxnSpPr>
        <p:spPr>
          <a:xfrm flipV="1">
            <a:off x="250884" y="3645379"/>
            <a:ext cx="2179607" cy="201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AA580F-3396-73FD-6D62-E629040BF1A9}"/>
              </a:ext>
            </a:extLst>
          </p:cNvPr>
          <p:cNvCxnSpPr>
            <a:cxnSpLocks/>
          </p:cNvCxnSpPr>
          <p:nvPr/>
        </p:nvCxnSpPr>
        <p:spPr>
          <a:xfrm flipV="1">
            <a:off x="250885" y="5816361"/>
            <a:ext cx="2179607" cy="201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53C0B0-0A0F-3C07-849B-CC0EF915238F}"/>
              </a:ext>
            </a:extLst>
          </p:cNvPr>
          <p:cNvCxnSpPr/>
          <p:nvPr/>
        </p:nvCxnSpPr>
        <p:spPr>
          <a:xfrm>
            <a:off x="5770892" y="5274872"/>
            <a:ext cx="8627" cy="15757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8ACBA7-F07D-51AF-E628-FDF8E2DDC190}"/>
              </a:ext>
            </a:extLst>
          </p:cNvPr>
          <p:cNvSpPr txBox="1"/>
          <p:nvPr/>
        </p:nvSpPr>
        <p:spPr>
          <a:xfrm>
            <a:off x="5923791" y="5428891"/>
            <a:ext cx="4444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 dirty="0">
                <a:latin typeface="Garamond"/>
                <a:ea typeface="Calibri"/>
                <a:cs typeface="Calibri"/>
              </a:rPr>
              <a:t>Revenue Streams</a:t>
            </a:r>
          </a:p>
          <a:p>
            <a:pPr marL="285750" indent="-285750">
              <a:buFont typeface="Arial"/>
              <a:buChar char="•"/>
            </a:pPr>
            <a:r>
              <a:rPr lang="en-GB" i="1" dirty="0">
                <a:latin typeface="Garamond"/>
                <a:ea typeface="Calibri"/>
                <a:cs typeface="Calibri"/>
              </a:rPr>
              <a:t>Doctors and clinics annual and monthly subscription package</a:t>
            </a:r>
          </a:p>
        </p:txBody>
      </p:sp>
    </p:spTree>
    <p:extLst>
      <p:ext uri="{BB962C8B-B14F-4D97-AF65-F5344CB8AC3E}">
        <p14:creationId xmlns:p14="http://schemas.microsoft.com/office/powerpoint/2010/main" val="328939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43378-DCD0-79D1-2698-B27C4900386F}"/>
              </a:ext>
            </a:extLst>
          </p:cNvPr>
          <p:cNvSpPr txBox="1"/>
          <p:nvPr/>
        </p:nvSpPr>
        <p:spPr>
          <a:xfrm>
            <a:off x="3514" y="-2557"/>
            <a:ext cx="3476764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i="1" dirty="0">
                <a:latin typeface="Garamond"/>
                <a:ea typeface="Calibri"/>
                <a:cs typeface="Calibri"/>
              </a:rPr>
              <a:t>       Member Roles</a:t>
            </a:r>
            <a:endParaRPr lang="en-GB" sz="3200" b="1" i="1" dirty="0">
              <a:latin typeface="Garamond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E40DC217-CC75-9F3D-DF55-935B776B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84" y="290152"/>
            <a:ext cx="551193" cy="54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55CD4-1B27-0F98-84EF-4313A687ED98}"/>
              </a:ext>
            </a:extLst>
          </p:cNvPr>
          <p:cNvSpPr txBox="1"/>
          <p:nvPr/>
        </p:nvSpPr>
        <p:spPr>
          <a:xfrm>
            <a:off x="8943355" y="1449237"/>
            <a:ext cx="2636809" cy="537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i="1" dirty="0">
                <a:latin typeface="Garamond"/>
                <a:ea typeface="Calibri"/>
                <a:cs typeface="Calibri"/>
              </a:rPr>
              <a:t>UX / UI 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ED813-F4EF-5106-E0ED-E7A8E3B00B79}"/>
              </a:ext>
            </a:extLst>
          </p:cNvPr>
          <p:cNvSpPr txBox="1"/>
          <p:nvPr/>
        </p:nvSpPr>
        <p:spPr>
          <a:xfrm>
            <a:off x="5518988" y="1448279"/>
            <a:ext cx="1520167" cy="537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i="1" dirty="0">
                <a:latin typeface="Garamond"/>
                <a:ea typeface="Calibri"/>
                <a:cs typeface="Calibri"/>
              </a:rPr>
              <a:t>Team lead</a:t>
            </a:r>
            <a:endParaRPr lang="en-GB" sz="2800" i="1">
              <a:latin typeface="Garamon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E0BD0-8FE8-19DB-95D9-BA557D6B461B}"/>
              </a:ext>
            </a:extLst>
          </p:cNvPr>
          <p:cNvSpPr txBox="1"/>
          <p:nvPr/>
        </p:nvSpPr>
        <p:spPr>
          <a:xfrm>
            <a:off x="69330" y="2853107"/>
            <a:ext cx="4280299" cy="537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i="1" dirty="0">
                <a:latin typeface="Garamond"/>
                <a:ea typeface="Calibri"/>
                <a:cs typeface="Calibri"/>
              </a:rPr>
              <a:t>Developers (Frontend / Backend)</a:t>
            </a:r>
            <a:endParaRPr lang="en-GB" sz="2800" i="1">
              <a:latin typeface="Garamon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78321-4646-97CB-E6B6-C2BEB4E316B3}"/>
              </a:ext>
            </a:extLst>
          </p:cNvPr>
          <p:cNvSpPr txBox="1"/>
          <p:nvPr/>
        </p:nvSpPr>
        <p:spPr>
          <a:xfrm>
            <a:off x="4877758" y="2845759"/>
            <a:ext cx="3144809" cy="476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 dirty="0">
                <a:latin typeface="Garamond"/>
                <a:ea typeface="Calibri"/>
                <a:cs typeface="Calibri"/>
              </a:rPr>
              <a:t>Kareemulla Ashraf Ali</a:t>
            </a:r>
            <a:endParaRPr lang="en-GB" sz="2400" b="1" i="1">
              <a:latin typeface="Garamon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42098-73E0-C966-B7CF-A92C87B77908}"/>
              </a:ext>
            </a:extLst>
          </p:cNvPr>
          <p:cNvSpPr txBox="1"/>
          <p:nvPr/>
        </p:nvSpPr>
        <p:spPr>
          <a:xfrm>
            <a:off x="8770188" y="2766204"/>
            <a:ext cx="38703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 dirty="0">
                <a:latin typeface="Garamond"/>
                <a:ea typeface="Calibri"/>
                <a:cs typeface="Calibri"/>
              </a:rPr>
              <a:t>Bhanu Prakash Bhaskarla</a:t>
            </a:r>
            <a:endParaRPr lang="en-GB" sz="2400" b="1" i="1">
              <a:latin typeface="Garamon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E9131-A0B9-76F5-47BC-877BC8B8FD8C}"/>
              </a:ext>
            </a:extLst>
          </p:cNvPr>
          <p:cNvSpPr txBox="1"/>
          <p:nvPr/>
        </p:nvSpPr>
        <p:spPr>
          <a:xfrm>
            <a:off x="98085" y="4334933"/>
            <a:ext cx="3275801" cy="537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i="1" dirty="0">
                <a:latin typeface="Garamond"/>
                <a:ea typeface="Calibri"/>
                <a:cs typeface="Calibri"/>
              </a:rPr>
              <a:t>Domain Experts</a:t>
            </a:r>
            <a:endParaRPr lang="en-GB" sz="2800" i="1">
              <a:latin typeface="Garamond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90957F-0AB5-2636-69A2-911E2A101B09}"/>
              </a:ext>
            </a:extLst>
          </p:cNvPr>
          <p:cNvCxnSpPr/>
          <p:nvPr/>
        </p:nvCxnSpPr>
        <p:spPr>
          <a:xfrm flipV="1">
            <a:off x="1751522" y="3952696"/>
            <a:ext cx="10345946" cy="6326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C95128-2CF8-0F1C-FABF-1610C033376F}"/>
              </a:ext>
            </a:extLst>
          </p:cNvPr>
          <p:cNvSpPr txBox="1"/>
          <p:nvPr/>
        </p:nvSpPr>
        <p:spPr>
          <a:xfrm>
            <a:off x="4878716" y="4336530"/>
            <a:ext cx="4224068" cy="859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 dirty="0">
                <a:latin typeface="Garamond"/>
                <a:ea typeface="Calibri"/>
                <a:cs typeface="Calibri"/>
              </a:rPr>
              <a:t>Dr Chandra Mohan D</a:t>
            </a:r>
          </a:p>
          <a:p>
            <a:r>
              <a:rPr lang="en-GB" sz="2400" b="1" i="1" dirty="0">
                <a:latin typeface="Garamond"/>
                <a:ea typeface="Calibri"/>
                <a:cs typeface="Calibri"/>
              </a:rPr>
              <a:t>Dr Santosh Amilpur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6BA2C-BA84-C171-76E0-22687BD66025}"/>
              </a:ext>
            </a:extLst>
          </p:cNvPr>
          <p:cNvSpPr txBox="1"/>
          <p:nvPr/>
        </p:nvSpPr>
        <p:spPr>
          <a:xfrm>
            <a:off x="3893709" y="683403"/>
            <a:ext cx="55202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i="1" dirty="0">
                <a:latin typeface="Garamond"/>
                <a:ea typeface="Calibri"/>
                <a:cs typeface="Calibri"/>
              </a:rPr>
              <a:t>Team Name: Ethical Eagles</a:t>
            </a:r>
            <a:endParaRPr lang="en-GB" sz="2800" b="1" i="1">
              <a:latin typeface="Garamond"/>
            </a:endParaRPr>
          </a:p>
        </p:txBody>
      </p:sp>
      <p:pic>
        <p:nvPicPr>
          <p:cNvPr id="15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745601-55D6-CD88-449D-D239CE3B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182" y="4036713"/>
            <a:ext cx="2733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4B78A-36EC-BCA7-D69A-C3FD695EDC51}"/>
              </a:ext>
            </a:extLst>
          </p:cNvPr>
          <p:cNvSpPr txBox="1"/>
          <p:nvPr/>
        </p:nvSpPr>
        <p:spPr>
          <a:xfrm>
            <a:off x="-3195" y="6070"/>
            <a:ext cx="5731454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i="1" dirty="0">
                <a:latin typeface="Garamond"/>
                <a:ea typeface="Calibri"/>
                <a:cs typeface="Calibri"/>
              </a:rPr>
              <a:t>       Roadmap for next 2 days</a:t>
            </a:r>
            <a:endParaRPr lang="en-GB" sz="3200" b="1" i="1" dirty="0">
              <a:latin typeface="Garamond"/>
            </a:endParaRPr>
          </a:p>
        </p:txBody>
      </p:sp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DCD8B0B0-55F8-3E0D-A804-60FB222C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98" y="1438"/>
            <a:ext cx="1823050" cy="180867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85F7DAF-343C-9882-EFB6-E0731EB6A0CF}"/>
              </a:ext>
            </a:extLst>
          </p:cNvPr>
          <p:cNvSpPr/>
          <p:nvPr/>
        </p:nvSpPr>
        <p:spPr>
          <a:xfrm>
            <a:off x="136106" y="2902628"/>
            <a:ext cx="1998453" cy="1912188"/>
          </a:xfrm>
          <a:prstGeom prst="ellipse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0A19F-F3D6-F8D4-8611-7B5F4FE4E5B2}"/>
              </a:ext>
            </a:extLst>
          </p:cNvPr>
          <p:cNvSpPr txBox="1"/>
          <p:nvPr/>
        </p:nvSpPr>
        <p:spPr>
          <a:xfrm>
            <a:off x="530046" y="3533953"/>
            <a:ext cx="12070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 dirty="0">
                <a:latin typeface="Garamond"/>
                <a:ea typeface="Calibri"/>
                <a:cs typeface="Calibri"/>
              </a:rPr>
              <a:t>Day 1</a:t>
            </a:r>
          </a:p>
          <a:p>
            <a:r>
              <a:rPr lang="en-GB" sz="2400" i="1" dirty="0">
                <a:latin typeface="Garamond"/>
                <a:ea typeface="Calibri"/>
                <a:cs typeface="Calibri"/>
              </a:rPr>
              <a:t>Inaugural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22970-732D-E98F-3F0B-D774F58A6D56}"/>
              </a:ext>
            </a:extLst>
          </p:cNvPr>
          <p:cNvCxnSpPr/>
          <p:nvPr/>
        </p:nvCxnSpPr>
        <p:spPr>
          <a:xfrm>
            <a:off x="2128929" y="3918908"/>
            <a:ext cx="1892058" cy="86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0277EB-F8E5-2BD4-F66A-519D84D7FB7A}"/>
              </a:ext>
            </a:extLst>
          </p:cNvPr>
          <p:cNvSpPr txBox="1"/>
          <p:nvPr/>
        </p:nvSpPr>
        <p:spPr>
          <a:xfrm>
            <a:off x="2346065" y="3537148"/>
            <a:ext cx="18981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i="1" dirty="0">
                <a:latin typeface="Garamond"/>
                <a:ea typeface="Calibri"/>
                <a:cs typeface="Calibri"/>
              </a:rPr>
              <a:t>Presentation</a:t>
            </a:r>
            <a:endParaRPr lang="en-GB" sz="2400" b="1" i="1">
              <a:latin typeface="Garamond"/>
            </a:endParaRPr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34633286-39D3-6782-0A11-C8628DF31A86}"/>
              </a:ext>
            </a:extLst>
          </p:cNvPr>
          <p:cNvSpPr/>
          <p:nvPr/>
        </p:nvSpPr>
        <p:spPr>
          <a:xfrm>
            <a:off x="4095949" y="2220822"/>
            <a:ext cx="2817960" cy="290422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4772C-8505-512E-1CBB-57E8BE5206C8}"/>
              </a:ext>
            </a:extLst>
          </p:cNvPr>
          <p:cNvSpPr txBox="1"/>
          <p:nvPr/>
        </p:nvSpPr>
        <p:spPr>
          <a:xfrm>
            <a:off x="4248669" y="2342871"/>
            <a:ext cx="22521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 dirty="0">
                <a:latin typeface="Garamond"/>
                <a:ea typeface="Calibri"/>
                <a:cs typeface="Calibri"/>
              </a:rPr>
              <a:t>Day 2</a:t>
            </a:r>
          </a:p>
          <a:p>
            <a:pPr marL="285750" indent="-285750">
              <a:buFont typeface="Arial"/>
              <a:buChar char="•"/>
            </a:pPr>
            <a:r>
              <a:rPr lang="en-GB" sz="2400" i="1" dirty="0">
                <a:latin typeface="Garamond"/>
                <a:ea typeface="Calibri"/>
                <a:cs typeface="Calibri"/>
              </a:rPr>
              <a:t>Enhancing BMC</a:t>
            </a:r>
          </a:p>
          <a:p>
            <a:pPr marL="285750" indent="-285750">
              <a:buFont typeface="Arial"/>
              <a:buChar char="•"/>
            </a:pPr>
            <a:r>
              <a:rPr lang="en-GB" sz="2400" i="1" dirty="0">
                <a:latin typeface="Garamond"/>
                <a:ea typeface="Calibri"/>
                <a:cs typeface="Calibri"/>
              </a:rPr>
              <a:t>Transforming the database for an efficient model</a:t>
            </a:r>
          </a:p>
          <a:p>
            <a:pPr marL="285750" indent="-285750">
              <a:buFont typeface="Arial"/>
              <a:buChar char="•"/>
            </a:pPr>
            <a:r>
              <a:rPr lang="en-GB" sz="2400" i="1" dirty="0">
                <a:latin typeface="Garamond"/>
                <a:ea typeface="Calibri"/>
                <a:cs typeface="Calibri"/>
              </a:rPr>
              <a:t>Test the model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071FE1-9CA7-BBC2-3E57-4ADBD5F29E4A}"/>
              </a:ext>
            </a:extLst>
          </p:cNvPr>
          <p:cNvCxnSpPr/>
          <p:nvPr/>
        </p:nvCxnSpPr>
        <p:spPr>
          <a:xfrm>
            <a:off x="7014534" y="3916212"/>
            <a:ext cx="2122098" cy="86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80CF9F76-8F75-0F6F-1047-06F3CB22C2D6}"/>
              </a:ext>
            </a:extLst>
          </p:cNvPr>
          <p:cNvSpPr/>
          <p:nvPr/>
        </p:nvSpPr>
        <p:spPr>
          <a:xfrm>
            <a:off x="9600879" y="320455"/>
            <a:ext cx="1624642" cy="1624641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57674F-3D83-AD78-FF5C-982B82E33631}"/>
              </a:ext>
            </a:extLst>
          </p:cNvPr>
          <p:cNvSpPr txBox="1"/>
          <p:nvPr/>
        </p:nvSpPr>
        <p:spPr>
          <a:xfrm>
            <a:off x="10038271" y="991077"/>
            <a:ext cx="9089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i="1" dirty="0">
                <a:latin typeface="Garamond"/>
                <a:ea typeface="Calibri"/>
                <a:cs typeface="Calibri"/>
              </a:rPr>
              <a:t>Day 3</a:t>
            </a:r>
            <a:endParaRPr lang="en-GB" sz="2000" b="1" i="1">
              <a:latin typeface="Garamon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33A3D-67EF-2D98-98B8-9B66661C1E9B}"/>
              </a:ext>
            </a:extLst>
          </p:cNvPr>
          <p:cNvSpPr txBox="1"/>
          <p:nvPr/>
        </p:nvSpPr>
        <p:spPr>
          <a:xfrm>
            <a:off x="9124511" y="1982159"/>
            <a:ext cx="26246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i="1" dirty="0">
                <a:latin typeface="Garamond"/>
                <a:ea typeface="Calibri"/>
                <a:cs typeface="Calibri"/>
              </a:rPr>
              <a:t>Finalize the model with a proper validation of the same </a:t>
            </a:r>
            <a:endParaRPr lang="en-US" sz="2400" i="1">
              <a:latin typeface="Garamond"/>
            </a:endParaRPr>
          </a:p>
          <a:p>
            <a:pPr marL="285750" indent="-285750">
              <a:buFont typeface="Arial"/>
              <a:buChar char="•"/>
            </a:pPr>
            <a:r>
              <a:rPr lang="en-GB" sz="2400" i="1" dirty="0">
                <a:latin typeface="Garamond"/>
                <a:ea typeface="Calibri"/>
                <a:cs typeface="Calibri"/>
              </a:rPr>
              <a:t>Upload a video on YouTube &amp; Codebase</a:t>
            </a:r>
          </a:p>
          <a:p>
            <a:pPr marL="285750" indent="-285750">
              <a:buFont typeface="Arial"/>
              <a:buChar char="•"/>
            </a:pPr>
            <a:r>
              <a:rPr lang="en-GB" sz="2400" i="1" dirty="0">
                <a:latin typeface="Garamond"/>
                <a:ea typeface="Calibri"/>
                <a:cs typeface="Calibri"/>
              </a:rPr>
              <a:t>Presentation before jury members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CAB4EF-B6F1-65E2-1B90-DB67801DB626}"/>
              </a:ext>
            </a:extLst>
          </p:cNvPr>
          <p:cNvSpPr txBox="1"/>
          <p:nvPr/>
        </p:nvSpPr>
        <p:spPr>
          <a:xfrm>
            <a:off x="7326703" y="3537788"/>
            <a:ext cx="20419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i="1" dirty="0">
                <a:latin typeface="Garamond"/>
                <a:ea typeface="Calibri"/>
                <a:cs typeface="Calibri"/>
              </a:rPr>
              <a:t>Presentation</a:t>
            </a:r>
            <a:endParaRPr lang="en-GB" sz="2400" b="1" i="1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9049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905F6-7D4B-AF96-8353-67AF31DEB513}"/>
              </a:ext>
            </a:extLst>
          </p:cNvPr>
          <p:cNvSpPr txBox="1"/>
          <p:nvPr/>
        </p:nvSpPr>
        <p:spPr>
          <a:xfrm>
            <a:off x="-6709" y="-6710"/>
            <a:ext cx="3544817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i="1" dirty="0">
                <a:latin typeface="Garamond"/>
                <a:ea typeface="Calibri"/>
                <a:cs typeface="Calibri"/>
              </a:rPr>
              <a:t>     Plane of Action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1B00F5-BA12-C96A-74B9-1F0DFE4C9FF1}"/>
              </a:ext>
            </a:extLst>
          </p:cNvPr>
          <p:cNvSpPr/>
          <p:nvPr/>
        </p:nvSpPr>
        <p:spPr>
          <a:xfrm>
            <a:off x="118853" y="2637126"/>
            <a:ext cx="2861094" cy="1250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E8548-7FE6-46E7-9893-F0551F3B6FED}"/>
              </a:ext>
            </a:extLst>
          </p:cNvPr>
          <p:cNvSpPr txBox="1"/>
          <p:nvPr/>
        </p:nvSpPr>
        <p:spPr>
          <a:xfrm>
            <a:off x="4855712" y="696182"/>
            <a:ext cx="2887927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i="1" dirty="0">
                <a:latin typeface="Garamond"/>
                <a:ea typeface="Calibri"/>
                <a:cs typeface="Calibri"/>
              </a:rPr>
              <a:t>Developing a software</a:t>
            </a:r>
            <a:endParaRPr lang="en-GB" sz="2800" i="1">
              <a:latin typeface="Garamon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A9580-ED4B-486F-116F-0192FFDEF1B9}"/>
              </a:ext>
            </a:extLst>
          </p:cNvPr>
          <p:cNvSpPr txBox="1"/>
          <p:nvPr/>
        </p:nvSpPr>
        <p:spPr>
          <a:xfrm>
            <a:off x="216300" y="3048000"/>
            <a:ext cx="29144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i="1" dirty="0">
                <a:latin typeface="Garamond"/>
                <a:ea typeface="Calibri"/>
                <a:cs typeface="Calibri"/>
              </a:rPr>
              <a:t>Fast entry of eRx</a:t>
            </a:r>
            <a:endParaRPr lang="en-GB" sz="2800" b="1" i="1">
              <a:latin typeface="Garamond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B69DE3-99DC-4C17-90A6-4F97E0281C80}"/>
              </a:ext>
            </a:extLst>
          </p:cNvPr>
          <p:cNvCxnSpPr/>
          <p:nvPr/>
        </p:nvCxnSpPr>
        <p:spPr>
          <a:xfrm>
            <a:off x="2977192" y="3300682"/>
            <a:ext cx="655608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99A674-6AB9-B3EC-32CA-E76AB77D68E0}"/>
              </a:ext>
            </a:extLst>
          </p:cNvPr>
          <p:cNvCxnSpPr/>
          <p:nvPr/>
        </p:nvCxnSpPr>
        <p:spPr>
          <a:xfrm flipV="1">
            <a:off x="3623274" y="2417014"/>
            <a:ext cx="1086928" cy="897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6DB000-B22F-C71F-0F76-4D706C885E9F}"/>
              </a:ext>
            </a:extLst>
          </p:cNvPr>
          <p:cNvSpPr txBox="1"/>
          <p:nvPr/>
        </p:nvSpPr>
        <p:spPr>
          <a:xfrm>
            <a:off x="4704910" y="2864609"/>
            <a:ext cx="354066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i="1" dirty="0">
                <a:latin typeface="Garamond"/>
                <a:ea typeface="Calibri"/>
                <a:cs typeface="Calibri"/>
              </a:rPr>
              <a:t>Algorithm and Libraries to reduce the search and entry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1734F-1378-417C-48E0-78DA5E4BC7E1}"/>
              </a:ext>
            </a:extLst>
          </p:cNvPr>
          <p:cNvSpPr txBox="1"/>
          <p:nvPr/>
        </p:nvSpPr>
        <p:spPr>
          <a:xfrm>
            <a:off x="4699798" y="1890462"/>
            <a:ext cx="3557597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i="1" dirty="0">
                <a:latin typeface="Garamond"/>
                <a:ea typeface="Calibri"/>
                <a:cs typeface="Calibri"/>
              </a:rPr>
              <a:t>Enhancing Business Model Canvas</a:t>
            </a:r>
            <a:endParaRPr lang="en-GB" sz="2400" i="1">
              <a:latin typeface="Garamond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304BCD-24F8-BA8E-147B-514634419F75}"/>
              </a:ext>
            </a:extLst>
          </p:cNvPr>
          <p:cNvCxnSpPr/>
          <p:nvPr/>
        </p:nvCxnSpPr>
        <p:spPr>
          <a:xfrm flipV="1">
            <a:off x="3611593" y="3282352"/>
            <a:ext cx="1086928" cy="345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6EA548-1480-B40D-43F1-D608FE935124}"/>
              </a:ext>
            </a:extLst>
          </p:cNvPr>
          <p:cNvCxnSpPr/>
          <p:nvPr/>
        </p:nvCxnSpPr>
        <p:spPr>
          <a:xfrm>
            <a:off x="3625071" y="3344713"/>
            <a:ext cx="1058173" cy="115881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D75B1B-3EAF-C596-A7FA-1213C25BB2A7}"/>
              </a:ext>
            </a:extLst>
          </p:cNvPr>
          <p:cNvSpPr txBox="1"/>
          <p:nvPr/>
        </p:nvSpPr>
        <p:spPr>
          <a:xfrm>
            <a:off x="4702994" y="4040357"/>
            <a:ext cx="3552484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i="1" dirty="0">
                <a:latin typeface="Garamond"/>
                <a:ea typeface="Calibri"/>
                <a:cs typeface="Calibri"/>
              </a:rPr>
              <a:t>Transforming an industry standard drug database to obtain required data sets</a:t>
            </a:r>
            <a:endParaRPr lang="en-GB" sz="2400" i="1" dirty="0">
              <a:latin typeface="Garamond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55A720-9F73-BD91-A9F4-67DA67495CD4}"/>
              </a:ext>
            </a:extLst>
          </p:cNvPr>
          <p:cNvSpPr/>
          <p:nvPr/>
        </p:nvSpPr>
        <p:spPr>
          <a:xfrm>
            <a:off x="4861462" y="694586"/>
            <a:ext cx="2889849" cy="531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9ADD46-0617-6917-AEC9-C1C8889E2BBA}"/>
              </a:ext>
            </a:extLst>
          </p:cNvPr>
          <p:cNvCxnSpPr/>
          <p:nvPr/>
        </p:nvCxnSpPr>
        <p:spPr>
          <a:xfrm>
            <a:off x="8224029" y="3242274"/>
            <a:ext cx="885645" cy="6987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3B57BE-FE40-9645-1EF1-CE426D2670F8}"/>
              </a:ext>
            </a:extLst>
          </p:cNvPr>
          <p:cNvCxnSpPr/>
          <p:nvPr/>
        </p:nvCxnSpPr>
        <p:spPr>
          <a:xfrm flipV="1">
            <a:off x="8223131" y="3911361"/>
            <a:ext cx="885645" cy="6527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2308AE-A361-C453-E4C7-EBEEC4F3484D}"/>
              </a:ext>
            </a:extLst>
          </p:cNvPr>
          <p:cNvSpPr txBox="1"/>
          <p:nvPr/>
        </p:nvSpPr>
        <p:spPr>
          <a:xfrm>
            <a:off x="9074668" y="3691466"/>
            <a:ext cx="104859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i="1" dirty="0">
                <a:latin typeface="Garamond"/>
                <a:ea typeface="Calibri"/>
                <a:cs typeface="Calibri"/>
              </a:rPr>
              <a:t>Train</a:t>
            </a:r>
            <a:endParaRPr lang="en-GB" sz="2400" i="1">
              <a:latin typeface="Garamond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35B426-EEFF-20E7-EC92-E1F1FF048A61}"/>
              </a:ext>
            </a:extLst>
          </p:cNvPr>
          <p:cNvCxnSpPr/>
          <p:nvPr/>
        </p:nvCxnSpPr>
        <p:spPr>
          <a:xfrm>
            <a:off x="8264465" y="2563843"/>
            <a:ext cx="2438399" cy="12019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A211BE-654A-7297-A2AB-9F52140C75BE}"/>
              </a:ext>
            </a:extLst>
          </p:cNvPr>
          <p:cNvCxnSpPr/>
          <p:nvPr/>
        </p:nvCxnSpPr>
        <p:spPr>
          <a:xfrm flipV="1">
            <a:off x="10146999" y="3808022"/>
            <a:ext cx="511837" cy="63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0DAC9C-D518-D063-39F2-49EC7C108E6E}"/>
              </a:ext>
            </a:extLst>
          </p:cNvPr>
          <p:cNvSpPr txBox="1"/>
          <p:nvPr/>
        </p:nvSpPr>
        <p:spPr>
          <a:xfrm>
            <a:off x="10668000" y="3471333"/>
            <a:ext cx="145626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i="1" dirty="0">
                <a:latin typeface="Garamond"/>
                <a:ea typeface="Calibri"/>
                <a:cs typeface="Calibri"/>
              </a:rPr>
              <a:t>Deploy</a:t>
            </a:r>
            <a:endParaRPr lang="en-GB" sz="2400" i="1">
              <a:latin typeface="Garamond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441F8CA6-6A38-3624-0CEF-83CB1B0F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80" y="-101955"/>
            <a:ext cx="1794295" cy="13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0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BF557EC-2735-7298-5BB9-EE6AC9B1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2156"/>
            <a:ext cx="12275388" cy="6876690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21D65652-273D-9127-F0B9-1603519473C8}"/>
              </a:ext>
            </a:extLst>
          </p:cNvPr>
          <p:cNvSpPr txBox="1"/>
          <p:nvPr/>
        </p:nvSpPr>
        <p:spPr>
          <a:xfrm>
            <a:off x="5139745" y="6153190"/>
            <a:ext cx="1903563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i="1" dirty="0">
                <a:latin typeface="Garamond"/>
                <a:ea typeface="Calibri"/>
                <a:cs typeface="Calibri"/>
              </a:rPr>
              <a:t>Thank You</a:t>
            </a:r>
            <a:endParaRPr lang="en-GB" sz="3200" i="1">
              <a:latin typeface="Garamond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EAE25C87-E78D-B82F-B740-6B4BB8FF50A2}"/>
              </a:ext>
            </a:extLst>
          </p:cNvPr>
          <p:cNvSpPr txBox="1"/>
          <p:nvPr/>
        </p:nvSpPr>
        <p:spPr>
          <a:xfrm>
            <a:off x="8313627" y="4229179"/>
            <a:ext cx="3748337" cy="141577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i="1" dirty="0">
                <a:latin typeface="Garamond"/>
                <a:ea typeface="Calibri"/>
                <a:cs typeface="Calibri"/>
              </a:rPr>
              <a:t>By </a:t>
            </a:r>
          </a:p>
          <a:p>
            <a:r>
              <a:rPr lang="en-GB" sz="3600" b="1" i="1" dirty="0">
                <a:latin typeface="Garamond"/>
                <a:ea typeface="Calibri"/>
                <a:cs typeface="Calibri"/>
              </a:rPr>
              <a:t>Ethical Eagles</a:t>
            </a: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66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836</cp:revision>
  <dcterms:created xsi:type="dcterms:W3CDTF">2022-11-11T03:45:02Z</dcterms:created>
  <dcterms:modified xsi:type="dcterms:W3CDTF">2022-11-11T12:09:52Z</dcterms:modified>
</cp:coreProperties>
</file>