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5" r:id="rId6"/>
    <p:sldId id="261" r:id="rId7"/>
    <p:sldId id="274" r:id="rId8"/>
    <p:sldId id="266" r:id="rId9"/>
    <p:sldId id="267" r:id="rId10"/>
    <p:sldId id="271" r:id="rId11"/>
    <p:sldId id="272" r:id="rId12"/>
    <p:sldId id="273" r:id="rId13"/>
    <p:sldId id="262" r:id="rId14"/>
    <p:sldId id="268" r:id="rId15"/>
    <p:sldId id="269" r:id="rId16"/>
    <p:sldId id="263" r:id="rId17"/>
    <p:sldId id="259" r:id="rId18"/>
    <p:sldId id="270" r:id="rId19"/>
    <p:sldId id="26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85C8A-15F1-4804-A3F1-EB1A8BC70809}" v="29" dt="2025-01-19T12:45:33.6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-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Karthik S" userId="2dfe49f2ae47512b" providerId="LiveId" clId="{CDE85C8A-15F1-4804-A3F1-EB1A8BC70809}"/>
    <pc:docChg chg="undo custSel addSld delSld modSld sldOrd">
      <pc:chgData name="Vishnu Karthik S" userId="2dfe49f2ae47512b" providerId="LiveId" clId="{CDE85C8A-15F1-4804-A3F1-EB1A8BC70809}" dt="2025-01-19T13:02:40.057" v="915" actId="20577"/>
      <pc:docMkLst>
        <pc:docMk/>
      </pc:docMkLst>
      <pc:sldChg chg="modSp mod">
        <pc:chgData name="Vishnu Karthik S" userId="2dfe49f2ae47512b" providerId="LiveId" clId="{CDE85C8A-15F1-4804-A3F1-EB1A8BC70809}" dt="2025-01-19T12:07:27.882" v="1" actId="20577"/>
        <pc:sldMkLst>
          <pc:docMk/>
          <pc:sldMk cId="0" sldId="256"/>
        </pc:sldMkLst>
        <pc:spChg chg="mod">
          <ac:chgData name="Vishnu Karthik S" userId="2dfe49f2ae47512b" providerId="LiveId" clId="{CDE85C8A-15F1-4804-A3F1-EB1A8BC70809}" dt="2025-01-19T12:07:27.882" v="1" actId="20577"/>
          <ac:spMkLst>
            <pc:docMk/>
            <pc:sldMk cId="0" sldId="256"/>
            <ac:spMk id="142" creationId="{00000000-0000-0000-0000-000000000000}"/>
          </ac:spMkLst>
        </pc:spChg>
      </pc:sldChg>
      <pc:sldChg chg="modSp mod">
        <pc:chgData name="Vishnu Karthik S" userId="2dfe49f2ae47512b" providerId="LiveId" clId="{CDE85C8A-15F1-4804-A3F1-EB1A8BC70809}" dt="2025-01-19T12:15:03.698" v="44"/>
        <pc:sldMkLst>
          <pc:docMk/>
          <pc:sldMk cId="0" sldId="257"/>
        </pc:sldMkLst>
        <pc:spChg chg="mod">
          <ac:chgData name="Vishnu Karthik S" userId="2dfe49f2ae47512b" providerId="LiveId" clId="{CDE85C8A-15F1-4804-A3F1-EB1A8BC70809}" dt="2025-01-19T12:15:03.698" v="44"/>
          <ac:spMkLst>
            <pc:docMk/>
            <pc:sldMk cId="0" sldId="257"/>
            <ac:spMk id="146" creationId="{00000000-0000-0000-0000-000000000000}"/>
          </ac:spMkLst>
        </pc:spChg>
      </pc:sldChg>
      <pc:sldChg chg="modSp mod">
        <pc:chgData name="Vishnu Karthik S" userId="2dfe49f2ae47512b" providerId="LiveId" clId="{CDE85C8A-15F1-4804-A3F1-EB1A8BC70809}" dt="2025-01-19T13:02:40.057" v="915" actId="20577"/>
        <pc:sldMkLst>
          <pc:docMk/>
          <pc:sldMk cId="0" sldId="261"/>
        </pc:sldMkLst>
        <pc:spChg chg="mod">
          <ac:chgData name="Vishnu Karthik S" userId="2dfe49f2ae47512b" providerId="LiveId" clId="{CDE85C8A-15F1-4804-A3F1-EB1A8BC70809}" dt="2025-01-19T13:02:33.338" v="914" actId="2711"/>
          <ac:spMkLst>
            <pc:docMk/>
            <pc:sldMk cId="0" sldId="261"/>
            <ac:spMk id="159" creationId="{00000000-0000-0000-0000-000000000000}"/>
          </ac:spMkLst>
        </pc:spChg>
        <pc:spChg chg="mod">
          <ac:chgData name="Vishnu Karthik S" userId="2dfe49f2ae47512b" providerId="LiveId" clId="{CDE85C8A-15F1-4804-A3F1-EB1A8BC70809}" dt="2025-01-19T13:02:40.057" v="915" actId="20577"/>
          <ac:spMkLst>
            <pc:docMk/>
            <pc:sldMk cId="0" sldId="261"/>
            <ac:spMk id="160" creationId="{00000000-0000-0000-0000-000000000000}"/>
          </ac:spMkLst>
        </pc:spChg>
      </pc:sldChg>
      <pc:sldChg chg="ord">
        <pc:chgData name="Vishnu Karthik S" userId="2dfe49f2ae47512b" providerId="LiveId" clId="{CDE85C8A-15F1-4804-A3F1-EB1A8BC70809}" dt="2025-01-19T12:35:29.515" v="179"/>
        <pc:sldMkLst>
          <pc:docMk/>
          <pc:sldMk cId="0" sldId="262"/>
        </pc:sldMkLst>
      </pc:sldChg>
      <pc:sldChg chg="ord">
        <pc:chgData name="Vishnu Karthik S" userId="2dfe49f2ae47512b" providerId="LiveId" clId="{CDE85C8A-15F1-4804-A3F1-EB1A8BC70809}" dt="2025-01-19T12:15:53.853" v="46"/>
        <pc:sldMkLst>
          <pc:docMk/>
          <pc:sldMk cId="0" sldId="263"/>
        </pc:sldMkLst>
      </pc:sldChg>
      <pc:sldChg chg="modSp mod">
        <pc:chgData name="Vishnu Karthik S" userId="2dfe49f2ae47512b" providerId="LiveId" clId="{CDE85C8A-15F1-4804-A3F1-EB1A8BC70809}" dt="2025-01-19T12:53:13.082" v="536" actId="20577"/>
        <pc:sldMkLst>
          <pc:docMk/>
          <pc:sldMk cId="3464728450" sldId="267"/>
        </pc:sldMkLst>
        <pc:spChg chg="mod">
          <ac:chgData name="Vishnu Karthik S" userId="2dfe49f2ae47512b" providerId="LiveId" clId="{CDE85C8A-15F1-4804-A3F1-EB1A8BC70809}" dt="2025-01-19T12:53:13.082" v="536" actId="20577"/>
          <ac:spMkLst>
            <pc:docMk/>
            <pc:sldMk cId="3464728450" sldId="267"/>
            <ac:spMk id="160" creationId="{00000000-0000-0000-0000-000000000000}"/>
          </ac:spMkLst>
        </pc:spChg>
      </pc:sldChg>
      <pc:sldChg chg="addSp modSp mod">
        <pc:chgData name="Vishnu Karthik S" userId="2dfe49f2ae47512b" providerId="LiveId" clId="{CDE85C8A-15F1-4804-A3F1-EB1A8BC70809}" dt="2025-01-19T12:38:53.472" v="204" actId="20577"/>
        <pc:sldMkLst>
          <pc:docMk/>
          <pc:sldMk cId="961788420" sldId="268"/>
        </pc:sldMkLst>
        <pc:spChg chg="mod">
          <ac:chgData name="Vishnu Karthik S" userId="2dfe49f2ae47512b" providerId="LiveId" clId="{CDE85C8A-15F1-4804-A3F1-EB1A8BC70809}" dt="2025-01-19T12:38:53.472" v="204" actId="20577"/>
          <ac:spMkLst>
            <pc:docMk/>
            <pc:sldMk cId="961788420" sldId="268"/>
            <ac:spMk id="160" creationId="{00000000-0000-0000-0000-000000000000}"/>
          </ac:spMkLst>
        </pc:spChg>
        <pc:picChg chg="add mod">
          <ac:chgData name="Vishnu Karthik S" userId="2dfe49f2ae47512b" providerId="LiveId" clId="{CDE85C8A-15F1-4804-A3F1-EB1A8BC70809}" dt="2025-01-19T12:38:27.780" v="199" actId="1076"/>
          <ac:picMkLst>
            <pc:docMk/>
            <pc:sldMk cId="961788420" sldId="268"/>
            <ac:picMk id="2" creationId="{AD53287C-BED8-2A00-6B37-57E8F709DB61}"/>
          </ac:picMkLst>
        </pc:picChg>
      </pc:sldChg>
      <pc:sldChg chg="addSp delSp modSp mod">
        <pc:chgData name="Vishnu Karthik S" userId="2dfe49f2ae47512b" providerId="LiveId" clId="{CDE85C8A-15F1-4804-A3F1-EB1A8BC70809}" dt="2025-01-19T12:35:12.239" v="177" actId="14100"/>
        <pc:sldMkLst>
          <pc:docMk/>
          <pc:sldMk cId="991255869" sldId="269"/>
        </pc:sldMkLst>
        <pc:spChg chg="add mod">
          <ac:chgData name="Vishnu Karthik S" userId="2dfe49f2ae47512b" providerId="LiveId" clId="{CDE85C8A-15F1-4804-A3F1-EB1A8BC70809}" dt="2025-01-19T12:29:56.382" v="142" actId="1076"/>
          <ac:spMkLst>
            <pc:docMk/>
            <pc:sldMk cId="991255869" sldId="269"/>
            <ac:spMk id="2" creationId="{7EE01F23-503D-7612-7977-4B5068D1821F}"/>
          </ac:spMkLst>
        </pc:spChg>
        <pc:spChg chg="add del mod">
          <ac:chgData name="Vishnu Karthik S" userId="2dfe49f2ae47512b" providerId="LiveId" clId="{CDE85C8A-15F1-4804-A3F1-EB1A8BC70809}" dt="2025-01-19T12:32:36.217" v="157" actId="478"/>
          <ac:spMkLst>
            <pc:docMk/>
            <pc:sldMk cId="991255869" sldId="269"/>
            <ac:spMk id="3" creationId="{2D643874-E3DE-AC95-9309-1F252B11E8CC}"/>
          </ac:spMkLst>
        </pc:spChg>
        <pc:spChg chg="add mod">
          <ac:chgData name="Vishnu Karthik S" userId="2dfe49f2ae47512b" providerId="LiveId" clId="{CDE85C8A-15F1-4804-A3F1-EB1A8BC70809}" dt="2025-01-19T12:32:58.655" v="161" actId="1076"/>
          <ac:spMkLst>
            <pc:docMk/>
            <pc:sldMk cId="991255869" sldId="269"/>
            <ac:spMk id="4" creationId="{1F9C92F3-45ED-F639-54AC-0AE48E2BBC25}"/>
          </ac:spMkLst>
        </pc:spChg>
        <pc:spChg chg="add mod">
          <ac:chgData name="Vishnu Karthik S" userId="2dfe49f2ae47512b" providerId="LiveId" clId="{CDE85C8A-15F1-4804-A3F1-EB1A8BC70809}" dt="2025-01-19T12:35:12.239" v="177" actId="14100"/>
          <ac:spMkLst>
            <pc:docMk/>
            <pc:sldMk cId="991255869" sldId="269"/>
            <ac:spMk id="5" creationId="{9D441D33-0980-C0D6-14D5-23C800843016}"/>
          </ac:spMkLst>
        </pc:spChg>
        <pc:spChg chg="add del mod">
          <ac:chgData name="Vishnu Karthik S" userId="2dfe49f2ae47512b" providerId="LiveId" clId="{CDE85C8A-15F1-4804-A3F1-EB1A8BC70809}" dt="2025-01-19T12:34:46.011" v="174" actId="478"/>
          <ac:spMkLst>
            <pc:docMk/>
            <pc:sldMk cId="991255869" sldId="269"/>
            <ac:spMk id="7" creationId="{24B61780-8231-7BA3-B38A-F7A5B30D65DE}"/>
          </ac:spMkLst>
        </pc:spChg>
        <pc:spChg chg="del mod">
          <ac:chgData name="Vishnu Karthik S" userId="2dfe49f2ae47512b" providerId="LiveId" clId="{CDE85C8A-15F1-4804-A3F1-EB1A8BC70809}" dt="2025-01-19T12:34:43.948" v="173" actId="478"/>
          <ac:spMkLst>
            <pc:docMk/>
            <pc:sldMk cId="991255869" sldId="269"/>
            <ac:spMk id="160" creationId="{00000000-0000-0000-0000-000000000000}"/>
          </ac:spMkLst>
        </pc:spChg>
      </pc:sldChg>
      <pc:sldChg chg="new del">
        <pc:chgData name="Vishnu Karthik S" userId="2dfe49f2ae47512b" providerId="LiveId" clId="{CDE85C8A-15F1-4804-A3F1-EB1A8BC70809}" dt="2025-01-19T12:17:00.555" v="48" actId="2696"/>
        <pc:sldMkLst>
          <pc:docMk/>
          <pc:sldMk cId="3142325800" sldId="270"/>
        </pc:sldMkLst>
      </pc:sldChg>
      <pc:sldChg chg="delSp modSp add mod">
        <pc:chgData name="Vishnu Karthik S" userId="2dfe49f2ae47512b" providerId="LiveId" clId="{CDE85C8A-15F1-4804-A3F1-EB1A8BC70809}" dt="2025-01-19T12:26:06.451" v="136" actId="20577"/>
        <pc:sldMkLst>
          <pc:docMk/>
          <pc:sldMk cId="3910761282" sldId="270"/>
        </pc:sldMkLst>
        <pc:spChg chg="mod">
          <ac:chgData name="Vishnu Karthik S" userId="2dfe49f2ae47512b" providerId="LiveId" clId="{CDE85C8A-15F1-4804-A3F1-EB1A8BC70809}" dt="2025-01-19T12:18:29.886" v="63"/>
          <ac:spMkLst>
            <pc:docMk/>
            <pc:sldMk cId="3910761282" sldId="270"/>
            <ac:spMk id="151" creationId="{94055B21-DE3B-CFBB-009A-06D26716BC84}"/>
          </ac:spMkLst>
        </pc:spChg>
        <pc:spChg chg="mod">
          <ac:chgData name="Vishnu Karthik S" userId="2dfe49f2ae47512b" providerId="LiveId" clId="{CDE85C8A-15F1-4804-A3F1-EB1A8BC70809}" dt="2025-01-19T12:26:06.451" v="136" actId="20577"/>
          <ac:spMkLst>
            <pc:docMk/>
            <pc:sldMk cId="3910761282" sldId="270"/>
            <ac:spMk id="153" creationId="{386E4AE7-B052-C98C-E56D-AE791F8FEA81}"/>
          </ac:spMkLst>
        </pc:spChg>
        <pc:picChg chg="del">
          <ac:chgData name="Vishnu Karthik S" userId="2dfe49f2ae47512b" providerId="LiveId" clId="{CDE85C8A-15F1-4804-A3F1-EB1A8BC70809}" dt="2025-01-19T12:18:32.496" v="64" actId="478"/>
          <ac:picMkLst>
            <pc:docMk/>
            <pc:sldMk cId="3910761282" sldId="270"/>
            <ac:picMk id="154" creationId="{66A07D54-8C16-E669-F0E2-43DA3322D238}"/>
          </ac:picMkLst>
        </pc:picChg>
      </pc:sldChg>
      <pc:sldChg chg="addSp delSp modSp add mod">
        <pc:chgData name="Vishnu Karthik S" userId="2dfe49f2ae47512b" providerId="LiveId" clId="{CDE85C8A-15F1-4804-A3F1-EB1A8BC70809}" dt="2025-01-19T12:45:11.741" v="365" actId="20577"/>
        <pc:sldMkLst>
          <pc:docMk/>
          <pc:sldMk cId="1663517128" sldId="271"/>
        </pc:sldMkLst>
        <pc:spChg chg="add del mod">
          <ac:chgData name="Vishnu Karthik S" userId="2dfe49f2ae47512b" providerId="LiveId" clId="{CDE85C8A-15F1-4804-A3F1-EB1A8BC70809}" dt="2025-01-19T12:44:55.871" v="350" actId="21"/>
          <ac:spMkLst>
            <pc:docMk/>
            <pc:sldMk cId="1663517128" sldId="271"/>
            <ac:spMk id="4" creationId="{D6946A15-8CD9-E3E0-D293-373F77DB7659}"/>
          </ac:spMkLst>
        </pc:spChg>
        <pc:spChg chg="mod">
          <ac:chgData name="Vishnu Karthik S" userId="2dfe49f2ae47512b" providerId="LiveId" clId="{CDE85C8A-15F1-4804-A3F1-EB1A8BC70809}" dt="2025-01-19T12:40:23.408" v="250" actId="20577"/>
          <ac:spMkLst>
            <pc:docMk/>
            <pc:sldMk cId="1663517128" sldId="271"/>
            <ac:spMk id="159" creationId="{4DA86D0A-527F-B9AD-0AA6-2092A1C3A9F8}"/>
          </ac:spMkLst>
        </pc:spChg>
        <pc:spChg chg="mod">
          <ac:chgData name="Vishnu Karthik S" userId="2dfe49f2ae47512b" providerId="LiveId" clId="{CDE85C8A-15F1-4804-A3F1-EB1A8BC70809}" dt="2025-01-19T12:45:11.741" v="365" actId="20577"/>
          <ac:spMkLst>
            <pc:docMk/>
            <pc:sldMk cId="1663517128" sldId="271"/>
            <ac:spMk id="160" creationId="{80B8A8E3-0B09-FF68-CD15-033084E56A55}"/>
          </ac:spMkLst>
        </pc:spChg>
        <pc:picChg chg="add mod">
          <ac:chgData name="Vishnu Karthik S" userId="2dfe49f2ae47512b" providerId="LiveId" clId="{CDE85C8A-15F1-4804-A3F1-EB1A8BC70809}" dt="2025-01-19T12:41:41.568" v="252" actId="1076"/>
          <ac:picMkLst>
            <pc:docMk/>
            <pc:sldMk cId="1663517128" sldId="271"/>
            <ac:picMk id="2" creationId="{17E9995A-56B5-34AE-9275-F836417A260C}"/>
          </ac:picMkLst>
        </pc:picChg>
      </pc:sldChg>
      <pc:sldChg chg="addSp delSp modSp add mod">
        <pc:chgData name="Vishnu Karthik S" userId="2dfe49f2ae47512b" providerId="LiveId" clId="{CDE85C8A-15F1-4804-A3F1-EB1A8BC70809}" dt="2025-01-19T12:49:43.273" v="485" actId="255"/>
        <pc:sldMkLst>
          <pc:docMk/>
          <pc:sldMk cId="2631920126" sldId="272"/>
        </pc:sldMkLst>
        <pc:spChg chg="add mod">
          <ac:chgData name="Vishnu Karthik S" userId="2dfe49f2ae47512b" providerId="LiveId" clId="{CDE85C8A-15F1-4804-A3F1-EB1A8BC70809}" dt="2025-01-19T12:49:43.273" v="485" actId="255"/>
          <ac:spMkLst>
            <pc:docMk/>
            <pc:sldMk cId="2631920126" sldId="272"/>
            <ac:spMk id="4" creationId="{D6946A15-8CD9-E3E0-D293-373F77DB7659}"/>
          </ac:spMkLst>
        </pc:spChg>
        <pc:spChg chg="del mod">
          <ac:chgData name="Vishnu Karthik S" userId="2dfe49f2ae47512b" providerId="LiveId" clId="{CDE85C8A-15F1-4804-A3F1-EB1A8BC70809}" dt="2025-01-19T12:45:33.641" v="377"/>
          <ac:spMkLst>
            <pc:docMk/>
            <pc:sldMk cId="2631920126" sldId="272"/>
            <ac:spMk id="160" creationId="{E23B84A5-4BC7-2675-1E33-0EC907ADE0EA}"/>
          </ac:spMkLst>
        </pc:spChg>
        <pc:picChg chg="del">
          <ac:chgData name="Vishnu Karthik S" userId="2dfe49f2ae47512b" providerId="LiveId" clId="{CDE85C8A-15F1-4804-A3F1-EB1A8BC70809}" dt="2025-01-19T12:45:25.047" v="368" actId="478"/>
          <ac:picMkLst>
            <pc:docMk/>
            <pc:sldMk cId="2631920126" sldId="272"/>
            <ac:picMk id="2" creationId="{B02FAD6C-D21F-C01C-87EF-47A553539736}"/>
          </ac:picMkLst>
        </pc:picChg>
      </pc:sldChg>
      <pc:sldChg chg="modSp add mod">
        <pc:chgData name="Vishnu Karthik S" userId="2dfe49f2ae47512b" providerId="LiveId" clId="{CDE85C8A-15F1-4804-A3F1-EB1A8BC70809}" dt="2025-01-19T12:48:47.152" v="482" actId="255"/>
        <pc:sldMkLst>
          <pc:docMk/>
          <pc:sldMk cId="907132276" sldId="273"/>
        </pc:sldMkLst>
        <pc:spChg chg="mod">
          <ac:chgData name="Vishnu Karthik S" userId="2dfe49f2ae47512b" providerId="LiveId" clId="{CDE85C8A-15F1-4804-A3F1-EB1A8BC70809}" dt="2025-01-19T12:48:47.152" v="482" actId="255"/>
          <ac:spMkLst>
            <pc:docMk/>
            <pc:sldMk cId="907132276" sldId="273"/>
            <ac:spMk id="4" creationId="{162A46C1-8874-23DD-7097-231F93DC2227}"/>
          </ac:spMkLst>
        </pc:spChg>
      </pc:sldChg>
      <pc:sldChg chg="modSp add mod">
        <pc:chgData name="Vishnu Karthik S" userId="2dfe49f2ae47512b" providerId="LiveId" clId="{CDE85C8A-15F1-4804-A3F1-EB1A8BC70809}" dt="2025-01-19T13:01:47.275" v="911" actId="27636"/>
        <pc:sldMkLst>
          <pc:docMk/>
          <pc:sldMk cId="1386118550" sldId="274"/>
        </pc:sldMkLst>
        <pc:spChg chg="mod">
          <ac:chgData name="Vishnu Karthik S" userId="2dfe49f2ae47512b" providerId="LiveId" clId="{CDE85C8A-15F1-4804-A3F1-EB1A8BC70809}" dt="2025-01-19T12:54:14.213" v="584" actId="20577"/>
          <ac:spMkLst>
            <pc:docMk/>
            <pc:sldMk cId="1386118550" sldId="274"/>
            <ac:spMk id="159" creationId="{FE80D9E8-60D8-87BB-95BE-59C98511C41F}"/>
          </ac:spMkLst>
        </pc:spChg>
        <pc:spChg chg="mod">
          <ac:chgData name="Vishnu Karthik S" userId="2dfe49f2ae47512b" providerId="LiveId" clId="{CDE85C8A-15F1-4804-A3F1-EB1A8BC70809}" dt="2025-01-19T13:01:47.275" v="911" actId="27636"/>
          <ac:spMkLst>
            <pc:docMk/>
            <pc:sldMk cId="1386118550" sldId="274"/>
            <ac:spMk id="160" creationId="{A2CA4E05-1029-BCFF-3F26-0365CE383AE4}"/>
          </ac:spMkLst>
        </pc:spChg>
      </pc:sldChg>
      <pc:sldMasterChg chg="delSldLayout">
        <pc:chgData name="Vishnu Karthik S" userId="2dfe49f2ae47512b" providerId="LiveId" clId="{CDE85C8A-15F1-4804-A3F1-EB1A8BC70809}" dt="2025-01-19T12:17:00.555" v="48" actId="2696"/>
        <pc:sldMasterMkLst>
          <pc:docMk/>
          <pc:sldMasterMk cId="0" sldId="2147483648"/>
        </pc:sldMasterMkLst>
        <pc:sldLayoutChg chg="del">
          <pc:chgData name="Vishnu Karthik S" userId="2dfe49f2ae47512b" providerId="LiveId" clId="{CDE85C8A-15F1-4804-A3F1-EB1A8BC70809}" dt="2025-01-19T12:17:00.555" v="48" actId="2696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050877" y="1322386"/>
            <a:ext cx="10363201" cy="1470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32000" y="3326641"/>
            <a:ext cx="8534400" cy="1752601"/>
          </a:xfrm>
          <a:prstGeom prst="rect">
            <a:avLst/>
          </a:prstGeom>
        </p:spPr>
        <p:txBody>
          <a:bodyPr/>
          <a:lstStyle>
            <a:lvl1pPr marL="381000" indent="-304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0" indent="177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0" indent="6477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0" indent="11176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0" indent="1574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 rot="5400000">
            <a:off x="7285049" y="1828791"/>
            <a:ext cx="5851501" cy="2743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696999" y="-812860"/>
            <a:ext cx="5851501" cy="8026501"/>
          </a:xfrm>
          <a:prstGeom prst="rect">
            <a:avLst/>
          </a:prstGeom>
        </p:spPr>
        <p:txBody>
          <a:bodyPr/>
          <a:lstStyle>
            <a:lvl1pPr indent="-34290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82980" indent="-41148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2pPr>
            <a:lvl3pPr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20002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4574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01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301"/>
          </a:xfrm>
          <a:prstGeom prst="rect">
            <a:avLst/>
          </a:prstGeom>
        </p:spPr>
        <p:txBody>
          <a:bodyPr anchor="b"/>
          <a:lstStyle>
            <a:lvl1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701" cy="4526101"/>
          </a:xfrm>
          <a:prstGeom prst="rect">
            <a:avLst/>
          </a:prstGeom>
        </p:spPr>
        <p:txBody>
          <a:bodyPr/>
          <a:lstStyle>
            <a:lvl1pPr indent="-406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marL="977900" indent="-4445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2pPr>
            <a:lvl3pPr marL="1513839" indent="-497839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3pPr>
            <a:lvl4pPr marL="2019300" indent="-533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4pPr>
            <a:lvl5pPr marL="2476500" indent="-533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Google Shape;34;p5"/>
          <p:cNvSpPr txBox="1">
            <a:spLocks noGrp="1"/>
          </p:cNvSpPr>
          <p:nvPr>
            <p:ph type="body" sz="half" idx="21"/>
          </p:nvPr>
        </p:nvSpPr>
        <p:spPr>
          <a:xfrm>
            <a:off x="6197600" y="1600203"/>
            <a:ext cx="5384701" cy="4526101"/>
          </a:xfrm>
          <a:prstGeom prst="rect">
            <a:avLst/>
          </a:prstGeom>
        </p:spPr>
        <p:txBody>
          <a:bodyPr/>
          <a:lstStyle/>
          <a:p>
            <a:pPr indent="-406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7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859367" y="304800"/>
            <a:ext cx="10668001" cy="4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800" cy="639901"/>
          </a:xfrm>
          <a:prstGeom prst="rect">
            <a:avLst/>
          </a:prstGeom>
        </p:spPr>
        <p:txBody>
          <a:bodyPr anchor="b"/>
          <a:lstStyle>
            <a:lvl1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41;p6"/>
          <p:cNvSpPr txBox="1">
            <a:spLocks noGrp="1"/>
          </p:cNvSpPr>
          <p:nvPr>
            <p:ph type="body" sz="half" idx="21"/>
          </p:nvPr>
        </p:nvSpPr>
        <p:spPr>
          <a:xfrm>
            <a:off x="609599" y="2174875"/>
            <a:ext cx="5386802" cy="39513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1" name="Google Shape;42;p6"/>
          <p:cNvSpPr txBox="1">
            <a:spLocks noGrp="1"/>
          </p:cNvSpPr>
          <p:nvPr>
            <p:ph type="body" sz="quarter" idx="22"/>
          </p:nvPr>
        </p:nvSpPr>
        <p:spPr>
          <a:xfrm>
            <a:off x="6193368" y="1535112"/>
            <a:ext cx="5388902" cy="639901"/>
          </a:xfrm>
          <a:prstGeom prst="rect">
            <a:avLst/>
          </a:prstGeom>
        </p:spPr>
        <p:txBody>
          <a:bodyPr anchor="b"/>
          <a:lstStyle/>
          <a:p>
            <a: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2" name="Google Shape;43;p6"/>
          <p:cNvSpPr txBox="1">
            <a:spLocks noGrp="1"/>
          </p:cNvSpPr>
          <p:nvPr>
            <p:ph type="body" sz="half" idx="23"/>
          </p:nvPr>
        </p:nvSpPr>
        <p:spPr>
          <a:xfrm>
            <a:off x="6193368" y="2174875"/>
            <a:ext cx="5388902" cy="39513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3" name="Google Shape;52;p7" descr="Google Shape;52;p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08" y="139873"/>
            <a:ext cx="9686795" cy="69832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2" cy="116220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1" cy="5853001"/>
          </a:xfrm>
          <a:prstGeom prst="rect">
            <a:avLst/>
          </a:prstGeom>
        </p:spPr>
        <p:txBody>
          <a:bodyPr/>
          <a:lstStyle>
            <a:lvl1pPr indent="-43180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1pPr>
            <a:lvl2pPr marL="972457" indent="-464457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2pPr>
            <a:lvl3pPr marL="1498600" indent="-50800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3pPr>
            <a:lvl4pPr marL="2042160" indent="-56896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4pPr>
            <a:lvl5pPr marL="2499360" indent="-56896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60;p9"/>
          <p:cNvSpPr txBox="1">
            <a:spLocks noGrp="1"/>
          </p:cNvSpPr>
          <p:nvPr>
            <p:ph type="body" sz="half" idx="21"/>
          </p:nvPr>
        </p:nvSpPr>
        <p:spPr>
          <a:xfrm>
            <a:off x="609601" y="1435103"/>
            <a:ext cx="4011002" cy="4691101"/>
          </a:xfrm>
          <a:prstGeom prst="rect">
            <a:avLst/>
          </a:prstGeom>
        </p:spPr>
        <p:txBody>
          <a:bodyPr/>
          <a:lstStyle/>
          <a:p>
            <a:pPr marL="228600" indent="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3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01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Google Shape;66;p10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901"/>
          </a:xfrm>
          <a:prstGeom prst="rect">
            <a:avLst/>
          </a:prstGeom>
        </p:spPr>
        <p:txBody>
          <a:bodyPr/>
          <a:lstStyle>
            <a:lvl1pPr marL="228600" indent="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500"/>
            <a:ext cx="4953000" cy="10668001"/>
          </a:xfrm>
          <a:prstGeom prst="rect">
            <a:avLst/>
          </a:prstGeom>
        </p:spPr>
        <p:txBody>
          <a:bodyPr/>
          <a:lstStyle>
            <a:lvl1pPr indent="-34290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82980" indent="-41148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2pPr>
            <a:lvl3pPr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20002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4574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oogle Shape;12;p1" descr="Google Shape;12;p1"/>
          <p:cNvPicPr>
            <a:picLocks noChangeAspect="1"/>
          </p:cNvPicPr>
          <p:nvPr/>
        </p:nvPicPr>
        <p:blipFill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4625" y="6397953"/>
            <a:ext cx="297875" cy="2819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457200" marR="0" indent="-3810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985519" marR="0" indent="-42671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1485900" marR="0" indent="-4572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1993900" marR="0" indent="-4953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2451100" marR="0" indent="-4953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28117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32689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37261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41833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6307422000031" TargetMode="External"/><Relationship Id="rId2" Type="http://schemas.openxmlformats.org/officeDocument/2006/relationships/hyperlink" Target="https://arxiv.org/html/2403.01087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9452925/" TargetMode="External"/><Relationship Id="rId5" Type="http://schemas.openxmlformats.org/officeDocument/2006/relationships/hyperlink" Target="https://www.iosrjournals.org/iosr-jce/papers/Vol26-issue4/Ser-3/B2604031018.pdf" TargetMode="External"/><Relationship Id="rId4" Type="http://schemas.openxmlformats.org/officeDocument/2006/relationships/hyperlink" Target="https://www.researchgate.net/publication/380297513_Lip_Reading_System_for_Speech-Impaired_Individual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hanuprakashnarnavaram/Capsto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jsrem.com/download/assistive-communication-web-app-a-multi-model-solution-for-individuals-with-disabilit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90;p13"/>
          <p:cNvSpPr txBox="1"/>
          <p:nvPr/>
        </p:nvSpPr>
        <p:spPr>
          <a:xfrm>
            <a:off x="3154267" y="3686331"/>
            <a:ext cx="5397452" cy="141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 defTabSz="731520">
              <a:lnSpc>
                <a:spcPct val="90000"/>
              </a:lnSpc>
              <a:defRPr sz="144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Under the Supervision of,</a:t>
            </a:r>
            <a:endParaRPr sz="96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96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sz="1280" dirty="0"/>
              <a:t>Mr. Ramesh T</a:t>
            </a:r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960">
                <a:latin typeface="Cambria"/>
                <a:ea typeface="Cambria"/>
                <a:cs typeface="Cambria"/>
                <a:sym typeface="Cambria"/>
              </a:defRPr>
            </a:pPr>
            <a:endParaRPr sz="128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 Assistant Professor</a:t>
            </a:r>
            <a:endParaRPr sz="96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School of Computer Science and Engineering</a:t>
            </a:r>
            <a:endParaRPr sz="96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Presidency University</a:t>
            </a:r>
            <a:endParaRPr sz="960" dirty="0"/>
          </a:p>
        </p:txBody>
      </p:sp>
      <p:sp>
        <p:nvSpPr>
          <p:cNvPr id="139" name="Google Shape;87;p13"/>
          <p:cNvSpPr txBox="1">
            <a:spLocks noGrp="1"/>
          </p:cNvSpPr>
          <p:nvPr>
            <p:ph type="ctrTitle"/>
          </p:nvPr>
        </p:nvSpPr>
        <p:spPr>
          <a:xfrm>
            <a:off x="790468" y="1069101"/>
            <a:ext cx="10363201" cy="962899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solidFill>
                  <a:srgbClr val="505468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rPr lang="en-IN" dirty="0"/>
              <a:t>Assistive Communication Web App</a:t>
            </a:r>
            <a:br>
              <a:rPr dirty="0"/>
            </a:br>
            <a:endParaRPr dirty="0"/>
          </a:p>
        </p:txBody>
      </p:sp>
      <p:sp>
        <p:nvSpPr>
          <p:cNvPr id="140" name="Google Shape;88;p13"/>
          <p:cNvSpPr txBox="1">
            <a:spLocks noGrp="1"/>
          </p:cNvSpPr>
          <p:nvPr>
            <p:ph type="subTitle" sz="quarter" idx="1"/>
          </p:nvPr>
        </p:nvSpPr>
        <p:spPr>
          <a:xfrm>
            <a:off x="4747833" y="1525583"/>
            <a:ext cx="2210320" cy="55230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Batch Number: 11</a:t>
            </a:r>
          </a:p>
        </p:txBody>
      </p:sp>
      <p:graphicFrame>
        <p:nvGraphicFramePr>
          <p:cNvPr id="141" name="Google Shape;89;p13"/>
          <p:cNvGraphicFramePr/>
          <p:nvPr/>
        </p:nvGraphicFramePr>
        <p:xfrm>
          <a:off x="3423299" y="2158126"/>
          <a:ext cx="5403316" cy="222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0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lvl="1" algn="ctr">
                        <a:defRPr sz="1400" b="1">
                          <a:solidFill>
                            <a:srgbClr val="17365D"/>
                          </a:solidFill>
                          <a:sym typeface="Arial"/>
                        </a:defRPr>
                      </a:pPr>
                      <a:r>
                        <a:t>Roll Number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17365D"/>
                          </a:solidFill>
                          <a:sym typeface="Arial"/>
                        </a:rPr>
                        <a:t>Student Name</a:t>
                      </a: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20211CSE0345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20211CSE0295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20211CSE0317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20211CSE0335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Bhanu Prakash N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Vishnu Karthik S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S R Bharath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P S Venkat Karthik</a:t>
                      </a: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" name="Google Shape;91;p13"/>
          <p:cNvSpPr txBox="1"/>
          <p:nvPr/>
        </p:nvSpPr>
        <p:spPr>
          <a:xfrm>
            <a:off x="4032497" y="334089"/>
            <a:ext cx="3879051" cy="55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 defTabSz="841247">
              <a:lnSpc>
                <a:spcPct val="80000"/>
              </a:lnSpc>
              <a:defRPr sz="1564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PIP2001 Capstone Project</a:t>
            </a:r>
            <a:endParaRPr sz="1012" dirty="0"/>
          </a:p>
          <a:p>
            <a:pPr algn="ctr" defTabSz="841247">
              <a:lnSpc>
                <a:spcPct val="80000"/>
              </a:lnSpc>
              <a:spcBef>
                <a:spcPts val="200"/>
              </a:spcBef>
              <a:defRPr sz="1564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Review-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43" name="Google Shape;91;p13"/>
          <p:cNvSpPr txBox="1"/>
          <p:nvPr/>
        </p:nvSpPr>
        <p:spPr>
          <a:xfrm>
            <a:off x="218339" y="5021937"/>
            <a:ext cx="101025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Program:</a:t>
            </a:r>
            <a:r>
              <a:rPr dirty="0"/>
              <a:t> CSE</a:t>
            </a: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HoD: </a:t>
            </a:r>
            <a:r>
              <a:rPr dirty="0"/>
              <a:t>Dr. Asif Mohammed H.B</a:t>
            </a: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Program Project Coordinator: </a:t>
            </a:r>
            <a:r>
              <a:rPr dirty="0"/>
              <a:t>Mr. Amarnath J.L &amp; Dr. Jayanthi. K.</a:t>
            </a:r>
            <a:endParaRPr b="1" dirty="0">
              <a:latin typeface="Cambria"/>
              <a:ea typeface="Cambria"/>
              <a:cs typeface="Cambria"/>
              <a:sym typeface="Cambria"/>
            </a:endParaRP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School Project Coordinators: </a:t>
            </a:r>
            <a:r>
              <a:rPr dirty="0"/>
              <a:t>Dr. Sampath A K / Dr. Abdul Khadar A / Mr. Md </a:t>
            </a:r>
            <a:r>
              <a:rPr dirty="0" err="1"/>
              <a:t>Ziaur</a:t>
            </a:r>
            <a:r>
              <a:rPr dirty="0"/>
              <a:t> Rahman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A2E6E-8934-C94C-A7FC-734F6B5D3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>
            <a:extLst>
              <a:ext uri="{FF2B5EF4-FFF2-40B4-BE49-F238E27FC236}">
                <a16:creationId xmlns:a16="http://schemas.microsoft.com/office/drawing/2014/main" id="{4DA86D0A-527F-B9AD-0AA6-2092A1C3A9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System Design &amp; Implementation</a:t>
            </a:r>
            <a:endParaRPr dirty="0"/>
          </a:p>
        </p:txBody>
      </p:sp>
      <p:sp>
        <p:nvSpPr>
          <p:cNvPr id="160" name="Google Shape;115;p17">
            <a:extLst>
              <a:ext uri="{FF2B5EF4-FFF2-40B4-BE49-F238E27FC236}">
                <a16:creationId xmlns:a16="http://schemas.microsoft.com/office/drawing/2014/main" id="{80B8A8E3-0B09-FF68-CD15-033084E56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None/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Processing: Capture speech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and visual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Extraction: Analyze head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movements and extract speech features.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Integration: Combine results from 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speech, head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sign language.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Generation: Display text in 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real-time.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Outcomes						Project Architecture</a:t>
            </a:r>
          </a:p>
          <a:p>
            <a:pPr marL="76200" indent="0">
              <a:lnSpc>
                <a:spcPct val="150000"/>
              </a:lnSpc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E9995A-56B5-34AE-9275-F836417A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310" y="1186857"/>
            <a:ext cx="5571490" cy="3556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517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0A8CA-7693-4454-63C7-38ED5C173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>
            <a:extLst>
              <a:ext uri="{FF2B5EF4-FFF2-40B4-BE49-F238E27FC236}">
                <a16:creationId xmlns:a16="http://schemas.microsoft.com/office/drawing/2014/main" id="{61DACCFC-7E6C-F43C-9360-134B582B12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System Design &amp; Implementation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46A15-8CD9-E3E0-D293-373F77DB76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935972"/>
            <a:ext cx="10839269" cy="56450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implementation of this system would involve the following steps:</a:t>
            </a:r>
          </a:p>
          <a:p>
            <a:pPr algn="just">
              <a:lnSpc>
                <a:spcPct val="150000"/>
              </a:lnSpc>
            </a:pPr>
            <a:r>
              <a:rPr lang="en-IN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Development:</a:t>
            </a:r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user-friendly web interface for interaction.</a:t>
            </a: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like buttons for recording, uploading PDFs, accessing the camera, and playing text.</a:t>
            </a:r>
          </a:p>
          <a:p>
            <a:pPr algn="just">
              <a:lnSpc>
                <a:spcPct val="150000"/>
              </a:lnSpc>
            </a:pPr>
            <a:r>
              <a:rPr lang="en-IN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Development:</a:t>
            </a:r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server-side application to handle data processing and API integration.</a:t>
            </a: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with the text-to-speech and speech-to-text APIs.</a:t>
            </a:r>
          </a:p>
          <a:p>
            <a:pPr algn="just">
              <a:lnSpc>
                <a:spcPct val="150000"/>
              </a:lnSpc>
            </a:pPr>
            <a:r>
              <a:rPr lang="en-IN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 and Libraries: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Speech Recognition:</a:t>
            </a: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APIs like Google Cloud Speech-to-Text or Azure Cognitive Services.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Text-to-Speech:</a:t>
            </a: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Utilize APIs like IBM Watson, or Google's TTS.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 Gaze Tracking:</a:t>
            </a: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 gaze and head motion tracking using libraries like OpenCV or TensorFlow.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Language Recognition:</a:t>
            </a: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 machine learning models trained with datasets for sign language and emotion recognition.</a:t>
            </a:r>
          </a:p>
          <a:p>
            <a:pPr marL="76200" indent="0" algn="just">
              <a:lnSpc>
                <a:spcPct val="150000"/>
              </a:lnSpc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20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FBA32-2C83-5C55-E4FA-00DEF5E73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>
            <a:extLst>
              <a:ext uri="{FF2B5EF4-FFF2-40B4-BE49-F238E27FC236}">
                <a16:creationId xmlns:a16="http://schemas.microsoft.com/office/drawing/2014/main" id="{7F9D9519-BD5E-13C2-9D9F-7299DCF61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System Design &amp; Implementation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A46C1-8874-23DD-7097-231F93DC2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935972"/>
            <a:ext cx="10839269" cy="4661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Integration: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leverages cameras for gesture, gaze, and sign language recognition.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compatibility with different devices (desktop, mobile, and tablets).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Storage: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user data, uploaded PDFs, and system logs in a database (e.g., MySQL, PostgreSQL, or MongoDB).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and Deployment: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modules for accuracy and robustness, especially for speech, gaze, and gesture recognition.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the application on cloud platforms like AWS, Azure, or Google Cloud for scalability and availability.</a:t>
            </a:r>
          </a:p>
        </p:txBody>
      </p:sp>
    </p:spTree>
    <p:extLst>
      <p:ext uri="{BB962C8B-B14F-4D97-AF65-F5344CB8AC3E}">
        <p14:creationId xmlns:p14="http://schemas.microsoft.com/office/powerpoint/2010/main" val="907132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2"/>
          <p:cNvSpPr/>
          <p:nvPr/>
        </p:nvSpPr>
        <p:spPr>
          <a:xfrm rot="5400000">
            <a:off x="9988715" y="3686306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hape 2"/>
          <p:cNvSpPr/>
          <p:nvPr/>
        </p:nvSpPr>
        <p:spPr>
          <a:xfrm>
            <a:off x="8234944" y="4066947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Shape 2"/>
          <p:cNvSpPr/>
          <p:nvPr/>
        </p:nvSpPr>
        <p:spPr>
          <a:xfrm>
            <a:off x="6870937" y="3302327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Shape 2"/>
          <p:cNvSpPr/>
          <p:nvPr/>
        </p:nvSpPr>
        <p:spPr>
          <a:xfrm>
            <a:off x="3934197" y="4074718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Shape 2"/>
          <p:cNvSpPr/>
          <p:nvPr/>
        </p:nvSpPr>
        <p:spPr>
          <a:xfrm>
            <a:off x="2420003" y="3411942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Timeline of the Project (Gantt Chart)</a:t>
            </a:r>
          </a:p>
        </p:txBody>
      </p:sp>
      <p:sp>
        <p:nvSpPr>
          <p:cNvPr id="168" name="Text 5"/>
          <p:cNvSpPr txBox="1"/>
          <p:nvPr/>
        </p:nvSpPr>
        <p:spPr>
          <a:xfrm>
            <a:off x="1377021" y="1931953"/>
            <a:ext cx="3277029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rPr dirty="0"/>
              <a:t>Phase 0: Requirements Gathering</a:t>
            </a:r>
          </a:p>
        </p:txBody>
      </p:sp>
      <p:sp>
        <p:nvSpPr>
          <p:cNvPr id="169" name="Text 6"/>
          <p:cNvSpPr txBox="1"/>
          <p:nvPr/>
        </p:nvSpPr>
        <p:spPr>
          <a:xfrm>
            <a:off x="577254" y="2322597"/>
            <a:ext cx="4876564" cy="82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rPr dirty="0"/>
              <a:t>This phase involves conducting surveys, interviews, and workshops to understand the needs of stakeholders and beneficiaries.</a:t>
            </a:r>
          </a:p>
        </p:txBody>
      </p:sp>
      <p:sp>
        <p:nvSpPr>
          <p:cNvPr id="170" name="Text 10"/>
          <p:cNvSpPr txBox="1"/>
          <p:nvPr/>
        </p:nvSpPr>
        <p:spPr>
          <a:xfrm>
            <a:off x="1782075" y="4820575"/>
            <a:ext cx="3912816" cy="273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1: System Design &amp; Development</a:t>
            </a:r>
          </a:p>
        </p:txBody>
      </p:sp>
      <p:sp>
        <p:nvSpPr>
          <p:cNvPr id="171" name="Text 11"/>
          <p:cNvSpPr txBox="1"/>
          <p:nvPr/>
        </p:nvSpPr>
        <p:spPr>
          <a:xfrm>
            <a:off x="1300202" y="5211219"/>
            <a:ext cx="4876563" cy="82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focuses on designing the software and hardware components of the system, Architecture and proposed method</a:t>
            </a:r>
          </a:p>
        </p:txBody>
      </p:sp>
      <p:sp>
        <p:nvSpPr>
          <p:cNvPr id="172" name="Text 15"/>
          <p:cNvSpPr txBox="1"/>
          <p:nvPr/>
        </p:nvSpPr>
        <p:spPr>
          <a:xfrm>
            <a:off x="6678676" y="1926919"/>
            <a:ext cx="3577264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2: Algorithm and Development</a:t>
            </a:r>
          </a:p>
        </p:txBody>
      </p:sp>
      <p:sp>
        <p:nvSpPr>
          <p:cNvPr id="173" name="Text 16"/>
          <p:cNvSpPr txBox="1"/>
          <p:nvPr/>
        </p:nvSpPr>
        <p:spPr>
          <a:xfrm>
            <a:off x="6029087" y="2317563"/>
            <a:ext cx="4876563" cy="54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involves 50% of implementation details with live demo of the project and 50% of report softcopy.</a:t>
            </a:r>
          </a:p>
        </p:txBody>
      </p:sp>
      <p:sp>
        <p:nvSpPr>
          <p:cNvPr id="174" name="Text 20"/>
          <p:cNvSpPr txBox="1"/>
          <p:nvPr/>
        </p:nvSpPr>
        <p:spPr>
          <a:xfrm>
            <a:off x="7391713" y="4846572"/>
            <a:ext cx="3421348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3: Monitoring and Evaluation</a:t>
            </a:r>
          </a:p>
        </p:txBody>
      </p:sp>
      <p:sp>
        <p:nvSpPr>
          <p:cNvPr id="175" name="Text 21"/>
          <p:cNvSpPr txBox="1"/>
          <p:nvPr/>
        </p:nvSpPr>
        <p:spPr>
          <a:xfrm>
            <a:off x="6664166" y="5237216"/>
            <a:ext cx="4876563" cy="82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involves continuous monitoring of the system's performance and collecting feedback from beneficiaries to identify areas for improvement.</a:t>
            </a:r>
          </a:p>
        </p:txBody>
      </p:sp>
      <p:sp>
        <p:nvSpPr>
          <p:cNvPr id="176" name="Shape 1"/>
          <p:cNvSpPr/>
          <p:nvPr/>
        </p:nvSpPr>
        <p:spPr>
          <a:xfrm>
            <a:off x="812800" y="4002535"/>
            <a:ext cx="8749211" cy="49767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9" name="Shape 3"/>
          <p:cNvGrpSpPr/>
          <p:nvPr/>
        </p:nvGrpSpPr>
        <p:grpSpPr>
          <a:xfrm>
            <a:off x="2239564" y="3799237"/>
            <a:ext cx="406599" cy="406599"/>
            <a:chOff x="0" y="0"/>
            <a:chExt cx="406598" cy="406598"/>
          </a:xfrm>
        </p:grpSpPr>
        <p:sp>
          <p:nvSpPr>
            <p:cNvPr id="177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0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0</a:t>
              </a:r>
            </a:p>
          </p:txBody>
        </p:sp>
      </p:grpSp>
      <p:sp>
        <p:nvSpPr>
          <p:cNvPr id="180" name="Text 9"/>
          <p:cNvSpPr txBox="1"/>
          <p:nvPr/>
        </p:nvSpPr>
        <p:spPr>
          <a:xfrm>
            <a:off x="4225129" y="3866986"/>
            <a:ext cx="234994" cy="27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100"/>
              </a:lnSpc>
              <a:defRPr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   </a:t>
            </a:r>
          </a:p>
        </p:txBody>
      </p:sp>
      <p:sp>
        <p:nvSpPr>
          <p:cNvPr id="181" name="Text 19"/>
          <p:cNvSpPr txBox="1"/>
          <p:nvPr/>
        </p:nvSpPr>
        <p:spPr>
          <a:xfrm>
            <a:off x="9618085" y="3866986"/>
            <a:ext cx="160897" cy="26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100"/>
              </a:lnSpc>
              <a:defRPr sz="2100"/>
            </a:lvl1pPr>
          </a:lstStyle>
          <a:p>
            <a:r>
              <a:t>  </a:t>
            </a:r>
          </a:p>
        </p:txBody>
      </p:sp>
      <p:grpSp>
        <p:nvGrpSpPr>
          <p:cNvPr id="184" name="Shape 3"/>
          <p:cNvGrpSpPr/>
          <p:nvPr/>
        </p:nvGrpSpPr>
        <p:grpSpPr>
          <a:xfrm>
            <a:off x="3757891" y="3822097"/>
            <a:ext cx="406599" cy="406599"/>
            <a:chOff x="0" y="0"/>
            <a:chExt cx="406598" cy="406598"/>
          </a:xfrm>
        </p:grpSpPr>
        <p:sp>
          <p:nvSpPr>
            <p:cNvPr id="182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1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</p:grpSp>
      <p:grpSp>
        <p:nvGrpSpPr>
          <p:cNvPr id="187" name="Shape 3"/>
          <p:cNvGrpSpPr/>
          <p:nvPr/>
        </p:nvGrpSpPr>
        <p:grpSpPr>
          <a:xfrm>
            <a:off x="6695202" y="3799237"/>
            <a:ext cx="406599" cy="406599"/>
            <a:chOff x="0" y="0"/>
            <a:chExt cx="406598" cy="406598"/>
          </a:xfrm>
        </p:grpSpPr>
        <p:sp>
          <p:nvSpPr>
            <p:cNvPr id="185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2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</p:grpSp>
      <p:grpSp>
        <p:nvGrpSpPr>
          <p:cNvPr id="190" name="Shape 3"/>
          <p:cNvGrpSpPr/>
          <p:nvPr/>
        </p:nvGrpSpPr>
        <p:grpSpPr>
          <a:xfrm>
            <a:off x="8060710" y="3822097"/>
            <a:ext cx="406599" cy="406599"/>
            <a:chOff x="0" y="0"/>
            <a:chExt cx="406598" cy="406598"/>
          </a:xfrm>
        </p:grpSpPr>
        <p:sp>
          <p:nvSpPr>
            <p:cNvPr id="188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3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</p:grpSp>
      <p:grpSp>
        <p:nvGrpSpPr>
          <p:cNvPr id="193" name="Shape 3"/>
          <p:cNvGrpSpPr/>
          <p:nvPr/>
        </p:nvGrpSpPr>
        <p:grpSpPr>
          <a:xfrm>
            <a:off x="9420911" y="3822097"/>
            <a:ext cx="406599" cy="406599"/>
            <a:chOff x="0" y="0"/>
            <a:chExt cx="406598" cy="406598"/>
          </a:xfrm>
        </p:grpSpPr>
        <p:sp>
          <p:nvSpPr>
            <p:cNvPr id="191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4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Outcomes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5"/>
            <a:ext cx="10668000" cy="5126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algn="ctr">
              <a:lnSpc>
                <a:spcPct val="150000"/>
              </a:lnSpc>
            </a:pPr>
            <a:endParaRPr lang="en-US" sz="2000" dirty="0"/>
          </a:p>
          <a:p>
            <a:pPr marL="76200" indent="0" algn="ctr">
              <a:lnSpc>
                <a:spcPct val="150000"/>
              </a:lnSpc>
              <a:buNone/>
            </a:pPr>
            <a:r>
              <a:rPr lang="en-US" sz="2000" dirty="0"/>
              <a:t>A fully functional prototype of the web application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Enhanced communication capabilities for users with impairments.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Positive user feedback to guide future improvements.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Potential for wider implementation across assistive technologies.</a:t>
            </a:r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3287C-BED8-2A00-6B37-57E8F709D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48" y="1075265"/>
            <a:ext cx="7101504" cy="327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78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Conclusion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41D33-0980-C0D6-14D5-23C800843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1" y="1224076"/>
            <a:ext cx="10517808" cy="435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Assistive Communication Web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integrates advanced technologies like MediaPipe and TensorFlow.js to provide features such as head-gaze control, speech-to-text, and sign language recognition, addressing diverse communication needs.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user-centric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ensures inclusivity with hands-free navigation, gesture-to-text translation, and real-time feedback across various contexts.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prioritizing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interactivity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app empowers users to connect and engage independently with their environment.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allows future enhancements, like multilingual support and advanced AI features, setting a new standard in assistive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991255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References (IEEE Paper format)</a:t>
            </a:r>
          </a:p>
        </p:txBody>
      </p:sp>
      <p:sp>
        <p:nvSpPr>
          <p:cNvPr id="196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1150600" cy="4953001"/>
          </a:xfrm>
          <a:prstGeom prst="rect">
            <a:avLst/>
          </a:prstGeom>
        </p:spPr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https://arxiv.org/html/2403.01087v1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https://www.sciencedirect.com/science/article/pii/S2666307422000031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https://www.researchgate.net/publication/380297513_Lip_Reading_System_for_Speech-Impaired_Individuals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https://www.iosrjournals.org/iosr-jce/papers/Vol26-issue4/Ser-3/B2604031018.pdf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https://www.ncbi.nlm.nih.gov/pmc/articles/PMC9452925/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Tx/>
              <a:buSzPct val="100000"/>
              <a:buNone/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Github Link</a:t>
            </a:r>
          </a:p>
        </p:txBody>
      </p:sp>
      <p:sp>
        <p:nvSpPr>
          <p:cNvPr id="153" name="Google Shape;115;p17"/>
          <p:cNvSpPr txBox="1"/>
          <p:nvPr/>
        </p:nvSpPr>
        <p:spPr>
          <a:xfrm>
            <a:off x="697659" y="1151467"/>
            <a:ext cx="10576550" cy="417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r>
              <a:rPr lang="en-IN" dirty="0">
                <a:hlinkClick r:id="rId2"/>
              </a:rPr>
              <a:t>Source Code!!</a:t>
            </a:r>
            <a:endParaRPr lang="en-IN" dirty="0"/>
          </a:p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  <a:p>
            <a:pPr marL="161925" indent="-32385" algn="just" defTabSz="777240">
              <a:lnSpc>
                <a:spcPct val="200000"/>
              </a:lnSpc>
              <a:defRPr sz="204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rPr dirty="0"/>
              <a:t>The project code and documentation are available on GitHub, facilitating collaboration and transparency.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57" y="382881"/>
            <a:ext cx="501669" cy="501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8EA90-18CE-1D8B-B1A1-D52AC3D24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14;p17">
            <a:extLst>
              <a:ext uri="{FF2B5EF4-FFF2-40B4-BE49-F238E27FC236}">
                <a16:creationId xmlns:a16="http://schemas.microsoft.com/office/drawing/2014/main" id="{94055B21-DE3B-CFBB-009A-06D26716B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Publication Details</a:t>
            </a:r>
            <a:endParaRPr dirty="0"/>
          </a:p>
        </p:txBody>
      </p:sp>
      <p:sp>
        <p:nvSpPr>
          <p:cNvPr id="153" name="Google Shape;115;p17">
            <a:extLst>
              <a:ext uri="{FF2B5EF4-FFF2-40B4-BE49-F238E27FC236}">
                <a16:creationId xmlns:a16="http://schemas.microsoft.com/office/drawing/2014/main" id="{386E4AE7-B052-C98C-E56D-AE791F8FEA81}"/>
              </a:ext>
            </a:extLst>
          </p:cNvPr>
          <p:cNvSpPr txBox="1"/>
          <p:nvPr/>
        </p:nvSpPr>
        <p:spPr>
          <a:xfrm>
            <a:off x="697659" y="1151467"/>
            <a:ext cx="10576550" cy="417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lang="en-IN" dirty="0">
              <a:hlinkClick r:id="rId2"/>
            </a:endParaRPr>
          </a:p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Assistive Communication Web App: A Multi-Model Solution for Individuals with Disabilities ”</a:t>
            </a: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Paper Publication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1076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HANK YOU"/>
          <p:cNvSpPr txBox="1"/>
          <p:nvPr/>
        </p:nvSpPr>
        <p:spPr>
          <a:xfrm>
            <a:off x="3644132" y="2938779"/>
            <a:ext cx="5005336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8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Content</a:t>
            </a:r>
          </a:p>
        </p:txBody>
      </p:sp>
      <p:sp>
        <p:nvSpPr>
          <p:cNvPr id="146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2999"/>
            <a:ext cx="10668000" cy="4360333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Introduction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Literature Review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Objectives 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Research Gaps Identified</a:t>
            </a:r>
            <a:endParaRPr lang="en-US" dirty="0"/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Experimental Details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Methodology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System Design &amp; Implementation</a:t>
            </a:r>
            <a:endParaRPr lang="en-US" dirty="0"/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Timeline of the Project (Gantt Chart)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Outcomes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Conclusion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References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GitHub Link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Publication Details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9" name="Google Shape;97;p14"/>
          <p:cNvSpPr txBox="1">
            <a:spLocks noGrp="1"/>
          </p:cNvSpPr>
          <p:nvPr>
            <p:ph type="body" idx="1"/>
          </p:nvPr>
        </p:nvSpPr>
        <p:spPr>
          <a:xfrm>
            <a:off x="559171" y="990969"/>
            <a:ext cx="10668000" cy="487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Effective communication is essential for interaction in everyday life. However, individuals with speech and hearing impairments often face significant challenges.</a:t>
            </a:r>
          </a:p>
          <a:p>
            <a:r>
              <a:rPr lang="en-US" sz="2000" dirty="0"/>
              <a:t>This presentation explores an assistive communication web app that integrates speech recognition, Head Gaze analysis, and sign language interpretation to enhance communication capabilities.</a:t>
            </a:r>
            <a:endParaRPr lang="en-IN" sz="2000" dirty="0"/>
          </a:p>
          <a:p>
            <a:pPr marL="81915" indent="-16382" defTabSz="393192">
              <a:buSzTx/>
              <a:buNone/>
              <a:defRPr sz="1204">
                <a:latin typeface="Calibri"/>
                <a:ea typeface="Calibri"/>
                <a:cs typeface="Calibri"/>
                <a:sym typeface="Calibri"/>
              </a:defRPr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>
              <a:buClrTx/>
              <a:buSzPct val="100000"/>
            </a:pPr>
            <a:r>
              <a:rPr lang="en-US" dirty="0"/>
              <a:t>Literature Review</a:t>
            </a:r>
          </a:p>
        </p:txBody>
      </p:sp>
      <p:sp>
        <p:nvSpPr>
          <p:cNvPr id="15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76200" indent="0">
              <a:lnSpc>
                <a:spcPct val="170000"/>
              </a:lnSpc>
              <a:buNone/>
            </a:pPr>
            <a:r>
              <a:rPr lang="en-US" sz="1600" b="1" dirty="0"/>
              <a:t>Existing Methods: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Speech Recognition Systems: Convert spoken words into text. High accuracy but may struggle in noisy environments.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Head Gaze Technology: Analyzes head movements. Limited by visibility and requires training.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Sign Language Recognition: Captures gestures and translates them. Effective but limited by variations in sign languages.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Text-to-Speech Systems: Converts written text back to speech. Useful for non-verbal users but lacks personalization.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Augmentative and Alternative Communication (AAC) devices: Help users communicate via symbols or text. Hardware limitations can restrict usability.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Voice-controlled Assistants: Enable interaction through voice commands. Limited to simple tasks.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Mobile Applications: Some apps offer basic recognition capabilities but may lack integration.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Gesture Recognition Systems: Recognize hand movements but can be affected by lighting and camera quality.</a:t>
            </a:r>
            <a:endParaRPr lang="en-IN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>
              <a:buClrTx/>
              <a:buSzPct val="100000"/>
            </a:pPr>
            <a:r>
              <a:rPr lang="en-US" dirty="0"/>
              <a:t>Literature Review</a:t>
            </a:r>
          </a:p>
        </p:txBody>
      </p:sp>
      <p:sp>
        <p:nvSpPr>
          <p:cNvPr id="15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76200" indent="0">
              <a:buNone/>
            </a:pPr>
            <a:r>
              <a:rPr lang="en-US" sz="3200" b="1" dirty="0"/>
              <a:t>Advantages</a:t>
            </a:r>
            <a:r>
              <a:rPr lang="en-US" sz="3200" dirty="0"/>
              <a:t>:</a:t>
            </a:r>
          </a:p>
          <a:p>
            <a:r>
              <a:rPr lang="en-US" dirty="0"/>
              <a:t>1. Integrates multiple communication methods.</a:t>
            </a:r>
          </a:p>
          <a:p>
            <a:r>
              <a:rPr lang="en-US" dirty="0"/>
              <a:t>2. Real-time processing capabilities.</a:t>
            </a:r>
          </a:p>
          <a:p>
            <a:r>
              <a:rPr lang="en-US" dirty="0"/>
              <a:t>3. Enhances user independence.</a:t>
            </a:r>
          </a:p>
          <a:p>
            <a:r>
              <a:rPr lang="en-US" dirty="0"/>
              <a:t>4. Customizable to user preferences.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sz="3200" b="1" dirty="0"/>
              <a:t>Limitations:</a:t>
            </a:r>
          </a:p>
          <a:p>
            <a:r>
              <a:rPr lang="en-US" dirty="0"/>
              <a:t>1. High resource demand for processing.</a:t>
            </a:r>
          </a:p>
          <a:p>
            <a:r>
              <a:rPr lang="en-US" dirty="0"/>
              <a:t>2. Potential accuracy issues with background noise.</a:t>
            </a:r>
          </a:p>
          <a:p>
            <a:r>
              <a:rPr lang="en-US" dirty="0"/>
              <a:t>3. User training may be necessary.</a:t>
            </a:r>
          </a:p>
          <a:p>
            <a:r>
              <a:rPr lang="en-US" dirty="0"/>
              <a:t>4. Dependency on technology availability and connectivity.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0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Objectives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 user-friendly web application that supports Speech, Head and Sign language.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achieve high accuracy in real-time communication.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customizable settings for diverse user needs.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ensure accessibility across various devices and platforms.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6B5C8-50ED-64E0-42CE-3798E55B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>
            <a:extLst>
              <a:ext uri="{FF2B5EF4-FFF2-40B4-BE49-F238E27FC236}">
                <a16:creationId xmlns:a16="http://schemas.microsoft.com/office/drawing/2014/main" id="{FE80D9E8-60D8-87BB-95BE-59C98511C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Research Gaps Identified</a:t>
            </a:r>
            <a:endParaRPr dirty="0"/>
          </a:p>
        </p:txBody>
      </p:sp>
      <p:sp>
        <p:nvSpPr>
          <p:cNvPr id="160" name="Google Shape;115;p17">
            <a:extLst>
              <a:ext uri="{FF2B5EF4-FFF2-40B4-BE49-F238E27FC236}">
                <a16:creationId xmlns:a16="http://schemas.microsoft.com/office/drawing/2014/main" id="{A2CA4E05-1029-BCFF-3F26-0365CE383A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097280"/>
            <a:ext cx="10668000" cy="514676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accents, dialects, and non-standard pronunciations can also affect accuracy.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unobstructed visibility of the user's head and often demands significant training for effective usage.</a:t>
            </a:r>
          </a:p>
          <a:p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Effectiveness is limited by variations in regional and personal sign language usage. Performance can also be affected by camera resolution, lighting, and user movement.</a:t>
            </a:r>
          </a:p>
          <a:p>
            <a:r>
              <a:rPr lang="en-IN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cost and hardware limitations can restrict usability. Portability and ease of access are often concerns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18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Experimental Details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b="1" dirty="0"/>
              <a:t>Hardware Used:</a:t>
            </a:r>
          </a:p>
          <a:p>
            <a:r>
              <a:rPr lang="en-IN" sz="2000" dirty="0"/>
              <a:t>Webcam for capturing lip movements.</a:t>
            </a:r>
          </a:p>
          <a:p>
            <a:r>
              <a:rPr lang="en-IN" sz="2000" dirty="0"/>
              <a:t>Microphone for voice input.</a:t>
            </a:r>
          </a:p>
          <a:p>
            <a:r>
              <a:rPr lang="en-IN" sz="2000" dirty="0"/>
              <a:t>Computer for processing data.</a:t>
            </a:r>
          </a:p>
          <a:p>
            <a:pPr marL="76200" indent="0">
              <a:buNone/>
            </a:pPr>
            <a:r>
              <a:rPr lang="en-IN" sz="2000" b="1" dirty="0"/>
              <a:t>Software Used:</a:t>
            </a:r>
          </a:p>
          <a:p>
            <a:r>
              <a:rPr lang="en-IN" sz="2000" dirty="0"/>
              <a:t>Programming languages: Python, JavaScript.</a:t>
            </a:r>
          </a:p>
          <a:p>
            <a:r>
              <a:rPr lang="en-IN" sz="2000" dirty="0"/>
              <a:t>Libraries: TensorFlow for machine learning, OpenCV for image processing.</a:t>
            </a:r>
          </a:p>
          <a:p>
            <a:r>
              <a:rPr lang="en-IN" sz="2000" dirty="0"/>
              <a:t>APIs for speech recognition and gesture analysis.</a:t>
            </a:r>
          </a:p>
        </p:txBody>
      </p:sp>
    </p:spTree>
    <p:extLst>
      <p:ext uri="{BB962C8B-B14F-4D97-AF65-F5344CB8AC3E}">
        <p14:creationId xmlns:p14="http://schemas.microsoft.com/office/powerpoint/2010/main" val="386130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Methodology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is divided into three primary modules: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Speech-to-Text &amp; Text-to-Speech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Head-Gaze Interaction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Language Recognition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module is interconnected via a central processing hub that ensures smooth communication between components. The architecture also includes: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 (UI): Provides easy navigation for users.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Processing Unit: Hosts machine learning models and performs real-time computations.</a:t>
            </a:r>
          </a:p>
          <a:p>
            <a:pPr marL="76200" indent="0">
              <a:lnSpc>
                <a:spcPct val="150000"/>
              </a:lnSpc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28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1312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Symbol</vt:lpstr>
      <vt:lpstr>Times New Roman</vt:lpstr>
      <vt:lpstr>Verdana</vt:lpstr>
      <vt:lpstr>Bioinformatics</vt:lpstr>
      <vt:lpstr>Assistive Communication Web App </vt:lpstr>
      <vt:lpstr>Content</vt:lpstr>
      <vt:lpstr>Introduction</vt:lpstr>
      <vt:lpstr>Literature Review</vt:lpstr>
      <vt:lpstr>Literature Review</vt:lpstr>
      <vt:lpstr>Objectives</vt:lpstr>
      <vt:lpstr>Research Gaps Identified</vt:lpstr>
      <vt:lpstr>Experimental Details</vt:lpstr>
      <vt:lpstr>Methodology</vt:lpstr>
      <vt:lpstr>System Design &amp; Implementation</vt:lpstr>
      <vt:lpstr>System Design &amp; Implementation</vt:lpstr>
      <vt:lpstr>System Design &amp; Implementation</vt:lpstr>
      <vt:lpstr>Timeline of the Project (Gantt Chart)</vt:lpstr>
      <vt:lpstr>Outcomes</vt:lpstr>
      <vt:lpstr>Conclusion</vt:lpstr>
      <vt:lpstr>References (IEEE Paper format)</vt:lpstr>
      <vt:lpstr>Github Link</vt:lpstr>
      <vt:lpstr>Publication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 Abhinay Reddy</dc:creator>
  <cp:lastModifiedBy>Vishnu Karthik S</cp:lastModifiedBy>
  <cp:revision>8</cp:revision>
  <dcterms:modified xsi:type="dcterms:W3CDTF">2025-01-19T13:02:44Z</dcterms:modified>
</cp:coreProperties>
</file>